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2" r:id="rId19"/>
    <p:sldId id="273" r:id="rId20"/>
    <p:sldId id="274" r:id="rId21"/>
    <p:sldId id="275" r:id="rId22"/>
    <p:sldId id="276" r:id="rId23"/>
    <p:sldId id="278" r:id="rId24"/>
    <p:sldId id="296"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584480-809F-4581-DF85-D03119B36CAE}" name="SERGIO ALEJANDRO PANTOJA RODRIGUEZ" initials="SR" userId="S::sergio.pantoja@ipeo365.educamos.com::17c75917-1ce9-463c-8ad0-68a832c57e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F309D-7A47-4D6A-BC21-54A2C1D7489D}" v="64" dt="2023-03-13T17:34:17.560"/>
    <p1510:client id="{2A8E5960-CF2A-4B4F-A371-12E0A8F3D584}" v="1999" dt="2023-03-09T22:01:00.880"/>
    <p1510:client id="{2C572F14-A158-4B40-AD8B-7F79CF1F7301}" v="7" dt="2023-03-10T16:33:53.390"/>
    <p1510:client id="{38E37F59-EF7C-4A07-8847-0653B293EBB5}" v="371" dt="2023-03-14T13:46:16.755"/>
    <p1510:client id="{3B0AA9AC-436F-460B-B1BD-5860265A82F5}" v="367" dt="2023-03-06T22:13:40.124"/>
    <p1510:client id="{41DF1CB8-22FD-4F70-8F2C-1F6B7113032F}" v="1419" dt="2023-04-20T14:35:26.537"/>
    <p1510:client id="{4456191F-D218-4BF9-8BDB-C796A09F2DA1}" v="36" dt="2023-04-18T17:40:14.781"/>
    <p1510:client id="{49BE08B4-2862-44A7-B222-9DA92CDA186F}" v="227" dt="2023-03-10T16:43:10.456"/>
    <p1510:client id="{523030CA-2D42-4C48-9BFB-3D2BC76007AD}" v="10" dt="2023-04-18T17:21:06.346"/>
    <p1510:client id="{54BB250D-E1A4-470A-A3DA-37FF49CD3DC8}" v="273" dt="2023-04-20T13:45:55.670"/>
    <p1510:client id="{559327EF-A553-4BC9-B500-B7C55FB1B143}" v="128" dt="2023-03-10T16:27:47.336"/>
    <p1510:client id="{5C41C5E5-A669-41E8-805D-031250C456D6}" v="950" dt="2023-04-19T19:37:22.101"/>
    <p1510:client id="{5C8A6BC6-07B9-4CB7-A674-E381E4FD9498}" v="376" dt="2023-04-19T20:23:59.572"/>
    <p1510:client id="{5E89041E-A964-4831-AAA6-C575DAE7C0A1}" v="363" dt="2023-04-20T12:52:46.089"/>
    <p1510:client id="{6D5DE8FA-353B-4F9B-896E-ECCDBD1E2A86}" v="3" dt="2023-04-25T15:53:51.203"/>
    <p1510:client id="{74F54137-9D82-4029-A285-54E92F740E10}" v="240" dt="2023-03-06T18:00:50.106"/>
    <p1510:client id="{79471B80-A95D-4E12-905D-784E53F3797B}" v="399" dt="2023-03-08T14:40:52.104"/>
    <p1510:client id="{82549E12-A840-46ED-B853-C5F534EA75DA}" v="4062" dt="2023-03-09T16:39:20.115"/>
    <p1510:client id="{83629C3C-E01A-49D3-ADA8-47844DA9A844}" v="7" dt="2023-05-03T16:02:07.819"/>
    <p1510:client id="{8AF19950-869D-43C7-94AD-33D7AA0E7EEE}" v="809" dt="2023-04-19T16:50:08.768"/>
    <p1510:client id="{8EB3495E-BB5C-4A2C-8705-309E4E42E096}" v="572" dt="2023-04-24T19:17:13.019"/>
    <p1510:client id="{8FFCAF00-C189-48E4-857A-645730572938}" v="39" dt="2023-04-20T16:02:57.211"/>
    <p1510:client id="{9B18802F-D3BF-4583-B11F-F222D4384301}" v="130" dt="2023-03-14T14:33:27.363"/>
    <p1510:client id="{A6505EF5-3B2D-4D56-AE79-E420A3EEAD77}" v="35" dt="2023-04-20T16:34:02.889"/>
    <p1510:client id="{A7A1670D-527E-4730-9131-D053918143E2}" v="84" dt="2023-03-13T19:55:23.989"/>
    <p1510:client id="{A7FDACF8-624E-4771-AF69-5A8D35A6E22F}" v="878" dt="2023-04-19T17:35:46.612"/>
    <p1510:client id="{AD473068-6B0A-4B42-BCB6-A1FEBE63E1EF}" v="1099" dt="2023-03-10T13:51:28.021"/>
    <p1510:client id="{BFE2977E-442F-4161-8928-4C1AA53D00D3}" v="259" dt="2023-03-14T13:48:13.719"/>
    <p1510:client id="{C24E24FA-9B78-463E-A988-2A352ECAD244}" v="4" dt="2023-04-25T16:31:21.020"/>
    <p1510:client id="{C37BDE24-E91F-4EA7-BF03-88AED96B9E22}" v="97" dt="2023-03-30T14:23:12.119"/>
    <p1510:client id="{C5A55D73-D0E6-4A02-9807-36F8C77CD523}" v="50" dt="2023-03-09T13:46:55.291"/>
    <p1510:client id="{D223841E-47CA-4F8E-8792-2C45FACD278A}" v="696" dt="2023-04-18T18:29:25.269"/>
    <p1510:client id="{D7F6C906-1607-4F5F-A9A9-3C594888EE84}" v="6" dt="2023-04-20T12:36:04.151"/>
    <p1510:client id="{E030B3A5-8D27-4BB2-8B69-2EB90E104560}" v="159" dt="2023-03-06T20:16:41.811"/>
    <p1510:client id="{E7C41367-0884-4D3C-AF85-C5F332B7D4A3}" v="14" dt="2023-04-21T18:23:22.799"/>
    <p1510:client id="{F7DA5C3D-3C51-4466-8BC6-59CE063A074E}" v="797" dt="2023-04-25T00:51:56.923"/>
    <p1510:client id="{FCA32216-0A0E-4F9A-942E-BB5637B4B97A}" v="4661" dt="2023-03-06T21:51:18.423"/>
  </p1510:revLst>
</p1510:revInfo>
</file>

<file path=ppt/tableStyles.xml><?xml version="1.0" encoding="utf-8"?>
<a:tblStyleLst xmlns:a="http://schemas.openxmlformats.org/drawingml/2006/main" def="{90651C3A-4460-11DB-9652-00E08161165F}">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528"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EDES SUSANA VALENZUELA ALANIS" userId="S::mercedes.valenzuela@ipeo365.educamos.com::83c42dc5-a98e-42b5-98a7-5d030a49eacd" providerId="AD" clId="Web-{6D5DE8FA-353B-4F9B-896E-ECCDBD1E2A86}"/>
    <pc:docChg chg="modSld">
      <pc:chgData name="MERCEDES SUSANA VALENZUELA ALANIS" userId="S::mercedes.valenzuela@ipeo365.educamos.com::83c42dc5-a98e-42b5-98a7-5d030a49eacd" providerId="AD" clId="Web-{6D5DE8FA-353B-4F9B-896E-ECCDBD1E2A86}" dt="2023-04-25T15:53:51.281" v="5" actId="20577"/>
      <pc:docMkLst>
        <pc:docMk/>
      </pc:docMkLst>
      <pc:sldChg chg="modSp">
        <pc:chgData name="MERCEDES SUSANA VALENZUELA ALANIS" userId="S::mercedes.valenzuela@ipeo365.educamos.com::83c42dc5-a98e-42b5-98a7-5d030a49eacd" providerId="AD" clId="Web-{6D5DE8FA-353B-4F9B-896E-ECCDBD1E2A86}" dt="2023-04-25T15:53:51.281" v="5" actId="20577"/>
        <pc:sldMkLst>
          <pc:docMk/>
          <pc:sldMk cId="1322463524" sldId="297"/>
        </pc:sldMkLst>
        <pc:spChg chg="mod">
          <ac:chgData name="MERCEDES SUSANA VALENZUELA ALANIS" userId="S::mercedes.valenzuela@ipeo365.educamos.com::83c42dc5-a98e-42b5-98a7-5d030a49eacd" providerId="AD" clId="Web-{6D5DE8FA-353B-4F9B-896E-ECCDBD1E2A86}" dt="2023-04-25T15:53:51.281" v="5" actId="20577"/>
          <ac:spMkLst>
            <pc:docMk/>
            <pc:sldMk cId="1322463524" sldId="297"/>
            <ac:spMk id="3" creationId="{BC02914A-EF6B-93DB-19AD-9463B3767B38}"/>
          </ac:spMkLst>
        </pc:spChg>
      </pc:sldChg>
    </pc:docChg>
  </pc:docChgLst>
  <pc:docChgLst>
    <pc:chgData name="MERCEDES SUSANA VALENZUELA ALANIS" userId="S::mercedes.valenzuela@ipeo365.educamos.com::83c42dc5-a98e-42b5-98a7-5d030a49eacd" providerId="AD" clId="Web-{A7FDACF8-624E-4771-AF69-5A8D35A6E22F}"/>
    <pc:docChg chg="modSld">
      <pc:chgData name="MERCEDES SUSANA VALENZUELA ALANIS" userId="S::mercedes.valenzuela@ipeo365.educamos.com::83c42dc5-a98e-42b5-98a7-5d030a49eacd" providerId="AD" clId="Web-{A7FDACF8-624E-4771-AF69-5A8D35A6E22F}" dt="2023-04-19T17:33:49.467" v="875"/>
      <pc:docMkLst>
        <pc:docMk/>
      </pc:docMkLst>
      <pc:sldChg chg="modSp">
        <pc:chgData name="MERCEDES SUSANA VALENZUELA ALANIS" userId="S::mercedes.valenzuela@ipeo365.educamos.com::83c42dc5-a98e-42b5-98a7-5d030a49eacd" providerId="AD" clId="Web-{A7FDACF8-624E-4771-AF69-5A8D35A6E22F}" dt="2023-04-19T17:33:49.467" v="875"/>
        <pc:sldMkLst>
          <pc:docMk/>
          <pc:sldMk cId="2358872506" sldId="275"/>
        </pc:sldMkLst>
        <pc:graphicFrameChg chg="mod modGraphic">
          <ac:chgData name="MERCEDES SUSANA VALENZUELA ALANIS" userId="S::mercedes.valenzuela@ipeo365.educamos.com::83c42dc5-a98e-42b5-98a7-5d030a49eacd" providerId="AD" clId="Web-{A7FDACF8-624E-4771-AF69-5A8D35A6E22F}" dt="2023-04-19T17:33:49.467" v="875"/>
          <ac:graphicFrameMkLst>
            <pc:docMk/>
            <pc:sldMk cId="2358872506" sldId="275"/>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4456191F-D218-4BF9-8BDB-C796A09F2DA1}"/>
    <pc:docChg chg="addSld modSld">
      <pc:chgData name="MERCEDES SUSANA VALENZUELA ALANIS" userId="S::mercedes.valenzuela@ipeo365.educamos.com::83c42dc5-a98e-42b5-98a7-5d030a49eacd" providerId="AD" clId="Web-{4456191F-D218-4BF9-8BDB-C796A09F2DA1}" dt="2023-04-18T17:37:22.259" v="35"/>
      <pc:docMkLst>
        <pc:docMk/>
      </pc:docMkLst>
      <pc:sldChg chg="addSp delSp modSp">
        <pc:chgData name="MERCEDES SUSANA VALENZUELA ALANIS" userId="S::mercedes.valenzuela@ipeo365.educamos.com::83c42dc5-a98e-42b5-98a7-5d030a49eacd" providerId="AD" clId="Web-{4456191F-D218-4BF9-8BDB-C796A09F2DA1}" dt="2023-04-18T17:29:01.696" v="25"/>
        <pc:sldMkLst>
          <pc:docMk/>
          <pc:sldMk cId="4202657554" sldId="274"/>
        </pc:sldMkLst>
        <pc:spChg chg="mod">
          <ac:chgData name="MERCEDES SUSANA VALENZUELA ALANIS" userId="S::mercedes.valenzuela@ipeo365.educamos.com::83c42dc5-a98e-42b5-98a7-5d030a49eacd" providerId="AD" clId="Web-{4456191F-D218-4BF9-8BDB-C796A09F2DA1}" dt="2023-04-18T17:28:02.178" v="23"/>
          <ac:spMkLst>
            <pc:docMk/>
            <pc:sldMk cId="4202657554" sldId="274"/>
            <ac:spMk id="2" creationId="{1AE6E7D0-5B16-5A2D-E796-B54985084E25}"/>
          </ac:spMkLst>
        </pc:spChg>
        <pc:spChg chg="mod">
          <ac:chgData name="MERCEDES SUSANA VALENZUELA ALANIS" userId="S::mercedes.valenzuela@ipeo365.educamos.com::83c42dc5-a98e-42b5-98a7-5d030a49eacd" providerId="AD" clId="Web-{4456191F-D218-4BF9-8BDB-C796A09F2DA1}" dt="2023-04-18T17:27:30.240" v="17"/>
          <ac:spMkLst>
            <pc:docMk/>
            <pc:sldMk cId="4202657554" sldId="274"/>
            <ac:spMk id="4" creationId="{96C99A5B-073B-6A0E-E981-0167E8E531A4}"/>
          </ac:spMkLst>
        </pc:spChg>
        <pc:spChg chg="mod">
          <ac:chgData name="MERCEDES SUSANA VALENZUELA ALANIS" userId="S::mercedes.valenzuela@ipeo365.educamos.com::83c42dc5-a98e-42b5-98a7-5d030a49eacd" providerId="AD" clId="Web-{4456191F-D218-4BF9-8BDB-C796A09F2DA1}" dt="2023-04-18T17:26:51.067" v="11"/>
          <ac:spMkLst>
            <pc:docMk/>
            <pc:sldMk cId="4202657554" sldId="274"/>
            <ac:spMk id="8" creationId="{69581295-8D74-D6ED-0FE2-C8077AC55AB8}"/>
          </ac:spMkLst>
        </pc:spChg>
        <pc:spChg chg="mod">
          <ac:chgData name="MERCEDES SUSANA VALENZUELA ALANIS" userId="S::mercedes.valenzuela@ipeo365.educamos.com::83c42dc5-a98e-42b5-98a7-5d030a49eacd" providerId="AD" clId="Web-{4456191F-D218-4BF9-8BDB-C796A09F2DA1}" dt="2023-04-18T17:27:15.224" v="15"/>
          <ac:spMkLst>
            <pc:docMk/>
            <pc:sldMk cId="4202657554" sldId="274"/>
            <ac:spMk id="9" creationId="{86E14344-B3AF-86CD-AC22-1BF20A11C202}"/>
          </ac:spMkLst>
        </pc:spChg>
        <pc:spChg chg="mod">
          <ac:chgData name="MERCEDES SUSANA VALENZUELA ALANIS" userId="S::mercedes.valenzuela@ipeo365.educamos.com::83c42dc5-a98e-42b5-98a7-5d030a49eacd" providerId="AD" clId="Web-{4456191F-D218-4BF9-8BDB-C796A09F2DA1}" dt="2023-04-18T17:27:48.115" v="21"/>
          <ac:spMkLst>
            <pc:docMk/>
            <pc:sldMk cId="4202657554" sldId="274"/>
            <ac:spMk id="10" creationId="{96F90AFE-653D-BD65-3A53-688186604F84}"/>
          </ac:spMkLst>
        </pc:spChg>
        <pc:spChg chg="mod">
          <ac:chgData name="MERCEDES SUSANA VALENZUELA ALANIS" userId="S::mercedes.valenzuela@ipeo365.educamos.com::83c42dc5-a98e-42b5-98a7-5d030a49eacd" providerId="AD" clId="Web-{4456191F-D218-4BF9-8BDB-C796A09F2DA1}" dt="2023-04-18T17:27:04.958" v="13"/>
          <ac:spMkLst>
            <pc:docMk/>
            <pc:sldMk cId="4202657554" sldId="274"/>
            <ac:spMk id="11" creationId="{6A1A3E35-4223-436C-7DCF-7F616EC44F31}"/>
          </ac:spMkLst>
        </pc:spChg>
        <pc:cxnChg chg="del">
          <ac:chgData name="MERCEDES SUSANA VALENZUELA ALANIS" userId="S::mercedes.valenzuela@ipeo365.educamos.com::83c42dc5-a98e-42b5-98a7-5d030a49eacd" providerId="AD" clId="Web-{4456191F-D218-4BF9-8BDB-C796A09F2DA1}" dt="2023-04-18T17:23:32.545" v="0"/>
          <ac:cxnSpMkLst>
            <pc:docMk/>
            <pc:sldMk cId="4202657554" sldId="274"/>
            <ac:cxnSpMk id="12" creationId="{69B348BC-B51F-28EF-60A7-AC8B4026FABC}"/>
          </ac:cxnSpMkLst>
        </pc:cxnChg>
        <pc:cxnChg chg="mod">
          <ac:chgData name="MERCEDES SUSANA VALENZUELA ALANIS" userId="S::mercedes.valenzuela@ipeo365.educamos.com::83c42dc5-a98e-42b5-98a7-5d030a49eacd" providerId="AD" clId="Web-{4456191F-D218-4BF9-8BDB-C796A09F2DA1}" dt="2023-04-18T17:29:01.696" v="25"/>
          <ac:cxnSpMkLst>
            <pc:docMk/>
            <pc:sldMk cId="4202657554" sldId="274"/>
            <ac:cxnSpMk id="13" creationId="{496D5CA2-61DC-1B56-FBFC-C7E999A876D3}"/>
          </ac:cxnSpMkLst>
        </pc:cxnChg>
        <pc:cxnChg chg="mod">
          <ac:chgData name="MERCEDES SUSANA VALENZUELA ALANIS" userId="S::mercedes.valenzuela@ipeo365.educamos.com::83c42dc5-a98e-42b5-98a7-5d030a49eacd" providerId="AD" clId="Web-{4456191F-D218-4BF9-8BDB-C796A09F2DA1}" dt="2023-04-18T17:25:33.064" v="7"/>
          <ac:cxnSpMkLst>
            <pc:docMk/>
            <pc:sldMk cId="4202657554" sldId="274"/>
            <ac:cxnSpMk id="14" creationId="{46F732BC-BCF1-0769-64DD-9C07FE663E82}"/>
          </ac:cxnSpMkLst>
        </pc:cxnChg>
        <pc:cxnChg chg="add mod">
          <ac:chgData name="MERCEDES SUSANA VALENZUELA ALANIS" userId="S::mercedes.valenzuela@ipeo365.educamos.com::83c42dc5-a98e-42b5-98a7-5d030a49eacd" providerId="AD" clId="Web-{4456191F-D218-4BF9-8BDB-C796A09F2DA1}" dt="2023-04-18T17:24:28.500" v="4" actId="14100"/>
          <ac:cxnSpMkLst>
            <pc:docMk/>
            <pc:sldMk cId="4202657554" sldId="274"/>
            <ac:cxnSpMk id="15" creationId="{A461AC66-C167-E60E-4C73-189C8245C9EA}"/>
          </ac:cxnSpMkLst>
        </pc:cxnChg>
        <pc:cxnChg chg="add">
          <ac:chgData name="MERCEDES SUSANA VALENZUELA ALANIS" userId="S::mercedes.valenzuela@ipeo365.educamos.com::83c42dc5-a98e-42b5-98a7-5d030a49eacd" providerId="AD" clId="Web-{4456191F-D218-4BF9-8BDB-C796A09F2DA1}" dt="2023-04-18T17:28:52.930" v="24"/>
          <ac:cxnSpMkLst>
            <pc:docMk/>
            <pc:sldMk cId="4202657554" sldId="274"/>
            <ac:cxnSpMk id="16" creationId="{0272934E-3C5F-9C4C-A71D-88A4C177BA12}"/>
          </ac:cxnSpMkLst>
        </pc:cxnChg>
      </pc:sldChg>
      <pc:sldChg chg="modSp">
        <pc:chgData name="MERCEDES SUSANA VALENZUELA ALANIS" userId="S::mercedes.valenzuela@ipeo365.educamos.com::83c42dc5-a98e-42b5-98a7-5d030a49eacd" providerId="AD" clId="Web-{4456191F-D218-4BF9-8BDB-C796A09F2DA1}" dt="2023-04-18T17:37:22.259" v="35"/>
        <pc:sldMkLst>
          <pc:docMk/>
          <pc:sldMk cId="2358872506" sldId="275"/>
        </pc:sldMkLst>
        <pc:graphicFrameChg chg="mod modGraphic">
          <ac:chgData name="MERCEDES SUSANA VALENZUELA ALANIS" userId="S::mercedes.valenzuela@ipeo365.educamos.com::83c42dc5-a98e-42b5-98a7-5d030a49eacd" providerId="AD" clId="Web-{4456191F-D218-4BF9-8BDB-C796A09F2DA1}" dt="2023-04-18T17:37:22.259" v="35"/>
          <ac:graphicFrameMkLst>
            <pc:docMk/>
            <pc:sldMk cId="2358872506" sldId="275"/>
            <ac:graphicFrameMk id="4" creationId="{00000000-0000-0000-0000-000000000000}"/>
          </ac:graphicFrameMkLst>
        </pc:graphicFrameChg>
      </pc:sldChg>
      <pc:sldChg chg="modSp new">
        <pc:chgData name="MERCEDES SUSANA VALENZUELA ALANIS" userId="S::mercedes.valenzuela@ipeo365.educamos.com::83c42dc5-a98e-42b5-98a7-5d030a49eacd" providerId="AD" clId="Web-{4456191F-D218-4BF9-8BDB-C796A09F2DA1}" dt="2023-04-18T17:37:15.400" v="31" actId="20577"/>
        <pc:sldMkLst>
          <pc:docMk/>
          <pc:sldMk cId="761044148" sldId="295"/>
        </pc:sldMkLst>
        <pc:spChg chg="mod">
          <ac:chgData name="MERCEDES SUSANA VALENZUELA ALANIS" userId="S::mercedes.valenzuela@ipeo365.educamos.com::83c42dc5-a98e-42b5-98a7-5d030a49eacd" providerId="AD" clId="Web-{4456191F-D218-4BF9-8BDB-C796A09F2DA1}" dt="2023-04-18T17:37:15.400" v="31" actId="20577"/>
          <ac:spMkLst>
            <pc:docMk/>
            <pc:sldMk cId="761044148" sldId="295"/>
            <ac:spMk id="3" creationId="{13F73966-F602-465C-7E7D-AF20D02E3A8B}"/>
          </ac:spMkLst>
        </pc:spChg>
      </pc:sldChg>
    </pc:docChg>
  </pc:docChgLst>
  <pc:docChgLst>
    <pc:chgData name="MERCEDES SUSANA VALENZUELA ALANIS" userId="S::mercedes.valenzuela@ipeo365.educamos.com::83c42dc5-a98e-42b5-98a7-5d030a49eacd" providerId="AD" clId="Web-{5C8A6BC6-07B9-4CB7-A674-E381E4FD9498}"/>
    <pc:docChg chg="modSld">
      <pc:chgData name="MERCEDES SUSANA VALENZUELA ALANIS" userId="S::mercedes.valenzuela@ipeo365.educamos.com::83c42dc5-a98e-42b5-98a7-5d030a49eacd" providerId="AD" clId="Web-{5C8A6BC6-07B9-4CB7-A674-E381E4FD9498}" dt="2023-04-19T20:23:53.229" v="373"/>
      <pc:docMkLst>
        <pc:docMk/>
      </pc:docMkLst>
      <pc:sldChg chg="modSp">
        <pc:chgData name="MERCEDES SUSANA VALENZUELA ALANIS" userId="S::mercedes.valenzuela@ipeo365.educamos.com::83c42dc5-a98e-42b5-98a7-5d030a49eacd" providerId="AD" clId="Web-{5C8A6BC6-07B9-4CB7-A674-E381E4FD9498}" dt="2023-04-19T20:23:53.229" v="373"/>
        <pc:sldMkLst>
          <pc:docMk/>
          <pc:sldMk cId="2358872506" sldId="275"/>
        </pc:sldMkLst>
        <pc:graphicFrameChg chg="mod modGraphic">
          <ac:chgData name="MERCEDES SUSANA VALENZUELA ALANIS" userId="S::mercedes.valenzuela@ipeo365.educamos.com::83c42dc5-a98e-42b5-98a7-5d030a49eacd" providerId="AD" clId="Web-{5C8A6BC6-07B9-4CB7-A674-E381E4FD9498}" dt="2023-04-19T20:23:53.229" v="373"/>
          <ac:graphicFrameMkLst>
            <pc:docMk/>
            <pc:sldMk cId="2358872506" sldId="275"/>
            <ac:graphicFrameMk id="4" creationId="{00000000-0000-0000-0000-000000000000}"/>
          </ac:graphicFrameMkLst>
        </pc:graphicFrameChg>
      </pc:sldChg>
    </pc:docChg>
  </pc:docChgLst>
  <pc:docChgLst>
    <pc:chgData name="MONICA LOPEZ HERNANDEZ" userId="S::subadministrativa.prepa@ipeo365.educamos.com::b48849ae-a515-4ce8-8db1-6baabec6ee3f" providerId="AD" clId="Web-{8EB3495E-BB5C-4A2C-8705-309E4E42E096}"/>
    <pc:docChg chg="modSld">
      <pc:chgData name="MONICA LOPEZ HERNANDEZ" userId="S::subadministrativa.prepa@ipeo365.educamos.com::b48849ae-a515-4ce8-8db1-6baabec6ee3f" providerId="AD" clId="Web-{8EB3495E-BB5C-4A2C-8705-309E4E42E096}" dt="2023-04-24T19:17:13.019" v="519"/>
      <pc:docMkLst>
        <pc:docMk/>
      </pc:docMkLst>
      <pc:sldChg chg="modSp">
        <pc:chgData name="MONICA LOPEZ HERNANDEZ" userId="S::subadministrativa.prepa@ipeo365.educamos.com::b48849ae-a515-4ce8-8db1-6baabec6ee3f" providerId="AD" clId="Web-{8EB3495E-BB5C-4A2C-8705-309E4E42E096}" dt="2023-04-24T18:16:18.851" v="9" actId="20577"/>
        <pc:sldMkLst>
          <pc:docMk/>
          <pc:sldMk cId="1572008195" sldId="257"/>
        </pc:sldMkLst>
        <pc:spChg chg="mod">
          <ac:chgData name="MONICA LOPEZ HERNANDEZ" userId="S::subadministrativa.prepa@ipeo365.educamos.com::b48849ae-a515-4ce8-8db1-6baabec6ee3f" providerId="AD" clId="Web-{8EB3495E-BB5C-4A2C-8705-309E4E42E096}" dt="2023-04-24T18:16:18.851" v="9" actId="20577"/>
          <ac:spMkLst>
            <pc:docMk/>
            <pc:sldMk cId="1572008195" sldId="257"/>
            <ac:spMk id="3" creationId="{00000000-0000-0000-0000-000000000000}"/>
          </ac:spMkLst>
        </pc:spChg>
      </pc:sldChg>
      <pc:sldChg chg="addSp delSp modSp">
        <pc:chgData name="MONICA LOPEZ HERNANDEZ" userId="S::subadministrativa.prepa@ipeo365.educamos.com::b48849ae-a515-4ce8-8db1-6baabec6ee3f" providerId="AD" clId="Web-{8EB3495E-BB5C-4A2C-8705-309E4E42E096}" dt="2023-04-24T19:17:13.019" v="519"/>
        <pc:sldMkLst>
          <pc:docMk/>
          <pc:sldMk cId="4202657554" sldId="274"/>
        </pc:sldMkLst>
        <pc:spChg chg="mod">
          <ac:chgData name="MONICA LOPEZ HERNANDEZ" userId="S::subadministrativa.prepa@ipeo365.educamos.com::b48849ae-a515-4ce8-8db1-6baabec6ee3f" providerId="AD" clId="Web-{8EB3495E-BB5C-4A2C-8705-309E4E42E096}" dt="2023-04-24T19:10:57.694" v="500" actId="20577"/>
          <ac:spMkLst>
            <pc:docMk/>
            <pc:sldMk cId="4202657554" sldId="274"/>
            <ac:spMk id="4" creationId="{96C99A5B-073B-6A0E-E981-0167E8E531A4}"/>
          </ac:spMkLst>
        </pc:spChg>
        <pc:spChg chg="mod">
          <ac:chgData name="MONICA LOPEZ HERNANDEZ" userId="S::subadministrativa.prepa@ipeo365.educamos.com::b48849ae-a515-4ce8-8db1-6baabec6ee3f" providerId="AD" clId="Web-{8EB3495E-BB5C-4A2C-8705-309E4E42E096}" dt="2023-04-24T18:19:16.388" v="14" actId="20577"/>
          <ac:spMkLst>
            <pc:docMk/>
            <pc:sldMk cId="4202657554" sldId="274"/>
            <ac:spMk id="10" creationId="{96F90AFE-653D-BD65-3A53-688186604F84}"/>
          </ac:spMkLst>
        </pc:spChg>
        <pc:cxnChg chg="add del">
          <ac:chgData name="MONICA LOPEZ HERNANDEZ" userId="S::subadministrativa.prepa@ipeo365.educamos.com::b48849ae-a515-4ce8-8db1-6baabec6ee3f" providerId="AD" clId="Web-{8EB3495E-BB5C-4A2C-8705-309E4E42E096}" dt="2023-04-24T19:17:13.019" v="519"/>
          <ac:cxnSpMkLst>
            <pc:docMk/>
            <pc:sldMk cId="4202657554" sldId="274"/>
            <ac:cxnSpMk id="12" creationId="{6073B7E8-2A6E-C024-E94D-1DB3A2DD953F}"/>
          </ac:cxnSpMkLst>
        </pc:cxnChg>
        <pc:cxnChg chg="mod">
          <ac:chgData name="MONICA LOPEZ HERNANDEZ" userId="S::subadministrativa.prepa@ipeo365.educamos.com::b48849ae-a515-4ce8-8db1-6baabec6ee3f" providerId="AD" clId="Web-{8EB3495E-BB5C-4A2C-8705-309E4E42E096}" dt="2023-04-24T19:13:03.261" v="502"/>
          <ac:cxnSpMkLst>
            <pc:docMk/>
            <pc:sldMk cId="4202657554" sldId="274"/>
            <ac:cxnSpMk id="15" creationId="{A461AC66-C167-E60E-4C73-189C8245C9EA}"/>
          </ac:cxnSpMkLst>
        </pc:cxnChg>
        <pc:cxnChg chg="add mod">
          <ac:chgData name="MONICA LOPEZ HERNANDEZ" userId="S::subadministrativa.prepa@ipeo365.educamos.com::b48849ae-a515-4ce8-8db1-6baabec6ee3f" providerId="AD" clId="Web-{8EB3495E-BB5C-4A2C-8705-309E4E42E096}" dt="2023-04-24T19:15:40.438" v="511" actId="14100"/>
          <ac:cxnSpMkLst>
            <pc:docMk/>
            <pc:sldMk cId="4202657554" sldId="274"/>
            <ac:cxnSpMk id="16" creationId="{70222A13-0FBF-9B6B-658A-E222CED09AA5}"/>
          </ac:cxnSpMkLst>
        </pc:cxnChg>
        <pc:cxnChg chg="add del">
          <ac:chgData name="MONICA LOPEZ HERNANDEZ" userId="S::subadministrativa.prepa@ipeo365.educamos.com::b48849ae-a515-4ce8-8db1-6baabec6ee3f" providerId="AD" clId="Web-{8EB3495E-BB5C-4A2C-8705-309E4E42E096}" dt="2023-04-24T19:17:07.863" v="518"/>
          <ac:cxnSpMkLst>
            <pc:docMk/>
            <pc:sldMk cId="4202657554" sldId="274"/>
            <ac:cxnSpMk id="17" creationId="{A1043CB0-87C9-1113-4A84-192F46ECAED3}"/>
          </ac:cxnSpMkLst>
        </pc:cxnChg>
        <pc:cxnChg chg="add mod">
          <ac:chgData name="MONICA LOPEZ HERNANDEZ" userId="S::subadministrativa.prepa@ipeo365.educamos.com::b48849ae-a515-4ce8-8db1-6baabec6ee3f" providerId="AD" clId="Web-{8EB3495E-BB5C-4A2C-8705-309E4E42E096}" dt="2023-04-24T19:16:59.300" v="517" actId="14100"/>
          <ac:cxnSpMkLst>
            <pc:docMk/>
            <pc:sldMk cId="4202657554" sldId="274"/>
            <ac:cxnSpMk id="18" creationId="{ACF258B7-E997-2C8F-FB39-86780345035F}"/>
          </ac:cxnSpMkLst>
        </pc:cxnChg>
      </pc:sldChg>
      <pc:sldChg chg="modSp">
        <pc:chgData name="MONICA LOPEZ HERNANDEZ" userId="S::subadministrativa.prepa@ipeo365.educamos.com::b48849ae-a515-4ce8-8db1-6baabec6ee3f" providerId="AD" clId="Web-{8EB3495E-BB5C-4A2C-8705-309E4E42E096}" dt="2023-04-24T18:26:00.057" v="414"/>
        <pc:sldMkLst>
          <pc:docMk/>
          <pc:sldMk cId="1937666543" sldId="276"/>
        </pc:sldMkLst>
        <pc:graphicFrameChg chg="mod modGraphic">
          <ac:chgData name="MONICA LOPEZ HERNANDEZ" userId="S::subadministrativa.prepa@ipeo365.educamos.com::b48849ae-a515-4ce8-8db1-6baabec6ee3f" providerId="AD" clId="Web-{8EB3495E-BB5C-4A2C-8705-309E4E42E096}" dt="2023-04-24T18:26:00.057" v="414"/>
          <ac:graphicFrameMkLst>
            <pc:docMk/>
            <pc:sldMk cId="1937666543" sldId="276"/>
            <ac:graphicFrameMk id="4" creationId="{00000000-0000-0000-0000-000000000000}"/>
          </ac:graphicFrameMkLst>
        </pc:graphicFrameChg>
      </pc:sldChg>
      <pc:sldChg chg="delSp">
        <pc:chgData name="MONICA LOPEZ HERNANDEZ" userId="S::subadministrativa.prepa@ipeo365.educamos.com::b48849ae-a515-4ce8-8db1-6baabec6ee3f" providerId="AD" clId="Web-{8EB3495E-BB5C-4A2C-8705-309E4E42E096}" dt="2023-04-24T18:27:56.952" v="416"/>
        <pc:sldMkLst>
          <pc:docMk/>
          <pc:sldMk cId="3779581698" sldId="284"/>
        </pc:sldMkLst>
        <pc:picChg chg="del">
          <ac:chgData name="MONICA LOPEZ HERNANDEZ" userId="S::subadministrativa.prepa@ipeo365.educamos.com::b48849ae-a515-4ce8-8db1-6baabec6ee3f" providerId="AD" clId="Web-{8EB3495E-BB5C-4A2C-8705-309E4E42E096}" dt="2023-04-24T18:27:56.952" v="416"/>
          <ac:picMkLst>
            <pc:docMk/>
            <pc:sldMk cId="3779581698" sldId="284"/>
            <ac:picMk id="8" creationId="{00000000-0000-0000-0000-000000000000}"/>
          </ac:picMkLst>
        </pc:picChg>
        <pc:picChg chg="del">
          <ac:chgData name="MONICA LOPEZ HERNANDEZ" userId="S::subadministrativa.prepa@ipeo365.educamos.com::b48849ae-a515-4ce8-8db1-6baabec6ee3f" providerId="AD" clId="Web-{8EB3495E-BB5C-4A2C-8705-309E4E42E096}" dt="2023-04-24T18:27:54.358" v="415"/>
          <ac:picMkLst>
            <pc:docMk/>
            <pc:sldMk cId="3779581698" sldId="284"/>
            <ac:picMk id="9" creationId="{00000000-0000-0000-0000-000000000000}"/>
          </ac:picMkLst>
        </pc:picChg>
      </pc:sldChg>
      <pc:sldChg chg="delSp">
        <pc:chgData name="MONICA LOPEZ HERNANDEZ" userId="S::subadministrativa.prepa@ipeo365.educamos.com::b48849ae-a515-4ce8-8db1-6baabec6ee3f" providerId="AD" clId="Web-{8EB3495E-BB5C-4A2C-8705-309E4E42E096}" dt="2023-04-24T18:28:06.437" v="418"/>
        <pc:sldMkLst>
          <pc:docMk/>
          <pc:sldMk cId="742098314" sldId="285"/>
        </pc:sldMkLst>
        <pc:picChg chg="del">
          <ac:chgData name="MONICA LOPEZ HERNANDEZ" userId="S::subadministrativa.prepa@ipeo365.educamos.com::b48849ae-a515-4ce8-8db1-6baabec6ee3f" providerId="AD" clId="Web-{8EB3495E-BB5C-4A2C-8705-309E4E42E096}" dt="2023-04-24T18:28:03.921" v="417"/>
          <ac:picMkLst>
            <pc:docMk/>
            <pc:sldMk cId="742098314" sldId="285"/>
            <ac:picMk id="7" creationId="{00000000-0000-0000-0000-000000000000}"/>
          </ac:picMkLst>
        </pc:picChg>
        <pc:picChg chg="del">
          <ac:chgData name="MONICA LOPEZ HERNANDEZ" userId="S::subadministrativa.prepa@ipeo365.educamos.com::b48849ae-a515-4ce8-8db1-6baabec6ee3f" providerId="AD" clId="Web-{8EB3495E-BB5C-4A2C-8705-309E4E42E096}" dt="2023-04-24T18:28:06.437" v="418"/>
          <ac:picMkLst>
            <pc:docMk/>
            <pc:sldMk cId="742098314" sldId="285"/>
            <ac:picMk id="10" creationId="{00000000-0000-0000-0000-000000000000}"/>
          </ac:picMkLst>
        </pc:picChg>
      </pc:sldChg>
      <pc:sldChg chg="delSp">
        <pc:chgData name="MONICA LOPEZ HERNANDEZ" userId="S::subadministrativa.prepa@ipeo365.educamos.com::b48849ae-a515-4ce8-8db1-6baabec6ee3f" providerId="AD" clId="Web-{8EB3495E-BB5C-4A2C-8705-309E4E42E096}" dt="2023-04-24T18:28:14.328" v="420"/>
        <pc:sldMkLst>
          <pc:docMk/>
          <pc:sldMk cId="1196696895" sldId="286"/>
        </pc:sldMkLst>
        <pc:picChg chg="del">
          <ac:chgData name="MONICA LOPEZ HERNANDEZ" userId="S::subadministrativa.prepa@ipeo365.educamos.com::b48849ae-a515-4ce8-8db1-6baabec6ee3f" providerId="AD" clId="Web-{8EB3495E-BB5C-4A2C-8705-309E4E42E096}" dt="2023-04-24T18:28:12.140" v="419"/>
          <ac:picMkLst>
            <pc:docMk/>
            <pc:sldMk cId="1196696895" sldId="286"/>
            <ac:picMk id="8" creationId="{00000000-0000-0000-0000-000000000000}"/>
          </ac:picMkLst>
        </pc:picChg>
        <pc:picChg chg="del">
          <ac:chgData name="MONICA LOPEZ HERNANDEZ" userId="S::subadministrativa.prepa@ipeo365.educamos.com::b48849ae-a515-4ce8-8db1-6baabec6ee3f" providerId="AD" clId="Web-{8EB3495E-BB5C-4A2C-8705-309E4E42E096}" dt="2023-04-24T18:28:14.328" v="420"/>
          <ac:picMkLst>
            <pc:docMk/>
            <pc:sldMk cId="1196696895" sldId="286"/>
            <ac:picMk id="9" creationId="{00000000-0000-0000-0000-000000000000}"/>
          </ac:picMkLst>
        </pc:picChg>
      </pc:sldChg>
      <pc:sldChg chg="delSp">
        <pc:chgData name="MONICA LOPEZ HERNANDEZ" userId="S::subadministrativa.prepa@ipeo365.educamos.com::b48849ae-a515-4ce8-8db1-6baabec6ee3f" providerId="AD" clId="Web-{8EB3495E-BB5C-4A2C-8705-309E4E42E096}" dt="2023-04-24T18:28:20.046" v="421"/>
        <pc:sldMkLst>
          <pc:docMk/>
          <pc:sldMk cId="3923596146" sldId="287"/>
        </pc:sldMkLst>
        <pc:picChg chg="del">
          <ac:chgData name="MONICA LOPEZ HERNANDEZ" userId="S::subadministrativa.prepa@ipeo365.educamos.com::b48849ae-a515-4ce8-8db1-6baabec6ee3f" providerId="AD" clId="Web-{8EB3495E-BB5C-4A2C-8705-309E4E42E096}" dt="2023-04-24T18:28:20.046" v="421"/>
          <ac:picMkLst>
            <pc:docMk/>
            <pc:sldMk cId="3923596146" sldId="287"/>
            <ac:picMk id="7" creationId="{00000000-0000-0000-0000-000000000000}"/>
          </ac:picMkLst>
        </pc:picChg>
      </pc:sldChg>
      <pc:sldChg chg="delSp">
        <pc:chgData name="MONICA LOPEZ HERNANDEZ" userId="S::subadministrativa.prepa@ipeo365.educamos.com::b48849ae-a515-4ce8-8db1-6baabec6ee3f" providerId="AD" clId="Web-{8EB3495E-BB5C-4A2C-8705-309E4E42E096}" dt="2023-04-24T18:28:27.172" v="422"/>
        <pc:sldMkLst>
          <pc:docMk/>
          <pc:sldMk cId="1032716927" sldId="288"/>
        </pc:sldMkLst>
        <pc:picChg chg="del">
          <ac:chgData name="MONICA LOPEZ HERNANDEZ" userId="S::subadministrativa.prepa@ipeo365.educamos.com::b48849ae-a515-4ce8-8db1-6baabec6ee3f" providerId="AD" clId="Web-{8EB3495E-BB5C-4A2C-8705-309E4E42E096}" dt="2023-04-24T18:28:27.172" v="422"/>
          <ac:picMkLst>
            <pc:docMk/>
            <pc:sldMk cId="1032716927" sldId="288"/>
            <ac:picMk id="5" creationId="{00000000-0000-0000-0000-000000000000}"/>
          </ac:picMkLst>
        </pc:picChg>
      </pc:sldChg>
      <pc:sldChg chg="delSp">
        <pc:chgData name="MONICA LOPEZ HERNANDEZ" userId="S::subadministrativa.prepa@ipeo365.educamos.com::b48849ae-a515-4ce8-8db1-6baabec6ee3f" providerId="AD" clId="Web-{8EB3495E-BB5C-4A2C-8705-309E4E42E096}" dt="2023-04-24T18:28:42.375" v="427"/>
        <pc:sldMkLst>
          <pc:docMk/>
          <pc:sldMk cId="2288958688" sldId="289"/>
        </pc:sldMkLst>
        <pc:picChg chg="del">
          <ac:chgData name="MONICA LOPEZ HERNANDEZ" userId="S::subadministrativa.prepa@ipeo365.educamos.com::b48849ae-a515-4ce8-8db1-6baabec6ee3f" providerId="AD" clId="Web-{8EB3495E-BB5C-4A2C-8705-309E4E42E096}" dt="2023-04-24T18:28:29.281" v="423"/>
          <ac:picMkLst>
            <pc:docMk/>
            <pc:sldMk cId="2288958688" sldId="289"/>
            <ac:picMk id="8" creationId="{00000000-0000-0000-0000-000000000000}"/>
          </ac:picMkLst>
        </pc:picChg>
        <pc:picChg chg="del">
          <ac:chgData name="MONICA LOPEZ HERNANDEZ" userId="S::subadministrativa.prepa@ipeo365.educamos.com::b48849ae-a515-4ce8-8db1-6baabec6ee3f" providerId="AD" clId="Web-{8EB3495E-BB5C-4A2C-8705-309E4E42E096}" dt="2023-04-24T18:28:39.250" v="426"/>
          <ac:picMkLst>
            <pc:docMk/>
            <pc:sldMk cId="2288958688" sldId="289"/>
            <ac:picMk id="9" creationId="{00000000-0000-0000-0000-000000000000}"/>
          </ac:picMkLst>
        </pc:picChg>
        <pc:picChg chg="del">
          <ac:chgData name="MONICA LOPEZ HERNANDEZ" userId="S::subadministrativa.prepa@ipeo365.educamos.com::b48849ae-a515-4ce8-8db1-6baabec6ee3f" providerId="AD" clId="Web-{8EB3495E-BB5C-4A2C-8705-309E4E42E096}" dt="2023-04-24T18:28:42.375" v="427"/>
          <ac:picMkLst>
            <pc:docMk/>
            <pc:sldMk cId="2288958688" sldId="289"/>
            <ac:picMk id="10" creationId="{00000000-0000-0000-0000-000000000000}"/>
          </ac:picMkLst>
        </pc:picChg>
        <pc:picChg chg="del">
          <ac:chgData name="MONICA LOPEZ HERNANDEZ" userId="S::subadministrativa.prepa@ipeo365.educamos.com::b48849ae-a515-4ce8-8db1-6baabec6ee3f" providerId="AD" clId="Web-{8EB3495E-BB5C-4A2C-8705-309E4E42E096}" dt="2023-04-24T18:28:31.437" v="424"/>
          <ac:picMkLst>
            <pc:docMk/>
            <pc:sldMk cId="2288958688" sldId="289"/>
            <ac:picMk id="11" creationId="{00000000-0000-0000-0000-000000000000}"/>
          </ac:picMkLst>
        </pc:picChg>
        <pc:picChg chg="del">
          <ac:chgData name="MONICA LOPEZ HERNANDEZ" userId="S::subadministrativa.prepa@ipeo365.educamos.com::b48849ae-a515-4ce8-8db1-6baabec6ee3f" providerId="AD" clId="Web-{8EB3495E-BB5C-4A2C-8705-309E4E42E096}" dt="2023-04-24T18:28:34.531" v="425"/>
          <ac:picMkLst>
            <pc:docMk/>
            <pc:sldMk cId="2288958688" sldId="289"/>
            <ac:picMk id="12" creationId="{00000000-0000-0000-0000-000000000000}"/>
          </ac:picMkLst>
        </pc:picChg>
      </pc:sldChg>
      <pc:sldChg chg="delSp">
        <pc:chgData name="MONICA LOPEZ HERNANDEZ" userId="S::subadministrativa.prepa@ipeo365.educamos.com::b48849ae-a515-4ce8-8db1-6baabec6ee3f" providerId="AD" clId="Web-{8EB3495E-BB5C-4A2C-8705-309E4E42E096}" dt="2023-04-24T18:28:56.376" v="430"/>
        <pc:sldMkLst>
          <pc:docMk/>
          <pc:sldMk cId="2481521650" sldId="290"/>
        </pc:sldMkLst>
        <pc:picChg chg="del">
          <ac:chgData name="MONICA LOPEZ HERNANDEZ" userId="S::subadministrativa.prepa@ipeo365.educamos.com::b48849ae-a515-4ce8-8db1-6baabec6ee3f" providerId="AD" clId="Web-{8EB3495E-BB5C-4A2C-8705-309E4E42E096}" dt="2023-04-24T18:28:50.204" v="428"/>
          <ac:picMkLst>
            <pc:docMk/>
            <pc:sldMk cId="2481521650" sldId="290"/>
            <ac:picMk id="5" creationId="{00000000-0000-0000-0000-000000000000}"/>
          </ac:picMkLst>
        </pc:picChg>
        <pc:picChg chg="del">
          <ac:chgData name="MONICA LOPEZ HERNANDEZ" userId="S::subadministrativa.prepa@ipeo365.educamos.com::b48849ae-a515-4ce8-8db1-6baabec6ee3f" providerId="AD" clId="Web-{8EB3495E-BB5C-4A2C-8705-309E4E42E096}" dt="2023-04-24T18:28:52.766" v="429"/>
          <ac:picMkLst>
            <pc:docMk/>
            <pc:sldMk cId="2481521650" sldId="290"/>
            <ac:picMk id="9" creationId="{00000000-0000-0000-0000-000000000000}"/>
          </ac:picMkLst>
        </pc:picChg>
        <pc:picChg chg="del">
          <ac:chgData name="MONICA LOPEZ HERNANDEZ" userId="S::subadministrativa.prepa@ipeo365.educamos.com::b48849ae-a515-4ce8-8db1-6baabec6ee3f" providerId="AD" clId="Web-{8EB3495E-BB5C-4A2C-8705-309E4E42E096}" dt="2023-04-24T18:28:56.376" v="430"/>
          <ac:picMkLst>
            <pc:docMk/>
            <pc:sldMk cId="2481521650" sldId="290"/>
            <ac:picMk id="10" creationId="{00000000-0000-0000-0000-000000000000}"/>
          </ac:picMkLst>
        </pc:picChg>
      </pc:sldChg>
      <pc:sldChg chg="delSp">
        <pc:chgData name="MONICA LOPEZ HERNANDEZ" userId="S::subadministrativa.prepa@ipeo365.educamos.com::b48849ae-a515-4ce8-8db1-6baabec6ee3f" providerId="AD" clId="Web-{8EB3495E-BB5C-4A2C-8705-309E4E42E096}" dt="2023-04-24T18:29:05.423" v="433"/>
        <pc:sldMkLst>
          <pc:docMk/>
          <pc:sldMk cId="166129125" sldId="291"/>
        </pc:sldMkLst>
        <pc:picChg chg="del">
          <ac:chgData name="MONICA LOPEZ HERNANDEZ" userId="S::subadministrativa.prepa@ipeo365.educamos.com::b48849ae-a515-4ce8-8db1-6baabec6ee3f" providerId="AD" clId="Web-{8EB3495E-BB5C-4A2C-8705-309E4E42E096}" dt="2023-04-24T18:29:00.735" v="431"/>
          <ac:picMkLst>
            <pc:docMk/>
            <pc:sldMk cId="166129125" sldId="291"/>
            <ac:picMk id="6" creationId="{00000000-0000-0000-0000-000000000000}"/>
          </ac:picMkLst>
        </pc:picChg>
        <pc:picChg chg="del">
          <ac:chgData name="MONICA LOPEZ HERNANDEZ" userId="S::subadministrativa.prepa@ipeo365.educamos.com::b48849ae-a515-4ce8-8db1-6baabec6ee3f" providerId="AD" clId="Web-{8EB3495E-BB5C-4A2C-8705-309E4E42E096}" dt="2023-04-24T18:29:02.938" v="432"/>
          <ac:picMkLst>
            <pc:docMk/>
            <pc:sldMk cId="166129125" sldId="291"/>
            <ac:picMk id="9" creationId="{00000000-0000-0000-0000-000000000000}"/>
          </ac:picMkLst>
        </pc:picChg>
        <pc:picChg chg="del">
          <ac:chgData name="MONICA LOPEZ HERNANDEZ" userId="S::subadministrativa.prepa@ipeo365.educamos.com::b48849ae-a515-4ce8-8db1-6baabec6ee3f" providerId="AD" clId="Web-{8EB3495E-BB5C-4A2C-8705-309E4E42E096}" dt="2023-04-24T18:29:05.423" v="433"/>
          <ac:picMkLst>
            <pc:docMk/>
            <pc:sldMk cId="166129125" sldId="291"/>
            <ac:picMk id="10" creationId="{00000000-0000-0000-0000-000000000000}"/>
          </ac:picMkLst>
        </pc:picChg>
      </pc:sldChg>
      <pc:sldChg chg="delSp">
        <pc:chgData name="MONICA LOPEZ HERNANDEZ" userId="S::subadministrativa.prepa@ipeo365.educamos.com::b48849ae-a515-4ce8-8db1-6baabec6ee3f" providerId="AD" clId="Web-{8EB3495E-BB5C-4A2C-8705-309E4E42E096}" dt="2023-04-24T18:29:16.173" v="436"/>
        <pc:sldMkLst>
          <pc:docMk/>
          <pc:sldMk cId="3917375560" sldId="292"/>
        </pc:sldMkLst>
        <pc:picChg chg="del">
          <ac:chgData name="MONICA LOPEZ HERNANDEZ" userId="S::subadministrativa.prepa@ipeo365.educamos.com::b48849ae-a515-4ce8-8db1-6baabec6ee3f" providerId="AD" clId="Web-{8EB3495E-BB5C-4A2C-8705-309E4E42E096}" dt="2023-04-24T18:29:11.345" v="434"/>
          <ac:picMkLst>
            <pc:docMk/>
            <pc:sldMk cId="3917375560" sldId="292"/>
            <ac:picMk id="5" creationId="{00000000-0000-0000-0000-000000000000}"/>
          </ac:picMkLst>
        </pc:picChg>
        <pc:picChg chg="del">
          <ac:chgData name="MONICA LOPEZ HERNANDEZ" userId="S::subadministrativa.prepa@ipeo365.educamos.com::b48849ae-a515-4ce8-8db1-6baabec6ee3f" providerId="AD" clId="Web-{8EB3495E-BB5C-4A2C-8705-309E4E42E096}" dt="2023-04-24T18:29:13.845" v="435"/>
          <ac:picMkLst>
            <pc:docMk/>
            <pc:sldMk cId="3917375560" sldId="292"/>
            <ac:picMk id="9" creationId="{00000000-0000-0000-0000-000000000000}"/>
          </ac:picMkLst>
        </pc:picChg>
        <pc:picChg chg="del">
          <ac:chgData name="MONICA LOPEZ HERNANDEZ" userId="S::subadministrativa.prepa@ipeo365.educamos.com::b48849ae-a515-4ce8-8db1-6baabec6ee3f" providerId="AD" clId="Web-{8EB3495E-BB5C-4A2C-8705-309E4E42E096}" dt="2023-04-24T18:29:16.173" v="436"/>
          <ac:picMkLst>
            <pc:docMk/>
            <pc:sldMk cId="3917375560" sldId="292"/>
            <ac:picMk id="10" creationId="{00000000-0000-0000-0000-000000000000}"/>
          </ac:picMkLst>
        </pc:picChg>
      </pc:sldChg>
      <pc:sldChg chg="delSp">
        <pc:chgData name="MONICA LOPEZ HERNANDEZ" userId="S::subadministrativa.prepa@ipeo365.educamos.com::b48849ae-a515-4ce8-8db1-6baabec6ee3f" providerId="AD" clId="Web-{8EB3495E-BB5C-4A2C-8705-309E4E42E096}" dt="2023-04-24T18:29:28.955" v="439"/>
        <pc:sldMkLst>
          <pc:docMk/>
          <pc:sldMk cId="301300406" sldId="293"/>
        </pc:sldMkLst>
        <pc:picChg chg="del">
          <ac:chgData name="MONICA LOPEZ HERNANDEZ" userId="S::subadministrativa.prepa@ipeo365.educamos.com::b48849ae-a515-4ce8-8db1-6baabec6ee3f" providerId="AD" clId="Web-{8EB3495E-BB5C-4A2C-8705-309E4E42E096}" dt="2023-04-24T18:29:22.564" v="437"/>
          <ac:picMkLst>
            <pc:docMk/>
            <pc:sldMk cId="301300406" sldId="293"/>
            <ac:picMk id="6" creationId="{00000000-0000-0000-0000-000000000000}"/>
          </ac:picMkLst>
        </pc:picChg>
        <pc:picChg chg="del">
          <ac:chgData name="MONICA LOPEZ HERNANDEZ" userId="S::subadministrativa.prepa@ipeo365.educamos.com::b48849ae-a515-4ce8-8db1-6baabec6ee3f" providerId="AD" clId="Web-{8EB3495E-BB5C-4A2C-8705-309E4E42E096}" dt="2023-04-24T18:29:26.127" v="438"/>
          <ac:picMkLst>
            <pc:docMk/>
            <pc:sldMk cId="301300406" sldId="293"/>
            <ac:picMk id="9" creationId="{00000000-0000-0000-0000-000000000000}"/>
          </ac:picMkLst>
        </pc:picChg>
        <pc:picChg chg="del">
          <ac:chgData name="MONICA LOPEZ HERNANDEZ" userId="S::subadministrativa.prepa@ipeo365.educamos.com::b48849ae-a515-4ce8-8db1-6baabec6ee3f" providerId="AD" clId="Web-{8EB3495E-BB5C-4A2C-8705-309E4E42E096}" dt="2023-04-24T18:29:28.955" v="439"/>
          <ac:picMkLst>
            <pc:docMk/>
            <pc:sldMk cId="301300406" sldId="293"/>
            <ac:picMk id="10" creationId="{00000000-0000-0000-0000-000000000000}"/>
          </ac:picMkLst>
        </pc:picChg>
      </pc:sldChg>
      <pc:sldChg chg="delSp modSp">
        <pc:chgData name="MONICA LOPEZ HERNANDEZ" userId="S::subadministrativa.prepa@ipeo365.educamos.com::b48849ae-a515-4ce8-8db1-6baabec6ee3f" providerId="AD" clId="Web-{8EB3495E-BB5C-4A2C-8705-309E4E42E096}" dt="2023-04-24T18:29:47.737" v="442"/>
        <pc:sldMkLst>
          <pc:docMk/>
          <pc:sldMk cId="424603081" sldId="294"/>
        </pc:sldMkLst>
        <pc:graphicFrameChg chg="del modGraphic">
          <ac:chgData name="MONICA LOPEZ HERNANDEZ" userId="S::subadministrativa.prepa@ipeo365.educamos.com::b48849ae-a515-4ce8-8db1-6baabec6ee3f" providerId="AD" clId="Web-{8EB3495E-BB5C-4A2C-8705-309E4E42E096}" dt="2023-04-24T18:29:44.596" v="441"/>
          <ac:graphicFrameMkLst>
            <pc:docMk/>
            <pc:sldMk cId="424603081" sldId="294"/>
            <ac:graphicFrameMk id="8" creationId="{D2CCBD3C-56CC-44E8-B07C-4043867E904A}"/>
          </ac:graphicFrameMkLst>
        </pc:graphicFrameChg>
        <pc:picChg chg="del">
          <ac:chgData name="MONICA LOPEZ HERNANDEZ" userId="S::subadministrativa.prepa@ipeo365.educamos.com::b48849ae-a515-4ce8-8db1-6baabec6ee3f" providerId="AD" clId="Web-{8EB3495E-BB5C-4A2C-8705-309E4E42E096}" dt="2023-04-24T18:29:47.737" v="442"/>
          <ac:picMkLst>
            <pc:docMk/>
            <pc:sldMk cId="424603081" sldId="294"/>
            <ac:picMk id="11" creationId="{CB6E0C13-A4BB-46FC-BE46-C1D7B10355DE}"/>
          </ac:picMkLst>
        </pc:picChg>
      </pc:sldChg>
      <pc:sldChg chg="delSp modSp">
        <pc:chgData name="MONICA LOPEZ HERNANDEZ" userId="S::subadministrativa.prepa@ipeo365.educamos.com::b48849ae-a515-4ce8-8db1-6baabec6ee3f" providerId="AD" clId="Web-{8EB3495E-BB5C-4A2C-8705-309E4E42E096}" dt="2023-04-24T18:46:12.317" v="484" actId="20577"/>
        <pc:sldMkLst>
          <pc:docMk/>
          <pc:sldMk cId="761044148" sldId="295"/>
        </pc:sldMkLst>
        <pc:spChg chg="del">
          <ac:chgData name="MONICA LOPEZ HERNANDEZ" userId="S::subadministrativa.prepa@ipeo365.educamos.com::b48849ae-a515-4ce8-8db1-6baabec6ee3f" providerId="AD" clId="Web-{8EB3495E-BB5C-4A2C-8705-309E4E42E096}" dt="2023-04-24T18:30:53.505" v="443"/>
          <ac:spMkLst>
            <pc:docMk/>
            <pc:sldMk cId="761044148" sldId="295"/>
            <ac:spMk id="2" creationId="{FAA07F29-8A14-2E3E-6267-D3D8E9D29367}"/>
          </ac:spMkLst>
        </pc:spChg>
        <pc:spChg chg="mod">
          <ac:chgData name="MONICA LOPEZ HERNANDEZ" userId="S::subadministrativa.prepa@ipeo365.educamos.com::b48849ae-a515-4ce8-8db1-6baabec6ee3f" providerId="AD" clId="Web-{8EB3495E-BB5C-4A2C-8705-309E4E42E096}" dt="2023-04-24T18:46:12.317" v="484" actId="20577"/>
          <ac:spMkLst>
            <pc:docMk/>
            <pc:sldMk cId="761044148" sldId="295"/>
            <ac:spMk id="3" creationId="{13F73966-F602-465C-7E7D-AF20D02E3A8B}"/>
          </ac:spMkLst>
        </pc:spChg>
      </pc:sldChg>
      <pc:sldChg chg="modSp">
        <pc:chgData name="MONICA LOPEZ HERNANDEZ" userId="S::subadministrativa.prepa@ipeo365.educamos.com::b48849ae-a515-4ce8-8db1-6baabec6ee3f" providerId="AD" clId="Web-{8EB3495E-BB5C-4A2C-8705-309E4E42E096}" dt="2023-04-24T18:45:19.846" v="483"/>
        <pc:sldMkLst>
          <pc:docMk/>
          <pc:sldMk cId="148155267" sldId="296"/>
        </pc:sldMkLst>
        <pc:graphicFrameChg chg="mod modGraphic">
          <ac:chgData name="MONICA LOPEZ HERNANDEZ" userId="S::subadministrativa.prepa@ipeo365.educamos.com::b48849ae-a515-4ce8-8db1-6baabec6ee3f" providerId="AD" clId="Web-{8EB3495E-BB5C-4A2C-8705-309E4E42E096}" dt="2023-04-24T18:45:19.846" v="483"/>
          <ac:graphicFrameMkLst>
            <pc:docMk/>
            <pc:sldMk cId="148155267" sldId="296"/>
            <ac:graphicFrameMk id="3" creationId="{A284DB0F-5394-A393-75E7-A8FEBA1D5710}"/>
          </ac:graphicFrameMkLst>
        </pc:graphicFrameChg>
      </pc:sldChg>
      <pc:sldChg chg="delSp modSp">
        <pc:chgData name="MONICA LOPEZ HERNANDEZ" userId="S::subadministrativa.prepa@ipeo365.educamos.com::b48849ae-a515-4ce8-8db1-6baabec6ee3f" providerId="AD" clId="Web-{8EB3495E-BB5C-4A2C-8705-309E4E42E096}" dt="2023-04-24T18:43:38.171" v="457" actId="14100"/>
        <pc:sldMkLst>
          <pc:docMk/>
          <pc:sldMk cId="1322463524" sldId="297"/>
        </pc:sldMkLst>
        <pc:spChg chg="del">
          <ac:chgData name="MONICA LOPEZ HERNANDEZ" userId="S::subadministrativa.prepa@ipeo365.educamos.com::b48849ae-a515-4ce8-8db1-6baabec6ee3f" providerId="AD" clId="Web-{8EB3495E-BB5C-4A2C-8705-309E4E42E096}" dt="2023-04-24T18:43:05.498" v="452"/>
          <ac:spMkLst>
            <pc:docMk/>
            <pc:sldMk cId="1322463524" sldId="297"/>
            <ac:spMk id="2" creationId="{8B9D859B-BBA1-38BF-4A3E-D4CAA6A6B2CF}"/>
          </ac:spMkLst>
        </pc:spChg>
        <pc:spChg chg="mod">
          <ac:chgData name="MONICA LOPEZ HERNANDEZ" userId="S::subadministrativa.prepa@ipeo365.educamos.com::b48849ae-a515-4ce8-8db1-6baabec6ee3f" providerId="AD" clId="Web-{8EB3495E-BB5C-4A2C-8705-309E4E42E096}" dt="2023-04-24T18:43:38.171" v="457" actId="14100"/>
          <ac:spMkLst>
            <pc:docMk/>
            <pc:sldMk cId="1322463524" sldId="297"/>
            <ac:spMk id="3" creationId="{BC02914A-EF6B-93DB-19AD-9463B3767B38}"/>
          </ac:spMkLst>
        </pc:spChg>
      </pc:sldChg>
    </pc:docChg>
  </pc:docChgLst>
  <pc:docChgLst>
    <pc:chgData name="MONICA LOPEZ HERNANDEZ" userId="S::subadministrativa.prepa@ipeo365.educamos.com::b48849ae-a515-4ce8-8db1-6baabec6ee3f" providerId="AD" clId="Web-{3B0AA9AC-436F-460B-B1BD-5860265A82F5}"/>
    <pc:docChg chg="modSld">
      <pc:chgData name="MONICA LOPEZ HERNANDEZ" userId="S::subadministrativa.prepa@ipeo365.educamos.com::b48849ae-a515-4ce8-8db1-6baabec6ee3f" providerId="AD" clId="Web-{3B0AA9AC-436F-460B-B1BD-5860265A82F5}" dt="2023-03-06T22:13:15.186" v="344"/>
      <pc:docMkLst>
        <pc:docMk/>
      </pc:docMkLst>
      <pc:sldChg chg="modSp">
        <pc:chgData name="MONICA LOPEZ HERNANDEZ" userId="S::subadministrativa.prepa@ipeo365.educamos.com::b48849ae-a515-4ce8-8db1-6baabec6ee3f" providerId="AD" clId="Web-{3B0AA9AC-436F-460B-B1BD-5860265A82F5}" dt="2023-03-06T22:09:50.554" v="102"/>
        <pc:sldMkLst>
          <pc:docMk/>
          <pc:sldMk cId="4076070833" sldId="277"/>
        </pc:sldMkLst>
        <pc:graphicFrameChg chg="mod modGraphic">
          <ac:chgData name="MONICA LOPEZ HERNANDEZ" userId="S::subadministrativa.prepa@ipeo365.educamos.com::b48849ae-a515-4ce8-8db1-6baabec6ee3f" providerId="AD" clId="Web-{3B0AA9AC-436F-460B-B1BD-5860265A82F5}" dt="2023-03-06T22:09:50.554" v="102"/>
          <ac:graphicFrameMkLst>
            <pc:docMk/>
            <pc:sldMk cId="4076070833" sldId="277"/>
            <ac:graphicFrameMk id="4" creationId="{00000000-0000-0000-0000-000000000000}"/>
          </ac:graphicFrameMkLst>
        </pc:graphicFrameChg>
      </pc:sldChg>
      <pc:sldChg chg="modSp">
        <pc:chgData name="MONICA LOPEZ HERNANDEZ" userId="S::subadministrativa.prepa@ipeo365.educamos.com::b48849ae-a515-4ce8-8db1-6baabec6ee3f" providerId="AD" clId="Web-{3B0AA9AC-436F-460B-B1BD-5860265A82F5}" dt="2023-03-06T22:13:15.186" v="344"/>
        <pc:sldMkLst>
          <pc:docMk/>
          <pc:sldMk cId="1560045785" sldId="278"/>
        </pc:sldMkLst>
        <pc:graphicFrameChg chg="mod modGraphic">
          <ac:chgData name="MONICA LOPEZ HERNANDEZ" userId="S::subadministrativa.prepa@ipeo365.educamos.com::b48849ae-a515-4ce8-8db1-6baabec6ee3f" providerId="AD" clId="Web-{3B0AA9AC-436F-460B-B1BD-5860265A82F5}" dt="2023-03-06T22:13:15.186" v="344"/>
          <ac:graphicFrameMkLst>
            <pc:docMk/>
            <pc:sldMk cId="1560045785" sldId="278"/>
            <ac:graphicFrameMk id="2" creationId="{00000000-0000-0000-0000-000000000000}"/>
          </ac:graphicFrameMkLst>
        </pc:graphicFrameChg>
      </pc:sldChg>
    </pc:docChg>
  </pc:docChgLst>
  <pc:docChgLst>
    <pc:chgData name="MERCEDES SUSANA VALENZUELA ALANIS" userId="S::mercedes.valenzuela@ipeo365.educamos.com::83c42dc5-a98e-42b5-98a7-5d030a49eacd" providerId="AD" clId="Web-{5E89041E-A964-4831-AAA6-C575DAE7C0A1}"/>
    <pc:docChg chg="addSld delSld modSld">
      <pc:chgData name="MERCEDES SUSANA VALENZUELA ALANIS" userId="S::mercedes.valenzuela@ipeo365.educamos.com::83c42dc5-a98e-42b5-98a7-5d030a49eacd" providerId="AD" clId="Web-{5E89041E-A964-4831-AAA6-C575DAE7C0A1}" dt="2023-04-20T12:52:46.089" v="297" actId="14100"/>
      <pc:docMkLst>
        <pc:docMk/>
      </pc:docMkLst>
      <pc:sldChg chg="modSp">
        <pc:chgData name="MERCEDES SUSANA VALENZUELA ALANIS" userId="S::mercedes.valenzuela@ipeo365.educamos.com::83c42dc5-a98e-42b5-98a7-5d030a49eacd" providerId="AD" clId="Web-{5E89041E-A964-4831-AAA6-C575DAE7C0A1}" dt="2023-04-20T12:40:33.114" v="70"/>
        <pc:sldMkLst>
          <pc:docMk/>
          <pc:sldMk cId="2358872506" sldId="275"/>
        </pc:sldMkLst>
        <pc:graphicFrameChg chg="mod modGraphic">
          <ac:chgData name="MERCEDES SUSANA VALENZUELA ALANIS" userId="S::mercedes.valenzuela@ipeo365.educamos.com::83c42dc5-a98e-42b5-98a7-5d030a49eacd" providerId="AD" clId="Web-{5E89041E-A964-4831-AAA6-C575DAE7C0A1}" dt="2023-04-20T12:40:33.114" v="70"/>
          <ac:graphicFrameMkLst>
            <pc:docMk/>
            <pc:sldMk cId="2358872506" sldId="275"/>
            <ac:graphicFrameMk id="4" creationId="{00000000-0000-0000-0000-000000000000}"/>
          </ac:graphicFrameMkLst>
        </pc:graphicFrameChg>
      </pc:sldChg>
      <pc:sldChg chg="modSp">
        <pc:chgData name="MERCEDES SUSANA VALENZUELA ALANIS" userId="S::mercedes.valenzuela@ipeo365.educamos.com::83c42dc5-a98e-42b5-98a7-5d030a49eacd" providerId="AD" clId="Web-{5E89041E-A964-4831-AAA6-C575DAE7C0A1}" dt="2023-04-20T12:38:27.548" v="14"/>
        <pc:sldMkLst>
          <pc:docMk/>
          <pc:sldMk cId="1937666543" sldId="276"/>
        </pc:sldMkLst>
        <pc:graphicFrameChg chg="mod modGraphic">
          <ac:chgData name="MERCEDES SUSANA VALENZUELA ALANIS" userId="S::mercedes.valenzuela@ipeo365.educamos.com::83c42dc5-a98e-42b5-98a7-5d030a49eacd" providerId="AD" clId="Web-{5E89041E-A964-4831-AAA6-C575DAE7C0A1}" dt="2023-04-20T12:38:27.548" v="14"/>
          <ac:graphicFrameMkLst>
            <pc:docMk/>
            <pc:sldMk cId="1937666543" sldId="276"/>
            <ac:graphicFrameMk id="4" creationId="{00000000-0000-0000-0000-000000000000}"/>
          </ac:graphicFrameMkLst>
        </pc:graphicFrameChg>
      </pc:sldChg>
      <pc:sldChg chg="modSp del">
        <pc:chgData name="MERCEDES SUSANA VALENZUELA ALANIS" userId="S::mercedes.valenzuela@ipeo365.educamos.com::83c42dc5-a98e-42b5-98a7-5d030a49eacd" providerId="AD" clId="Web-{5E89041E-A964-4831-AAA6-C575DAE7C0A1}" dt="2023-04-20T12:50:51.991" v="248"/>
        <pc:sldMkLst>
          <pc:docMk/>
          <pc:sldMk cId="4076070833" sldId="277"/>
        </pc:sldMkLst>
        <pc:graphicFrameChg chg="mod modGraphic">
          <ac:chgData name="MERCEDES SUSANA VALENZUELA ALANIS" userId="S::mercedes.valenzuela@ipeo365.educamos.com::83c42dc5-a98e-42b5-98a7-5d030a49eacd" providerId="AD" clId="Web-{5E89041E-A964-4831-AAA6-C575DAE7C0A1}" dt="2023-04-20T12:47:21.235" v="213"/>
          <ac:graphicFrameMkLst>
            <pc:docMk/>
            <pc:sldMk cId="4076070833" sldId="277"/>
            <ac:graphicFrameMk id="4" creationId="{00000000-0000-0000-0000-000000000000}"/>
          </ac:graphicFrameMkLst>
        </pc:graphicFrameChg>
      </pc:sldChg>
      <pc:sldChg chg="addSp modSp">
        <pc:chgData name="MERCEDES SUSANA VALENZUELA ALANIS" userId="S::mercedes.valenzuela@ipeo365.educamos.com::83c42dc5-a98e-42b5-98a7-5d030a49eacd" providerId="AD" clId="Web-{5E89041E-A964-4831-AAA6-C575DAE7C0A1}" dt="2023-04-20T12:52:46.089" v="297" actId="14100"/>
        <pc:sldMkLst>
          <pc:docMk/>
          <pc:sldMk cId="1560045785" sldId="278"/>
        </pc:sldMkLst>
        <pc:spChg chg="add mod">
          <ac:chgData name="MERCEDES SUSANA VALENZUELA ALANIS" userId="S::mercedes.valenzuela@ipeo365.educamos.com::83c42dc5-a98e-42b5-98a7-5d030a49eacd" providerId="AD" clId="Web-{5E89041E-A964-4831-AAA6-C575DAE7C0A1}" dt="2023-04-20T12:52:46.089" v="297" actId="14100"/>
          <ac:spMkLst>
            <pc:docMk/>
            <pc:sldMk cId="1560045785" sldId="278"/>
            <ac:spMk id="5" creationId="{8A0E6D40-1297-A222-90BC-ED766B25E83D}"/>
          </ac:spMkLst>
        </pc:spChg>
        <pc:graphicFrameChg chg="mod modGraphic">
          <ac:chgData name="MERCEDES SUSANA VALENZUELA ALANIS" userId="S::mercedes.valenzuela@ipeo365.educamos.com::83c42dc5-a98e-42b5-98a7-5d030a49eacd" providerId="AD" clId="Web-{5E89041E-A964-4831-AAA6-C575DAE7C0A1}" dt="2023-04-20T12:52:12.744" v="293"/>
          <ac:graphicFrameMkLst>
            <pc:docMk/>
            <pc:sldMk cId="1560045785" sldId="278"/>
            <ac:graphicFrameMk id="2" creationId="{00000000-0000-0000-0000-000000000000}"/>
          </ac:graphicFrameMkLst>
        </pc:graphicFrameChg>
      </pc:sldChg>
      <pc:sldChg chg="addSp new">
        <pc:chgData name="MERCEDES SUSANA VALENZUELA ALANIS" userId="S::mercedes.valenzuela@ipeo365.educamos.com::83c42dc5-a98e-42b5-98a7-5d030a49eacd" providerId="AD" clId="Web-{5E89041E-A964-4831-AAA6-C575DAE7C0A1}" dt="2023-04-20T12:47:57.330" v="215"/>
        <pc:sldMkLst>
          <pc:docMk/>
          <pc:sldMk cId="148155267" sldId="296"/>
        </pc:sldMkLst>
        <pc:graphicFrameChg chg="add">
          <ac:chgData name="MERCEDES SUSANA VALENZUELA ALANIS" userId="S::mercedes.valenzuela@ipeo365.educamos.com::83c42dc5-a98e-42b5-98a7-5d030a49eacd" providerId="AD" clId="Web-{5E89041E-A964-4831-AAA6-C575DAE7C0A1}" dt="2023-04-20T12:47:57.330" v="215"/>
          <ac:graphicFrameMkLst>
            <pc:docMk/>
            <pc:sldMk cId="148155267" sldId="296"/>
            <ac:graphicFrameMk id="3" creationId="{A284DB0F-5394-A393-75E7-A8FEBA1D5710}"/>
          </ac:graphicFrameMkLst>
        </pc:graphicFrameChg>
      </pc:sldChg>
    </pc:docChg>
  </pc:docChgLst>
  <pc:docChgLst>
    <pc:chgData name="MERCEDES SUSANA VALENZUELA ALANIS" userId="S::mercedes.valenzuela@ipeo365.educamos.com::83c42dc5-a98e-42b5-98a7-5d030a49eacd" providerId="AD" clId="Web-{54BB250D-E1A4-470A-A3DA-37FF49CD3DC8}"/>
    <pc:docChg chg="modSld">
      <pc:chgData name="MERCEDES SUSANA VALENZUELA ALANIS" userId="S::mercedes.valenzuela@ipeo365.educamos.com::83c42dc5-a98e-42b5-98a7-5d030a49eacd" providerId="AD" clId="Web-{54BB250D-E1A4-470A-A3DA-37FF49CD3DC8}" dt="2023-04-20T13:45:43.530" v="236"/>
      <pc:docMkLst>
        <pc:docMk/>
      </pc:docMkLst>
      <pc:sldChg chg="modSp">
        <pc:chgData name="MERCEDES SUSANA VALENZUELA ALANIS" userId="S::mercedes.valenzuela@ipeo365.educamos.com::83c42dc5-a98e-42b5-98a7-5d030a49eacd" providerId="AD" clId="Web-{54BB250D-E1A4-470A-A3DA-37FF49CD3DC8}" dt="2023-04-20T13:34:32.620" v="19" actId="1076"/>
        <pc:sldMkLst>
          <pc:docMk/>
          <pc:sldMk cId="1560045785" sldId="278"/>
        </pc:sldMkLst>
        <pc:graphicFrameChg chg="mod modGraphic">
          <ac:chgData name="MERCEDES SUSANA VALENZUELA ALANIS" userId="S::mercedes.valenzuela@ipeo365.educamos.com::83c42dc5-a98e-42b5-98a7-5d030a49eacd" providerId="AD" clId="Web-{54BB250D-E1A4-470A-A3DA-37FF49CD3DC8}" dt="2023-04-20T13:34:32.620" v="19" actId="1076"/>
          <ac:graphicFrameMkLst>
            <pc:docMk/>
            <pc:sldMk cId="1560045785" sldId="278"/>
            <ac:graphicFrameMk id="2" creationId="{00000000-0000-0000-0000-000000000000}"/>
          </ac:graphicFrameMkLst>
        </pc:graphicFrameChg>
      </pc:sldChg>
      <pc:sldChg chg="modSp">
        <pc:chgData name="MERCEDES SUSANA VALENZUELA ALANIS" userId="S::mercedes.valenzuela@ipeo365.educamos.com::83c42dc5-a98e-42b5-98a7-5d030a49eacd" providerId="AD" clId="Web-{54BB250D-E1A4-470A-A3DA-37FF49CD3DC8}" dt="2023-04-20T13:45:22.466" v="233"/>
        <pc:sldMkLst>
          <pc:docMk/>
          <pc:sldMk cId="1001813050" sldId="279"/>
        </pc:sldMkLst>
        <pc:spChg chg="mod">
          <ac:chgData name="MERCEDES SUSANA VALENZUELA ALANIS" userId="S::mercedes.valenzuela@ipeo365.educamos.com::83c42dc5-a98e-42b5-98a7-5d030a49eacd" providerId="AD" clId="Web-{54BB250D-E1A4-470A-A3DA-37FF49CD3DC8}" dt="2023-04-20T13:40:56.709" v="101" actId="1076"/>
          <ac:spMkLst>
            <pc:docMk/>
            <pc:sldMk cId="1001813050" sldId="279"/>
            <ac:spMk id="3" creationId="{00000000-0000-0000-0000-000000000000}"/>
          </ac:spMkLst>
        </pc:spChg>
        <pc:graphicFrameChg chg="mod modGraphic">
          <ac:chgData name="MERCEDES SUSANA VALENZUELA ALANIS" userId="S::mercedes.valenzuela@ipeo365.educamos.com::83c42dc5-a98e-42b5-98a7-5d030a49eacd" providerId="AD" clId="Web-{54BB250D-E1A4-470A-A3DA-37FF49CD3DC8}" dt="2023-04-20T13:45:22.466" v="233"/>
          <ac:graphicFrameMkLst>
            <pc:docMk/>
            <pc:sldMk cId="1001813050" sldId="279"/>
            <ac:graphicFrameMk id="2" creationId="{00000000-0000-0000-0000-000000000000}"/>
          </ac:graphicFrameMkLst>
        </pc:graphicFrameChg>
      </pc:sldChg>
      <pc:sldChg chg="modSp">
        <pc:chgData name="MERCEDES SUSANA VALENZUELA ALANIS" userId="S::mercedes.valenzuela@ipeo365.educamos.com::83c42dc5-a98e-42b5-98a7-5d030a49eacd" providerId="AD" clId="Web-{54BB250D-E1A4-470A-A3DA-37FF49CD3DC8}" dt="2023-04-20T13:45:43.530" v="236"/>
        <pc:sldMkLst>
          <pc:docMk/>
          <pc:sldMk cId="2900472553" sldId="280"/>
        </pc:sldMkLst>
        <pc:graphicFrameChg chg="mod modGraphic">
          <ac:chgData name="MERCEDES SUSANA VALENZUELA ALANIS" userId="S::mercedes.valenzuela@ipeo365.educamos.com::83c42dc5-a98e-42b5-98a7-5d030a49eacd" providerId="AD" clId="Web-{54BB250D-E1A4-470A-A3DA-37FF49CD3DC8}" dt="2023-04-20T13:45:43.530" v="236"/>
          <ac:graphicFrameMkLst>
            <pc:docMk/>
            <pc:sldMk cId="2900472553" sldId="280"/>
            <ac:graphicFrameMk id="4" creationId="{00000000-0000-0000-0000-000000000000}"/>
          </ac:graphicFrameMkLst>
        </pc:graphicFrameChg>
      </pc:sldChg>
      <pc:sldChg chg="modSp">
        <pc:chgData name="MERCEDES SUSANA VALENZUELA ALANIS" userId="S::mercedes.valenzuela@ipeo365.educamos.com::83c42dc5-a98e-42b5-98a7-5d030a49eacd" providerId="AD" clId="Web-{54BB250D-E1A4-470A-A3DA-37FF49CD3DC8}" dt="2023-04-20T13:40:45.068" v="100"/>
        <pc:sldMkLst>
          <pc:docMk/>
          <pc:sldMk cId="148155267" sldId="296"/>
        </pc:sldMkLst>
        <pc:graphicFrameChg chg="mod modGraphic">
          <ac:chgData name="MERCEDES SUSANA VALENZUELA ALANIS" userId="S::mercedes.valenzuela@ipeo365.educamos.com::83c42dc5-a98e-42b5-98a7-5d030a49eacd" providerId="AD" clId="Web-{54BB250D-E1A4-470A-A3DA-37FF49CD3DC8}" dt="2023-04-20T13:40:45.068" v="100"/>
          <ac:graphicFrameMkLst>
            <pc:docMk/>
            <pc:sldMk cId="148155267" sldId="296"/>
            <ac:graphicFrameMk id="3" creationId="{A284DB0F-5394-A393-75E7-A8FEBA1D5710}"/>
          </ac:graphicFrameMkLst>
        </pc:graphicFrameChg>
      </pc:sldChg>
    </pc:docChg>
  </pc:docChgLst>
  <pc:docChgLst>
    <pc:chgData name="SERGIO ALEJANDRO PANTOJA RODRIGUEZ" userId="S::sergio.pantoja@ipeo365.educamos.com::17c75917-1ce9-463c-8ad0-68a832c57e8e" providerId="AD" clId="Web-{A7A1670D-527E-4730-9131-D053918143E2}"/>
    <pc:docChg chg="modSld">
      <pc:chgData name="SERGIO ALEJANDRO PANTOJA RODRIGUEZ" userId="S::sergio.pantoja@ipeo365.educamos.com::17c75917-1ce9-463c-8ad0-68a832c57e8e" providerId="AD" clId="Web-{A7A1670D-527E-4730-9131-D053918143E2}" dt="2023-03-13T19:55:23.989" v="45" actId="1076"/>
      <pc:docMkLst>
        <pc:docMk/>
      </pc:docMkLst>
      <pc:sldChg chg="modSp">
        <pc:chgData name="SERGIO ALEJANDRO PANTOJA RODRIGUEZ" userId="S::sergio.pantoja@ipeo365.educamos.com::17c75917-1ce9-463c-8ad0-68a832c57e8e" providerId="AD" clId="Web-{A7A1670D-527E-4730-9131-D053918143E2}" dt="2023-03-13T19:55:23.989" v="45" actId="1076"/>
        <pc:sldMkLst>
          <pc:docMk/>
          <pc:sldMk cId="4202657554" sldId="274"/>
        </pc:sldMkLst>
        <pc:spChg chg="mod">
          <ac:chgData name="SERGIO ALEJANDRO PANTOJA RODRIGUEZ" userId="S::sergio.pantoja@ipeo365.educamos.com::17c75917-1ce9-463c-8ad0-68a832c57e8e" providerId="AD" clId="Web-{A7A1670D-527E-4730-9131-D053918143E2}" dt="2023-03-13T19:55:14.582" v="43" actId="1076"/>
          <ac:spMkLst>
            <pc:docMk/>
            <pc:sldMk cId="4202657554" sldId="274"/>
            <ac:spMk id="2" creationId="{1AE6E7D0-5B16-5A2D-E796-B54985084E25}"/>
          </ac:spMkLst>
        </pc:spChg>
        <pc:spChg chg="mod">
          <ac:chgData name="SERGIO ALEJANDRO PANTOJA RODRIGUEZ" userId="S::sergio.pantoja@ipeo365.educamos.com::17c75917-1ce9-463c-8ad0-68a832c57e8e" providerId="AD" clId="Web-{A7A1670D-527E-4730-9131-D053918143E2}" dt="2023-03-13T19:55:23.989" v="45" actId="1076"/>
          <ac:spMkLst>
            <pc:docMk/>
            <pc:sldMk cId="4202657554" sldId="274"/>
            <ac:spMk id="3" creationId="{A041A1CF-CA02-6E13-6D79-B9EE0AA7C79D}"/>
          </ac:spMkLst>
        </pc:spChg>
        <pc:spChg chg="mod">
          <ac:chgData name="SERGIO ALEJANDRO PANTOJA RODRIGUEZ" userId="S::sergio.pantoja@ipeo365.educamos.com::17c75917-1ce9-463c-8ad0-68a832c57e8e" providerId="AD" clId="Web-{A7A1670D-527E-4730-9131-D053918143E2}" dt="2023-03-13T19:54:24.469" v="25" actId="20577"/>
          <ac:spMkLst>
            <pc:docMk/>
            <pc:sldMk cId="4202657554" sldId="274"/>
            <ac:spMk id="6" creationId="{2F8E7620-E916-660A-AA6E-ED4860E723C5}"/>
          </ac:spMkLst>
        </pc:spChg>
      </pc:sldChg>
      <pc:sldChg chg="modSp">
        <pc:chgData name="SERGIO ALEJANDRO PANTOJA RODRIGUEZ" userId="S::sergio.pantoja@ipeo365.educamos.com::17c75917-1ce9-463c-8ad0-68a832c57e8e" providerId="AD" clId="Web-{A7A1670D-527E-4730-9131-D053918143E2}" dt="2023-03-13T19:53:04.792" v="3"/>
        <pc:sldMkLst>
          <pc:docMk/>
          <pc:sldMk cId="2900472553" sldId="280"/>
        </pc:sldMkLst>
        <pc:graphicFrameChg chg="mod modGraphic">
          <ac:chgData name="SERGIO ALEJANDRO PANTOJA RODRIGUEZ" userId="S::sergio.pantoja@ipeo365.educamos.com::17c75917-1ce9-463c-8ad0-68a832c57e8e" providerId="AD" clId="Web-{A7A1670D-527E-4730-9131-D053918143E2}" dt="2023-03-13T19:53:04.792" v="3"/>
          <ac:graphicFrameMkLst>
            <pc:docMk/>
            <pc:sldMk cId="2900472553" sldId="280"/>
            <ac:graphicFrameMk id="4" creationId="{00000000-0000-0000-0000-000000000000}"/>
          </ac:graphicFrameMkLst>
        </pc:graphicFrameChg>
      </pc:sldChg>
    </pc:docChg>
  </pc:docChgLst>
  <pc:docChgLst>
    <pc:chgData name="MONICA LOPEZ HERNANDEZ" userId="S::subadministrativa.prepa@ipeo365.educamos.com::b48849ae-a515-4ce8-8db1-6baabec6ee3f" providerId="AD" clId="Web-{74F54137-9D82-4029-A285-54E92F740E10}"/>
    <pc:docChg chg="modSld">
      <pc:chgData name="MONICA LOPEZ HERNANDEZ" userId="S::subadministrativa.prepa@ipeo365.educamos.com::b48849ae-a515-4ce8-8db1-6baabec6ee3f" providerId="AD" clId="Web-{74F54137-9D82-4029-A285-54E92F740E10}" dt="2023-03-06T18:00:41.949" v="212"/>
      <pc:docMkLst>
        <pc:docMk/>
      </pc:docMkLst>
      <pc:sldChg chg="addSp delSp modSp delAnim">
        <pc:chgData name="MONICA LOPEZ HERNANDEZ" userId="S::subadministrativa.prepa@ipeo365.educamos.com::b48849ae-a515-4ce8-8db1-6baabec6ee3f" providerId="AD" clId="Web-{74F54137-9D82-4029-A285-54E92F740E10}" dt="2023-03-06T17:33:17.705" v="75" actId="1076"/>
        <pc:sldMkLst>
          <pc:docMk/>
          <pc:sldMk cId="4202657554" sldId="274"/>
        </pc:sldMkLst>
        <pc:spChg chg="del">
          <ac:chgData name="MONICA LOPEZ HERNANDEZ" userId="S::subadministrativa.prepa@ipeo365.educamos.com::b48849ae-a515-4ce8-8db1-6baabec6ee3f" providerId="AD" clId="Web-{74F54137-9D82-4029-A285-54E92F740E10}" dt="2023-03-06T17:17:42.814" v="40"/>
          <ac:spMkLst>
            <pc:docMk/>
            <pc:sldMk cId="4202657554" sldId="274"/>
            <ac:spMk id="3" creationId="{0918683C-BC54-454A-B99F-AF231DA6A501}"/>
          </ac:spMkLst>
        </pc:spChg>
        <pc:spChg chg="del mod">
          <ac:chgData name="MONICA LOPEZ HERNANDEZ" userId="S::subadministrativa.prepa@ipeo365.educamos.com::b48849ae-a515-4ce8-8db1-6baabec6ee3f" providerId="AD" clId="Web-{74F54137-9D82-4029-A285-54E92F740E10}" dt="2023-03-06T17:19:31.474" v="62"/>
          <ac:spMkLst>
            <pc:docMk/>
            <pc:sldMk cId="4202657554" sldId="274"/>
            <ac:spMk id="6" creationId="{848908D6-91CD-8543-8E7C-7F018F3F9ACC}"/>
          </ac:spMkLst>
        </pc:spChg>
        <pc:spChg chg="del">
          <ac:chgData name="MONICA LOPEZ HERNANDEZ" userId="S::subadministrativa.prepa@ipeo365.educamos.com::b48849ae-a515-4ce8-8db1-6baabec6ee3f" providerId="AD" clId="Web-{74F54137-9D82-4029-A285-54E92F740E10}" dt="2023-03-06T17:18:07.033" v="44"/>
          <ac:spMkLst>
            <pc:docMk/>
            <pc:sldMk cId="4202657554" sldId="274"/>
            <ac:spMk id="7" creationId="{68BDBA9B-3E81-48D1-854D-37CCAA977719}"/>
          </ac:spMkLst>
        </pc:spChg>
        <pc:spChg chg="del">
          <ac:chgData name="MONICA LOPEZ HERNANDEZ" userId="S::subadministrativa.prepa@ipeo365.educamos.com::b48849ae-a515-4ce8-8db1-6baabec6ee3f" providerId="AD" clId="Web-{74F54137-9D82-4029-A285-54E92F740E10}" dt="2023-03-06T17:18:44.175" v="50"/>
          <ac:spMkLst>
            <pc:docMk/>
            <pc:sldMk cId="4202657554" sldId="274"/>
            <ac:spMk id="8" creationId="{D5E8A950-7E90-A04D-ABBA-138996D0B735}"/>
          </ac:spMkLst>
        </pc:spChg>
        <pc:spChg chg="del">
          <ac:chgData name="MONICA LOPEZ HERNANDEZ" userId="S::subadministrativa.prepa@ipeo365.educamos.com::b48849ae-a515-4ce8-8db1-6baabec6ee3f" providerId="AD" clId="Web-{74F54137-9D82-4029-A285-54E92F740E10}" dt="2023-03-06T17:17:55.439" v="41"/>
          <ac:spMkLst>
            <pc:docMk/>
            <pc:sldMk cId="4202657554" sldId="274"/>
            <ac:spMk id="9" creationId="{C771D2F6-3667-480F-BB39-470ABEF6D362}"/>
          </ac:spMkLst>
        </pc:spChg>
        <pc:spChg chg="del">
          <ac:chgData name="MONICA LOPEZ HERNANDEZ" userId="S::subadministrativa.prepa@ipeo365.educamos.com::b48849ae-a515-4ce8-8db1-6baabec6ee3f" providerId="AD" clId="Web-{74F54137-9D82-4029-A285-54E92F740E10}" dt="2023-03-06T17:19:11.645" v="56"/>
          <ac:spMkLst>
            <pc:docMk/>
            <pc:sldMk cId="4202657554" sldId="274"/>
            <ac:spMk id="10" creationId="{52C36E8C-0989-4FE3-B94B-0C8396FC8176}"/>
          </ac:spMkLst>
        </pc:spChg>
        <pc:spChg chg="del">
          <ac:chgData name="MONICA LOPEZ HERNANDEZ" userId="S::subadministrativa.prepa@ipeo365.educamos.com::b48849ae-a515-4ce8-8db1-6baabec6ee3f" providerId="AD" clId="Web-{74F54137-9D82-4029-A285-54E92F740E10}" dt="2023-03-06T17:13:08.804" v="23"/>
          <ac:spMkLst>
            <pc:docMk/>
            <pc:sldMk cId="4202657554" sldId="274"/>
            <ac:spMk id="11" creationId="{02F9C1CA-48AC-468A-9E5C-FBFDEC1D1473}"/>
          </ac:spMkLst>
        </pc:spChg>
        <pc:spChg chg="del">
          <ac:chgData name="MONICA LOPEZ HERNANDEZ" userId="S::subadministrativa.prepa@ipeo365.educamos.com::b48849ae-a515-4ce8-8db1-6baabec6ee3f" providerId="AD" clId="Web-{74F54137-9D82-4029-A285-54E92F740E10}" dt="2023-03-06T17:18:39.753" v="49"/>
          <ac:spMkLst>
            <pc:docMk/>
            <pc:sldMk cId="4202657554" sldId="274"/>
            <ac:spMk id="14" creationId="{C0299D1A-8ECF-4871-9163-39CA1400AE0E}"/>
          </ac:spMkLst>
        </pc:spChg>
        <pc:spChg chg="del">
          <ac:chgData name="MONICA LOPEZ HERNANDEZ" userId="S::subadministrativa.prepa@ipeo365.educamos.com::b48849ae-a515-4ce8-8db1-6baabec6ee3f" providerId="AD" clId="Web-{74F54137-9D82-4029-A285-54E92F740E10}" dt="2023-03-06T17:18:37.581" v="48"/>
          <ac:spMkLst>
            <pc:docMk/>
            <pc:sldMk cId="4202657554" sldId="274"/>
            <ac:spMk id="15" creationId="{CE2C9026-E9B6-424E-B774-14102FFCBE0B}"/>
          </ac:spMkLst>
        </pc:spChg>
        <pc:spChg chg="del">
          <ac:chgData name="MONICA LOPEZ HERNANDEZ" userId="S::subadministrativa.prepa@ipeo365.educamos.com::b48849ae-a515-4ce8-8db1-6baabec6ee3f" providerId="AD" clId="Web-{74F54137-9D82-4029-A285-54E92F740E10}" dt="2023-03-06T17:19:19.426" v="58"/>
          <ac:spMkLst>
            <pc:docMk/>
            <pc:sldMk cId="4202657554" sldId="274"/>
            <ac:spMk id="16" creationId="{884158AE-C380-4C70-B9A6-C2ADEA3BD889}"/>
          </ac:spMkLst>
        </pc:spChg>
        <pc:spChg chg="del mod">
          <ac:chgData name="MONICA LOPEZ HERNANDEZ" userId="S::subadministrativa.prepa@ipeo365.educamos.com::b48849ae-a515-4ce8-8db1-6baabec6ee3f" providerId="AD" clId="Web-{74F54137-9D82-4029-A285-54E92F740E10}" dt="2023-03-06T17:19:22.692" v="59"/>
          <ac:spMkLst>
            <pc:docMk/>
            <pc:sldMk cId="4202657554" sldId="274"/>
            <ac:spMk id="17" creationId="{6CC46912-03EE-4852-9579-405B144AC2E7}"/>
          </ac:spMkLst>
        </pc:spChg>
        <pc:spChg chg="del">
          <ac:chgData name="MONICA LOPEZ HERNANDEZ" userId="S::subadministrativa.prepa@ipeo365.educamos.com::b48849ae-a515-4ce8-8db1-6baabec6ee3f" providerId="AD" clId="Web-{74F54137-9D82-4029-A285-54E92F740E10}" dt="2023-03-06T17:19:00.082" v="54"/>
          <ac:spMkLst>
            <pc:docMk/>
            <pc:sldMk cId="4202657554" sldId="274"/>
            <ac:spMk id="19" creationId="{5714BB15-9FA6-4578-BF19-E8D130284962}"/>
          </ac:spMkLst>
        </pc:spChg>
        <pc:spChg chg="del">
          <ac:chgData name="MONICA LOPEZ HERNANDEZ" userId="S::subadministrativa.prepa@ipeo365.educamos.com::b48849ae-a515-4ce8-8db1-6baabec6ee3f" providerId="AD" clId="Web-{74F54137-9D82-4029-A285-54E92F740E10}" dt="2023-03-06T17:18:55.754" v="53"/>
          <ac:spMkLst>
            <pc:docMk/>
            <pc:sldMk cId="4202657554" sldId="274"/>
            <ac:spMk id="21" creationId="{497FA3E1-2ECC-4522-88E8-6022C6394FF0}"/>
          </ac:spMkLst>
        </pc:spChg>
        <pc:spChg chg="del">
          <ac:chgData name="MONICA LOPEZ HERNANDEZ" userId="S::subadministrativa.prepa@ipeo365.educamos.com::b48849ae-a515-4ce8-8db1-6baabec6ee3f" providerId="AD" clId="Web-{74F54137-9D82-4029-A285-54E92F740E10}" dt="2023-03-06T17:18:51.113" v="52"/>
          <ac:spMkLst>
            <pc:docMk/>
            <pc:sldMk cId="4202657554" sldId="274"/>
            <ac:spMk id="22" creationId="{550D6605-8D72-4219-B3F8-518242939302}"/>
          </ac:spMkLst>
        </pc:spChg>
        <pc:spChg chg="del">
          <ac:chgData name="MONICA LOPEZ HERNANDEZ" userId="S::subadministrativa.prepa@ipeo365.educamos.com::b48849ae-a515-4ce8-8db1-6baabec6ee3f" providerId="AD" clId="Web-{74F54137-9D82-4029-A285-54E92F740E10}" dt="2023-03-06T17:17:14.875" v="38"/>
          <ac:spMkLst>
            <pc:docMk/>
            <pc:sldMk cId="4202657554" sldId="274"/>
            <ac:spMk id="23" creationId="{A8153E04-72C3-4274-8AB1-B5FB8373FB0F}"/>
          </ac:spMkLst>
        </pc:spChg>
        <pc:spChg chg="del">
          <ac:chgData name="MONICA LOPEZ HERNANDEZ" userId="S::subadministrativa.prepa@ipeo365.educamos.com::b48849ae-a515-4ce8-8db1-6baabec6ee3f" providerId="AD" clId="Web-{74F54137-9D82-4029-A285-54E92F740E10}" dt="2023-03-06T17:17:20.782" v="39"/>
          <ac:spMkLst>
            <pc:docMk/>
            <pc:sldMk cId="4202657554" sldId="274"/>
            <ac:spMk id="24" creationId="{AFF5554C-4836-4D9C-9094-BD3BC1CFABB7}"/>
          </ac:spMkLst>
        </pc:spChg>
        <pc:spChg chg="del">
          <ac:chgData name="MONICA LOPEZ HERNANDEZ" userId="S::subadministrativa.prepa@ipeo365.educamos.com::b48849ae-a515-4ce8-8db1-6baabec6ee3f" providerId="AD" clId="Web-{74F54137-9D82-4029-A285-54E92F740E10}" dt="2023-03-06T17:19:26.005" v="60"/>
          <ac:spMkLst>
            <pc:docMk/>
            <pc:sldMk cId="4202657554" sldId="274"/>
            <ac:spMk id="26" creationId="{E1293DF7-B4BD-401C-9642-C79100A8BF8B}"/>
          </ac:spMkLst>
        </pc:spChg>
        <pc:spChg chg="del">
          <ac:chgData name="MONICA LOPEZ HERNANDEZ" userId="S::subadministrativa.prepa@ipeo365.educamos.com::b48849ae-a515-4ce8-8db1-6baabec6ee3f" providerId="AD" clId="Web-{74F54137-9D82-4029-A285-54E92F740E10}" dt="2023-03-06T17:18:46.722" v="51"/>
          <ac:spMkLst>
            <pc:docMk/>
            <pc:sldMk cId="4202657554" sldId="274"/>
            <ac:spMk id="27" creationId="{7923586E-A0FE-43FA-9FA3-E2665A8B11D3}"/>
          </ac:spMkLst>
        </pc:spChg>
        <pc:spChg chg="add del">
          <ac:chgData name="MONICA LOPEZ HERNANDEZ" userId="S::subadministrativa.prepa@ipeo365.educamos.com::b48849ae-a515-4ce8-8db1-6baabec6ee3f" providerId="AD" clId="Web-{74F54137-9D82-4029-A285-54E92F740E10}" dt="2023-03-06T17:18:34.894" v="47"/>
          <ac:spMkLst>
            <pc:docMk/>
            <pc:sldMk cId="4202657554" sldId="274"/>
            <ac:spMk id="28" creationId="{5F8F02C7-E149-4E24-B49D-8ADBDD4ECF99}"/>
          </ac:spMkLst>
        </pc:spChg>
        <pc:spChg chg="del mod">
          <ac:chgData name="MONICA LOPEZ HERNANDEZ" userId="S::subadministrativa.prepa@ipeo365.educamos.com::b48849ae-a515-4ce8-8db1-6baabec6ee3f" providerId="AD" clId="Web-{74F54137-9D82-4029-A285-54E92F740E10}" dt="2023-03-06T17:16:40.655" v="34"/>
          <ac:spMkLst>
            <pc:docMk/>
            <pc:sldMk cId="4202657554" sldId="274"/>
            <ac:spMk id="29" creationId="{F984ED75-EC57-DD59-F99B-40803293551E}"/>
          </ac:spMkLst>
        </pc:spChg>
        <pc:spChg chg="del mod">
          <ac:chgData name="MONICA LOPEZ HERNANDEZ" userId="S::subadministrativa.prepa@ipeo365.educamos.com::b48849ae-a515-4ce8-8db1-6baabec6ee3f" providerId="AD" clId="Web-{74F54137-9D82-4029-A285-54E92F740E10}" dt="2023-03-06T17:17:11.969" v="37"/>
          <ac:spMkLst>
            <pc:docMk/>
            <pc:sldMk cId="4202657554" sldId="274"/>
            <ac:spMk id="33" creationId="{EF14D8CC-7186-9C01-A09D-F57B606FDA29}"/>
          </ac:spMkLst>
        </pc:spChg>
        <pc:spChg chg="add del mod">
          <ac:chgData name="MONICA LOPEZ HERNANDEZ" userId="S::subadministrativa.prepa@ipeo365.educamos.com::b48849ae-a515-4ce8-8db1-6baabec6ee3f" providerId="AD" clId="Web-{74F54137-9D82-4029-A285-54E92F740E10}" dt="2023-03-06T17:33:17.705" v="75" actId="1076"/>
          <ac:spMkLst>
            <pc:docMk/>
            <pc:sldMk cId="4202657554" sldId="274"/>
            <ac:spMk id="40" creationId="{4C72784E-D740-4221-82A5-933985474267}"/>
          </ac:spMkLst>
        </pc:spChg>
        <pc:spChg chg="del">
          <ac:chgData name="MONICA LOPEZ HERNANDEZ" userId="S::subadministrativa.prepa@ipeo365.educamos.com::b48849ae-a515-4ce8-8db1-6baabec6ee3f" providerId="AD" clId="Web-{74F54137-9D82-4029-A285-54E92F740E10}" dt="2023-03-06T17:19:06.254" v="55"/>
          <ac:spMkLst>
            <pc:docMk/>
            <pc:sldMk cId="4202657554" sldId="274"/>
            <ac:spMk id="42" creationId="{443959C1-82F4-4EA6-AD17-18C9802A1C5C}"/>
          </ac:spMkLst>
        </pc:spChg>
        <pc:spChg chg="del">
          <ac:chgData name="MONICA LOPEZ HERNANDEZ" userId="S::subadministrativa.prepa@ipeo365.educamos.com::b48849ae-a515-4ce8-8db1-6baabec6ee3f" providerId="AD" clId="Web-{74F54137-9D82-4029-A285-54E92F740E10}" dt="2023-03-06T17:13:05.507" v="22"/>
          <ac:spMkLst>
            <pc:docMk/>
            <pc:sldMk cId="4202657554" sldId="274"/>
            <ac:spMk id="43" creationId="{EB058CD9-AC95-40A2-A554-01546550D880}"/>
          </ac:spMkLst>
        </pc:spChg>
        <pc:cxnChg chg="del">
          <ac:chgData name="MONICA LOPEZ HERNANDEZ" userId="S::subadministrativa.prepa@ipeo365.educamos.com::b48849ae-a515-4ce8-8db1-6baabec6ee3f" providerId="AD" clId="Web-{74F54137-9D82-4029-A285-54E92F740E10}" dt="2023-03-06T17:21:09.337" v="68"/>
          <ac:cxnSpMkLst>
            <pc:docMk/>
            <pc:sldMk cId="4202657554" sldId="274"/>
            <ac:cxnSpMk id="4" creationId="{00000000-0000-0000-0000-000000000000}"/>
          </ac:cxnSpMkLst>
        </pc:cxnChg>
        <pc:cxnChg chg="del">
          <ac:chgData name="MONICA LOPEZ HERNANDEZ" userId="S::subadministrativa.prepa@ipeo365.educamos.com::b48849ae-a515-4ce8-8db1-6baabec6ee3f" providerId="AD" clId="Web-{74F54137-9D82-4029-A285-54E92F740E10}" dt="2023-03-06T17:19:42.912" v="64"/>
          <ac:cxnSpMkLst>
            <pc:docMk/>
            <pc:sldMk cId="4202657554" sldId="274"/>
            <ac:cxnSpMk id="38" creationId="{0FEACF0E-E236-4BCD-8DD5-FD391344929F}"/>
          </ac:cxnSpMkLst>
        </pc:cxnChg>
        <pc:cxnChg chg="del">
          <ac:chgData name="MONICA LOPEZ HERNANDEZ" userId="S::subadministrativa.prepa@ipeo365.educamos.com::b48849ae-a515-4ce8-8db1-6baabec6ee3f" providerId="AD" clId="Web-{74F54137-9D82-4029-A285-54E92F740E10}" dt="2023-03-06T17:21:09.337" v="67"/>
          <ac:cxnSpMkLst>
            <pc:docMk/>
            <pc:sldMk cId="4202657554" sldId="274"/>
            <ac:cxnSpMk id="45" creationId="{00000000-0000-0000-0000-000000000000}"/>
          </ac:cxnSpMkLst>
        </pc:cxnChg>
        <pc:cxnChg chg="del">
          <ac:chgData name="MONICA LOPEZ HERNANDEZ" userId="S::subadministrativa.prepa@ipeo365.educamos.com::b48849ae-a515-4ce8-8db1-6baabec6ee3f" providerId="AD" clId="Web-{74F54137-9D82-4029-A285-54E92F740E10}" dt="2023-03-06T17:10:42.284" v="16"/>
          <ac:cxnSpMkLst>
            <pc:docMk/>
            <pc:sldMk cId="4202657554" sldId="274"/>
            <ac:cxnSpMk id="47" creationId="{00000000-0000-0000-0000-000000000000}"/>
          </ac:cxnSpMkLst>
        </pc:cxnChg>
        <pc:cxnChg chg="del">
          <ac:chgData name="MONICA LOPEZ HERNANDEZ" userId="S::subadministrativa.prepa@ipeo365.educamos.com::b48849ae-a515-4ce8-8db1-6baabec6ee3f" providerId="AD" clId="Web-{74F54137-9D82-4029-A285-54E92F740E10}" dt="2023-03-06T17:10:32.252" v="14"/>
          <ac:cxnSpMkLst>
            <pc:docMk/>
            <pc:sldMk cId="4202657554" sldId="274"/>
            <ac:cxnSpMk id="51" creationId="{00000000-0000-0000-0000-000000000000}"/>
          </ac:cxnSpMkLst>
        </pc:cxnChg>
        <pc:cxnChg chg="del">
          <ac:chgData name="MONICA LOPEZ HERNANDEZ" userId="S::subadministrativa.prepa@ipeo365.educamos.com::b48849ae-a515-4ce8-8db1-6baabec6ee3f" providerId="AD" clId="Web-{74F54137-9D82-4029-A285-54E92F740E10}" dt="2023-03-06T17:10:29.205" v="13"/>
          <ac:cxnSpMkLst>
            <pc:docMk/>
            <pc:sldMk cId="4202657554" sldId="274"/>
            <ac:cxnSpMk id="53" creationId="{00000000-0000-0000-0000-000000000000}"/>
          </ac:cxnSpMkLst>
        </pc:cxnChg>
        <pc:cxnChg chg="del">
          <ac:chgData name="MONICA LOPEZ HERNANDEZ" userId="S::subadministrativa.prepa@ipeo365.educamos.com::b48849ae-a515-4ce8-8db1-6baabec6ee3f" providerId="AD" clId="Web-{74F54137-9D82-4029-A285-54E92F740E10}" dt="2023-03-06T17:10:25.658" v="12"/>
          <ac:cxnSpMkLst>
            <pc:docMk/>
            <pc:sldMk cId="4202657554" sldId="274"/>
            <ac:cxnSpMk id="55" creationId="{00000000-0000-0000-0000-000000000000}"/>
          </ac:cxnSpMkLst>
        </pc:cxnChg>
        <pc:cxnChg chg="del">
          <ac:chgData name="MONICA LOPEZ HERNANDEZ" userId="S::subadministrativa.prepa@ipeo365.educamos.com::b48849ae-a515-4ce8-8db1-6baabec6ee3f" providerId="AD" clId="Web-{74F54137-9D82-4029-A285-54E92F740E10}" dt="2023-03-06T17:10:20.314" v="11"/>
          <ac:cxnSpMkLst>
            <pc:docMk/>
            <pc:sldMk cId="4202657554" sldId="274"/>
            <ac:cxnSpMk id="57" creationId="{00000000-0000-0000-0000-000000000000}"/>
          </ac:cxnSpMkLst>
        </pc:cxnChg>
        <pc:cxnChg chg="del">
          <ac:chgData name="MONICA LOPEZ HERNANDEZ" userId="S::subadministrativa.prepa@ipeo365.educamos.com::b48849ae-a515-4ce8-8db1-6baabec6ee3f" providerId="AD" clId="Web-{74F54137-9D82-4029-A285-54E92F740E10}" dt="2023-03-06T17:11:14.722" v="18"/>
          <ac:cxnSpMkLst>
            <pc:docMk/>
            <pc:sldMk cId="4202657554" sldId="274"/>
            <ac:cxnSpMk id="59" creationId="{00000000-0000-0000-0000-000000000000}"/>
          </ac:cxnSpMkLst>
        </pc:cxnChg>
        <pc:cxnChg chg="del">
          <ac:chgData name="MONICA LOPEZ HERNANDEZ" userId="S::subadministrativa.prepa@ipeo365.educamos.com::b48849ae-a515-4ce8-8db1-6baabec6ee3f" providerId="AD" clId="Web-{74F54137-9D82-4029-A285-54E92F740E10}" dt="2023-03-06T17:16:08.373" v="29"/>
          <ac:cxnSpMkLst>
            <pc:docMk/>
            <pc:sldMk cId="4202657554" sldId="274"/>
            <ac:cxnSpMk id="61" creationId="{00000000-0000-0000-0000-000000000000}"/>
          </ac:cxnSpMkLst>
        </pc:cxnChg>
        <pc:cxnChg chg="del">
          <ac:chgData name="MONICA LOPEZ HERNANDEZ" userId="S::subadministrativa.prepa@ipeo365.educamos.com::b48849ae-a515-4ce8-8db1-6baabec6ee3f" providerId="AD" clId="Web-{74F54137-9D82-4029-A285-54E92F740E10}" dt="2023-03-06T17:16:13.842" v="31"/>
          <ac:cxnSpMkLst>
            <pc:docMk/>
            <pc:sldMk cId="4202657554" sldId="274"/>
            <ac:cxnSpMk id="64" creationId="{00000000-0000-0000-0000-000000000000}"/>
          </ac:cxnSpMkLst>
        </pc:cxnChg>
        <pc:cxnChg chg="del">
          <ac:chgData name="MONICA LOPEZ HERNANDEZ" userId="S::subadministrativa.prepa@ipeo365.educamos.com::b48849ae-a515-4ce8-8db1-6baabec6ee3f" providerId="AD" clId="Web-{74F54137-9D82-4029-A285-54E92F740E10}" dt="2023-03-06T17:16:11.686" v="30"/>
          <ac:cxnSpMkLst>
            <pc:docMk/>
            <pc:sldMk cId="4202657554" sldId="274"/>
            <ac:cxnSpMk id="66" creationId="{00000000-0000-0000-0000-000000000000}"/>
          </ac:cxnSpMkLst>
        </pc:cxnChg>
        <pc:cxnChg chg="del">
          <ac:chgData name="MONICA LOPEZ HERNANDEZ" userId="S::subadministrativa.prepa@ipeo365.educamos.com::b48849ae-a515-4ce8-8db1-6baabec6ee3f" providerId="AD" clId="Web-{74F54137-9D82-4029-A285-54E92F740E10}" dt="2023-03-06T17:19:42.912" v="63"/>
          <ac:cxnSpMkLst>
            <pc:docMk/>
            <pc:sldMk cId="4202657554" sldId="274"/>
            <ac:cxnSpMk id="68" creationId="{00000000-0000-0000-0000-000000000000}"/>
          </ac:cxnSpMkLst>
        </pc:cxnChg>
        <pc:cxnChg chg="del">
          <ac:chgData name="MONICA LOPEZ HERNANDEZ" userId="S::subadministrativa.prepa@ipeo365.educamos.com::b48849ae-a515-4ce8-8db1-6baabec6ee3f" providerId="AD" clId="Web-{74F54137-9D82-4029-A285-54E92F740E10}" dt="2023-03-06T17:11:25.192" v="19"/>
          <ac:cxnSpMkLst>
            <pc:docMk/>
            <pc:sldMk cId="4202657554" sldId="274"/>
            <ac:cxnSpMk id="72" creationId="{00000000-0000-0000-0000-000000000000}"/>
          </ac:cxnSpMkLst>
        </pc:cxnChg>
        <pc:cxnChg chg="del">
          <ac:chgData name="MONICA LOPEZ HERNANDEZ" userId="S::subadministrativa.prepa@ipeo365.educamos.com::b48849ae-a515-4ce8-8db1-6baabec6ee3f" providerId="AD" clId="Web-{74F54137-9D82-4029-A285-54E92F740E10}" dt="2023-03-06T17:10:37.190" v="15"/>
          <ac:cxnSpMkLst>
            <pc:docMk/>
            <pc:sldMk cId="4202657554" sldId="274"/>
            <ac:cxnSpMk id="74" creationId="{00000000-0000-0000-0000-000000000000}"/>
          </ac:cxnSpMkLst>
        </pc:cxnChg>
        <pc:cxnChg chg="del">
          <ac:chgData name="MONICA LOPEZ HERNANDEZ" userId="S::subadministrativa.prepa@ipeo365.educamos.com::b48849ae-a515-4ce8-8db1-6baabec6ee3f" providerId="AD" clId="Web-{74F54137-9D82-4029-A285-54E92F740E10}" dt="2023-03-06T17:13:18.398" v="25"/>
          <ac:cxnSpMkLst>
            <pc:docMk/>
            <pc:sldMk cId="4202657554" sldId="274"/>
            <ac:cxnSpMk id="77" creationId="{00000000-0000-0000-0000-000000000000}"/>
          </ac:cxnSpMkLst>
        </pc:cxnChg>
        <pc:cxnChg chg="del">
          <ac:chgData name="MONICA LOPEZ HERNANDEZ" userId="S::subadministrativa.prepa@ipeo365.educamos.com::b48849ae-a515-4ce8-8db1-6baabec6ee3f" providerId="AD" clId="Web-{74F54137-9D82-4029-A285-54E92F740E10}" dt="2023-03-06T17:13:15.602" v="24"/>
          <ac:cxnSpMkLst>
            <pc:docMk/>
            <pc:sldMk cId="4202657554" sldId="274"/>
            <ac:cxnSpMk id="79" creationId="{00000000-0000-0000-0000-000000000000}"/>
          </ac:cxnSpMkLst>
        </pc:cxnChg>
        <pc:cxnChg chg="del">
          <ac:chgData name="MONICA LOPEZ HERNANDEZ" userId="S::subadministrativa.prepa@ipeo365.educamos.com::b48849ae-a515-4ce8-8db1-6baabec6ee3f" providerId="AD" clId="Web-{74F54137-9D82-4029-A285-54E92F740E10}" dt="2023-03-06T17:13:22.696" v="26"/>
          <ac:cxnSpMkLst>
            <pc:docMk/>
            <pc:sldMk cId="4202657554" sldId="274"/>
            <ac:cxnSpMk id="83" creationId="{00000000-0000-0000-0000-000000000000}"/>
          </ac:cxnSpMkLst>
        </pc:cxnChg>
        <pc:cxnChg chg="del">
          <ac:chgData name="MONICA LOPEZ HERNANDEZ" userId="S::subadministrativa.prepa@ipeo365.educamos.com::b48849ae-a515-4ce8-8db1-6baabec6ee3f" providerId="AD" clId="Web-{74F54137-9D82-4029-A285-54E92F740E10}" dt="2023-03-06T17:15:57.216" v="28"/>
          <ac:cxnSpMkLst>
            <pc:docMk/>
            <pc:sldMk cId="4202657554" sldId="274"/>
            <ac:cxnSpMk id="87" creationId="{00000000-0000-0000-0000-000000000000}"/>
          </ac:cxnSpMkLst>
        </pc:cxnChg>
        <pc:cxnChg chg="del">
          <ac:chgData name="MONICA LOPEZ HERNANDEZ" userId="S::subadministrativa.prepa@ipeo365.educamos.com::b48849ae-a515-4ce8-8db1-6baabec6ee3f" providerId="AD" clId="Web-{74F54137-9D82-4029-A285-54E92F740E10}" dt="2023-03-06T17:13:25.696" v="27"/>
          <ac:cxnSpMkLst>
            <pc:docMk/>
            <pc:sldMk cId="4202657554" sldId="274"/>
            <ac:cxnSpMk id="92" creationId="{00000000-0000-0000-0000-000000000000}"/>
          </ac:cxnSpMkLst>
        </pc:cxnChg>
        <pc:cxnChg chg="del">
          <ac:chgData name="MONICA LOPEZ HERNANDEZ" userId="S::subadministrativa.prepa@ipeo365.educamos.com::b48849ae-a515-4ce8-8db1-6baabec6ee3f" providerId="AD" clId="Web-{74F54137-9D82-4029-A285-54E92F740E10}" dt="2023-03-06T17:21:54.651" v="71"/>
          <ac:cxnSpMkLst>
            <pc:docMk/>
            <pc:sldMk cId="4202657554" sldId="274"/>
            <ac:cxnSpMk id="95" creationId="{00000000-0000-0000-0000-000000000000}"/>
          </ac:cxnSpMkLst>
        </pc:cxnChg>
        <pc:cxnChg chg="del">
          <ac:chgData name="MONICA LOPEZ HERNANDEZ" userId="S::subadministrativa.prepa@ipeo365.educamos.com::b48849ae-a515-4ce8-8db1-6baabec6ee3f" providerId="AD" clId="Web-{74F54137-9D82-4029-A285-54E92F740E10}" dt="2023-03-06T17:11:30.754" v="20"/>
          <ac:cxnSpMkLst>
            <pc:docMk/>
            <pc:sldMk cId="4202657554" sldId="274"/>
            <ac:cxnSpMk id="103" creationId="{00000000-0000-0000-0000-000000000000}"/>
          </ac:cxnSpMkLst>
        </pc:cxnChg>
        <pc:cxnChg chg="del">
          <ac:chgData name="MONICA LOPEZ HERNANDEZ" userId="S::subadministrativa.prepa@ipeo365.educamos.com::b48849ae-a515-4ce8-8db1-6baabec6ee3f" providerId="AD" clId="Web-{74F54137-9D82-4029-A285-54E92F740E10}" dt="2023-03-06T17:10:01.173" v="6"/>
          <ac:cxnSpMkLst>
            <pc:docMk/>
            <pc:sldMk cId="4202657554" sldId="274"/>
            <ac:cxnSpMk id="111" creationId="{00000000-0000-0000-0000-000000000000}"/>
          </ac:cxnSpMkLst>
        </pc:cxnChg>
        <pc:cxnChg chg="del">
          <ac:chgData name="MONICA LOPEZ HERNANDEZ" userId="S::subadministrativa.prepa@ipeo365.educamos.com::b48849ae-a515-4ce8-8db1-6baabec6ee3f" providerId="AD" clId="Web-{74F54137-9D82-4029-A285-54E92F740E10}" dt="2023-03-06T17:10:04.142" v="7"/>
          <ac:cxnSpMkLst>
            <pc:docMk/>
            <pc:sldMk cId="4202657554" sldId="274"/>
            <ac:cxnSpMk id="114" creationId="{00000000-0000-0000-0000-000000000000}"/>
          </ac:cxnSpMkLst>
        </pc:cxnChg>
        <pc:cxnChg chg="del">
          <ac:chgData name="MONICA LOPEZ HERNANDEZ" userId="S::subadministrativa.prepa@ipeo365.educamos.com::b48849ae-a515-4ce8-8db1-6baabec6ee3f" providerId="AD" clId="Web-{74F54137-9D82-4029-A285-54E92F740E10}" dt="2023-03-06T17:10:10.267" v="9"/>
          <ac:cxnSpMkLst>
            <pc:docMk/>
            <pc:sldMk cId="4202657554" sldId="274"/>
            <ac:cxnSpMk id="116" creationId="{00000000-0000-0000-0000-000000000000}"/>
          </ac:cxnSpMkLst>
        </pc:cxnChg>
        <pc:cxnChg chg="del">
          <ac:chgData name="MONICA LOPEZ HERNANDEZ" userId="S::subadministrativa.prepa@ipeo365.educamos.com::b48849ae-a515-4ce8-8db1-6baabec6ee3f" providerId="AD" clId="Web-{74F54137-9D82-4029-A285-54E92F740E10}" dt="2023-03-06T17:10:12.720" v="10"/>
          <ac:cxnSpMkLst>
            <pc:docMk/>
            <pc:sldMk cId="4202657554" sldId="274"/>
            <ac:cxnSpMk id="118" creationId="{00000000-0000-0000-0000-000000000000}"/>
          </ac:cxnSpMkLst>
        </pc:cxnChg>
        <pc:cxnChg chg="del">
          <ac:chgData name="MONICA LOPEZ HERNANDEZ" userId="S::subadministrativa.prepa@ipeo365.educamos.com::b48849ae-a515-4ce8-8db1-6baabec6ee3f" providerId="AD" clId="Web-{74F54137-9D82-4029-A285-54E92F740E10}" dt="2023-03-06T17:09:45.376" v="2"/>
          <ac:cxnSpMkLst>
            <pc:docMk/>
            <pc:sldMk cId="4202657554" sldId="274"/>
            <ac:cxnSpMk id="120" creationId="{00000000-0000-0000-0000-000000000000}"/>
          </ac:cxnSpMkLst>
        </pc:cxnChg>
        <pc:cxnChg chg="del">
          <ac:chgData name="MONICA LOPEZ HERNANDEZ" userId="S::subadministrativa.prepa@ipeo365.educamos.com::b48849ae-a515-4ce8-8db1-6baabec6ee3f" providerId="AD" clId="Web-{74F54137-9D82-4029-A285-54E92F740E10}" dt="2023-03-06T17:09:57.345" v="5"/>
          <ac:cxnSpMkLst>
            <pc:docMk/>
            <pc:sldMk cId="4202657554" sldId="274"/>
            <ac:cxnSpMk id="122" creationId="{00000000-0000-0000-0000-000000000000}"/>
          </ac:cxnSpMkLst>
        </pc:cxnChg>
        <pc:cxnChg chg="del">
          <ac:chgData name="MONICA LOPEZ HERNANDEZ" userId="S::subadministrativa.prepa@ipeo365.educamos.com::b48849ae-a515-4ce8-8db1-6baabec6ee3f" providerId="AD" clId="Web-{74F54137-9D82-4029-A285-54E92F740E10}" dt="2023-03-06T17:09:54.673" v="4"/>
          <ac:cxnSpMkLst>
            <pc:docMk/>
            <pc:sldMk cId="4202657554" sldId="274"/>
            <ac:cxnSpMk id="124" creationId="{00000000-0000-0000-0000-000000000000}"/>
          </ac:cxnSpMkLst>
        </pc:cxnChg>
        <pc:cxnChg chg="del">
          <ac:chgData name="MONICA LOPEZ HERNANDEZ" userId="S::subadministrativa.prepa@ipeo365.educamos.com::b48849ae-a515-4ce8-8db1-6baabec6ee3f" providerId="AD" clId="Web-{74F54137-9D82-4029-A285-54E92F740E10}" dt="2023-03-06T17:10:07.798" v="8"/>
          <ac:cxnSpMkLst>
            <pc:docMk/>
            <pc:sldMk cId="4202657554" sldId="274"/>
            <ac:cxnSpMk id="126" creationId="{00000000-0000-0000-0000-000000000000}"/>
          </ac:cxnSpMkLst>
        </pc:cxnChg>
        <pc:cxnChg chg="del">
          <ac:chgData name="MONICA LOPEZ HERNANDEZ" userId="S::subadministrativa.prepa@ipeo365.educamos.com::b48849ae-a515-4ce8-8db1-6baabec6ee3f" providerId="AD" clId="Web-{74F54137-9D82-4029-A285-54E92F740E10}" dt="2023-03-06T17:09:41.032" v="1"/>
          <ac:cxnSpMkLst>
            <pc:docMk/>
            <pc:sldMk cId="4202657554" sldId="274"/>
            <ac:cxnSpMk id="128" creationId="{00000000-0000-0000-0000-000000000000}"/>
          </ac:cxnSpMkLst>
        </pc:cxnChg>
        <pc:cxnChg chg="del">
          <ac:chgData name="MONICA LOPEZ HERNANDEZ" userId="S::subadministrativa.prepa@ipeo365.educamos.com::b48849ae-a515-4ce8-8db1-6baabec6ee3f" providerId="AD" clId="Web-{74F54137-9D82-4029-A285-54E92F740E10}" dt="2023-03-06T17:09:50.063" v="3"/>
          <ac:cxnSpMkLst>
            <pc:docMk/>
            <pc:sldMk cId="4202657554" sldId="274"/>
            <ac:cxnSpMk id="130" creationId="{00000000-0000-0000-0000-000000000000}"/>
          </ac:cxnSpMkLst>
        </pc:cxnChg>
        <pc:cxnChg chg="del">
          <ac:chgData name="MONICA LOPEZ HERNANDEZ" userId="S::subadministrativa.prepa@ipeo365.educamos.com::b48849ae-a515-4ce8-8db1-6baabec6ee3f" providerId="AD" clId="Web-{74F54137-9D82-4029-A285-54E92F740E10}" dt="2023-03-06T17:09:36.594" v="0"/>
          <ac:cxnSpMkLst>
            <pc:docMk/>
            <pc:sldMk cId="4202657554" sldId="274"/>
            <ac:cxnSpMk id="132" creationId="{00000000-0000-0000-0000-000000000000}"/>
          </ac:cxnSpMkLst>
        </pc:cxnChg>
        <pc:cxnChg chg="del">
          <ac:chgData name="MONICA LOPEZ HERNANDEZ" userId="S::subadministrativa.prepa@ipeo365.educamos.com::b48849ae-a515-4ce8-8db1-6baabec6ee3f" providerId="AD" clId="Web-{74F54137-9D82-4029-A285-54E92F740E10}" dt="2023-03-06T17:11:10.660" v="17"/>
          <ac:cxnSpMkLst>
            <pc:docMk/>
            <pc:sldMk cId="4202657554" sldId="274"/>
            <ac:cxnSpMk id="134" creationId="{00000000-0000-0000-0000-000000000000}"/>
          </ac:cxnSpMkLst>
        </pc:cxnChg>
        <pc:cxnChg chg="del">
          <ac:chgData name="MONICA LOPEZ HERNANDEZ" userId="S::subadministrativa.prepa@ipeo365.educamos.com::b48849ae-a515-4ce8-8db1-6baabec6ee3f" providerId="AD" clId="Web-{74F54137-9D82-4029-A285-54E92F740E10}" dt="2023-03-06T17:18:01.814" v="43"/>
          <ac:cxnSpMkLst>
            <pc:docMk/>
            <pc:sldMk cId="4202657554" sldId="274"/>
            <ac:cxnSpMk id="153" creationId="{00000000-0000-0000-0000-000000000000}"/>
          </ac:cxnSpMkLst>
        </pc:cxnChg>
        <pc:cxnChg chg="del">
          <ac:chgData name="MONICA LOPEZ HERNANDEZ" userId="S::subadministrativa.prepa@ipeo365.educamos.com::b48849ae-a515-4ce8-8db1-6baabec6ee3f" providerId="AD" clId="Web-{74F54137-9D82-4029-A285-54E92F740E10}" dt="2023-03-06T17:17:59.346" v="42"/>
          <ac:cxnSpMkLst>
            <pc:docMk/>
            <pc:sldMk cId="4202657554" sldId="274"/>
            <ac:cxnSpMk id="155" creationId="{00000000-0000-0000-0000-000000000000}"/>
          </ac:cxnSpMkLst>
        </pc:cxnChg>
        <pc:cxnChg chg="del">
          <ac:chgData name="MONICA LOPEZ HERNANDEZ" userId="S::subadministrativa.prepa@ipeo365.educamos.com::b48849ae-a515-4ce8-8db1-6baabec6ee3f" providerId="AD" clId="Web-{74F54137-9D82-4029-A285-54E92F740E10}" dt="2023-03-06T17:11:59.286" v="21"/>
          <ac:cxnSpMkLst>
            <pc:docMk/>
            <pc:sldMk cId="4202657554" sldId="274"/>
            <ac:cxnSpMk id="158" creationId="{00000000-0000-0000-0000-000000000000}"/>
          </ac:cxnSpMkLst>
        </pc:cxnChg>
      </pc:sldChg>
      <pc:sldChg chg="delSp modSp">
        <pc:chgData name="MONICA LOPEZ HERNANDEZ" userId="S::subadministrativa.prepa@ipeo365.educamos.com::b48849ae-a515-4ce8-8db1-6baabec6ee3f" providerId="AD" clId="Web-{74F54137-9D82-4029-A285-54E92F740E10}" dt="2023-03-06T18:00:41.949" v="212"/>
        <pc:sldMkLst>
          <pc:docMk/>
          <pc:sldMk cId="4076070833" sldId="277"/>
        </pc:sldMkLst>
        <pc:spChg chg="del mod">
          <ac:chgData name="MONICA LOPEZ HERNANDEZ" userId="S::subadministrativa.prepa@ipeo365.educamos.com::b48849ae-a515-4ce8-8db1-6baabec6ee3f" providerId="AD" clId="Web-{74F54137-9D82-4029-A285-54E92F740E10}" dt="2023-03-06T17:48:56.472" v="101"/>
          <ac:spMkLst>
            <pc:docMk/>
            <pc:sldMk cId="4076070833" sldId="277"/>
            <ac:spMk id="5" creationId="{B78BC9A0-25D9-4AFB-994C-908D17C010BB}"/>
          </ac:spMkLst>
        </pc:spChg>
        <pc:graphicFrameChg chg="mod modGraphic">
          <ac:chgData name="MONICA LOPEZ HERNANDEZ" userId="S::subadministrativa.prepa@ipeo365.educamos.com::b48849ae-a515-4ce8-8db1-6baabec6ee3f" providerId="AD" clId="Web-{74F54137-9D82-4029-A285-54E92F740E10}" dt="2023-03-06T18:00:41.949" v="212"/>
          <ac:graphicFrameMkLst>
            <pc:docMk/>
            <pc:sldMk cId="4076070833" sldId="277"/>
            <ac:graphicFrameMk id="4" creationId="{00000000-0000-0000-0000-000000000000}"/>
          </ac:graphicFrameMkLst>
        </pc:graphicFrameChg>
      </pc:sldChg>
      <pc:sldChg chg="modSp">
        <pc:chgData name="MONICA LOPEZ HERNANDEZ" userId="S::subadministrativa.prepa@ipeo365.educamos.com::b48849ae-a515-4ce8-8db1-6baabec6ee3f" providerId="AD" clId="Web-{74F54137-9D82-4029-A285-54E92F740E10}" dt="2023-03-06T17:49:40.239" v="122"/>
        <pc:sldMkLst>
          <pc:docMk/>
          <pc:sldMk cId="1560045785" sldId="278"/>
        </pc:sldMkLst>
        <pc:graphicFrameChg chg="mod modGraphic">
          <ac:chgData name="MONICA LOPEZ HERNANDEZ" userId="S::subadministrativa.prepa@ipeo365.educamos.com::b48849ae-a515-4ce8-8db1-6baabec6ee3f" providerId="AD" clId="Web-{74F54137-9D82-4029-A285-54E92F740E10}" dt="2023-03-06T17:49:40.239" v="122"/>
          <ac:graphicFrameMkLst>
            <pc:docMk/>
            <pc:sldMk cId="1560045785" sldId="278"/>
            <ac:graphicFrameMk id="2" creationId="{00000000-0000-0000-0000-000000000000}"/>
          </ac:graphicFrameMkLst>
        </pc:graphicFrameChg>
      </pc:sldChg>
      <pc:sldChg chg="modSp">
        <pc:chgData name="MONICA LOPEZ HERNANDEZ" userId="S::subadministrativa.prepa@ipeo365.educamos.com::b48849ae-a515-4ce8-8db1-6baabec6ee3f" providerId="AD" clId="Web-{74F54137-9D82-4029-A285-54E92F740E10}" dt="2023-03-06T17:50:01.740" v="136"/>
        <pc:sldMkLst>
          <pc:docMk/>
          <pc:sldMk cId="1001813050" sldId="279"/>
        </pc:sldMkLst>
        <pc:graphicFrameChg chg="mod modGraphic">
          <ac:chgData name="MONICA LOPEZ HERNANDEZ" userId="S::subadministrativa.prepa@ipeo365.educamos.com::b48849ae-a515-4ce8-8db1-6baabec6ee3f" providerId="AD" clId="Web-{74F54137-9D82-4029-A285-54E92F740E10}" dt="2023-03-06T17:50:01.740" v="136"/>
          <ac:graphicFrameMkLst>
            <pc:docMk/>
            <pc:sldMk cId="1001813050" sldId="279"/>
            <ac:graphicFrameMk id="2" creationId="{00000000-0000-0000-0000-000000000000}"/>
          </ac:graphicFrameMkLst>
        </pc:graphicFrameChg>
      </pc:sldChg>
      <pc:sldChg chg="modSp">
        <pc:chgData name="MONICA LOPEZ HERNANDEZ" userId="S::subadministrativa.prepa@ipeo365.educamos.com::b48849ae-a515-4ce8-8db1-6baabec6ee3f" providerId="AD" clId="Web-{74F54137-9D82-4029-A285-54E92F740E10}" dt="2023-03-06T17:52:26.510" v="194"/>
        <pc:sldMkLst>
          <pc:docMk/>
          <pc:sldMk cId="2900472553" sldId="280"/>
        </pc:sldMkLst>
        <pc:graphicFrameChg chg="mod modGraphic">
          <ac:chgData name="MONICA LOPEZ HERNANDEZ" userId="S::subadministrativa.prepa@ipeo365.educamos.com::b48849ae-a515-4ce8-8db1-6baabec6ee3f" providerId="AD" clId="Web-{74F54137-9D82-4029-A285-54E92F740E10}" dt="2023-03-06T17:52:26.510" v="194"/>
          <ac:graphicFrameMkLst>
            <pc:docMk/>
            <pc:sldMk cId="2900472553" sldId="280"/>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5C41C5E5-A669-41E8-805D-031250C456D6}"/>
    <pc:docChg chg="modSld">
      <pc:chgData name="MERCEDES SUSANA VALENZUELA ALANIS" userId="S::mercedes.valenzuela@ipeo365.educamos.com::83c42dc5-a98e-42b5-98a7-5d030a49eacd" providerId="AD" clId="Web-{5C41C5E5-A669-41E8-805D-031250C456D6}" dt="2023-04-19T19:36:49.505" v="947"/>
      <pc:docMkLst>
        <pc:docMk/>
      </pc:docMkLst>
      <pc:sldChg chg="modSp">
        <pc:chgData name="MERCEDES SUSANA VALENZUELA ALANIS" userId="S::mercedes.valenzuela@ipeo365.educamos.com::83c42dc5-a98e-42b5-98a7-5d030a49eacd" providerId="AD" clId="Web-{5C41C5E5-A669-41E8-805D-031250C456D6}" dt="2023-04-19T19:36:49.505" v="947"/>
        <pc:sldMkLst>
          <pc:docMk/>
          <pc:sldMk cId="2358872506" sldId="275"/>
        </pc:sldMkLst>
        <pc:graphicFrameChg chg="mod modGraphic">
          <ac:chgData name="MERCEDES SUSANA VALENZUELA ALANIS" userId="S::mercedes.valenzuela@ipeo365.educamos.com::83c42dc5-a98e-42b5-98a7-5d030a49eacd" providerId="AD" clId="Web-{5C41C5E5-A669-41E8-805D-031250C456D6}" dt="2023-04-19T19:36:49.505" v="947"/>
          <ac:graphicFrameMkLst>
            <pc:docMk/>
            <pc:sldMk cId="2358872506" sldId="275"/>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9B18802F-D3BF-4583-B11F-F222D4384301}"/>
    <pc:docChg chg="modSld">
      <pc:chgData name="MERCEDES SUSANA VALENZUELA ALANIS" userId="S::mercedes.valenzuela@ipeo365.educamos.com::83c42dc5-a98e-42b5-98a7-5d030a49eacd" providerId="AD" clId="Web-{9B18802F-D3BF-4583-B11F-F222D4384301}" dt="2023-03-14T14:33:27.363" v="116" actId="1076"/>
      <pc:docMkLst>
        <pc:docMk/>
      </pc:docMkLst>
      <pc:sldChg chg="modSp">
        <pc:chgData name="MERCEDES SUSANA VALENZUELA ALANIS" userId="S::mercedes.valenzuela@ipeo365.educamos.com::83c42dc5-a98e-42b5-98a7-5d030a49eacd" providerId="AD" clId="Web-{9B18802F-D3BF-4583-B11F-F222D4384301}" dt="2023-03-14T14:16:51.881" v="2"/>
        <pc:sldMkLst>
          <pc:docMk/>
          <pc:sldMk cId="2422817911" sldId="259"/>
        </pc:sldMkLst>
        <pc:spChg chg="mod">
          <ac:chgData name="MERCEDES SUSANA VALENZUELA ALANIS" userId="S::mercedes.valenzuela@ipeo365.educamos.com::83c42dc5-a98e-42b5-98a7-5d030a49eacd" providerId="AD" clId="Web-{9B18802F-D3BF-4583-B11F-F222D4384301}" dt="2023-03-14T14:16:51.881" v="2"/>
          <ac:spMkLst>
            <pc:docMk/>
            <pc:sldMk cId="2422817911" sldId="259"/>
            <ac:spMk id="5" creationId="{22685B3E-5F5C-4103-BC93-FCB5F56F7A09}"/>
          </ac:spMkLst>
        </pc:spChg>
      </pc:sldChg>
      <pc:sldChg chg="addSp delSp modSp">
        <pc:chgData name="MERCEDES SUSANA VALENZUELA ALANIS" userId="S::mercedes.valenzuela@ipeo365.educamos.com::83c42dc5-a98e-42b5-98a7-5d030a49eacd" providerId="AD" clId="Web-{9B18802F-D3BF-4583-B11F-F222D4384301}" dt="2023-03-14T14:33:27.363" v="116" actId="1076"/>
        <pc:sldMkLst>
          <pc:docMk/>
          <pc:sldMk cId="4202657554" sldId="274"/>
        </pc:sldMkLst>
        <pc:spChg chg="mod">
          <ac:chgData name="MERCEDES SUSANA VALENZUELA ALANIS" userId="S::mercedes.valenzuela@ipeo365.educamos.com::83c42dc5-a98e-42b5-98a7-5d030a49eacd" providerId="AD" clId="Web-{9B18802F-D3BF-4583-B11F-F222D4384301}" dt="2023-03-14T14:32:40.252" v="102" actId="1076"/>
          <ac:spMkLst>
            <pc:docMk/>
            <pc:sldMk cId="4202657554" sldId="274"/>
            <ac:spMk id="2" creationId="{1AE6E7D0-5B16-5A2D-E796-B54985084E25}"/>
          </ac:spMkLst>
        </pc:spChg>
        <pc:spChg chg="mod">
          <ac:chgData name="MERCEDES SUSANA VALENZUELA ALANIS" userId="S::mercedes.valenzuela@ipeo365.educamos.com::83c42dc5-a98e-42b5-98a7-5d030a49eacd" providerId="AD" clId="Web-{9B18802F-D3BF-4583-B11F-F222D4384301}" dt="2023-03-14T14:32:43.924" v="103" actId="1076"/>
          <ac:spMkLst>
            <pc:docMk/>
            <pc:sldMk cId="4202657554" sldId="274"/>
            <ac:spMk id="3" creationId="{A041A1CF-CA02-6E13-6D79-B9EE0AA7C79D}"/>
          </ac:spMkLst>
        </pc:spChg>
        <pc:spChg chg="mod">
          <ac:chgData name="MERCEDES SUSANA VALENZUELA ALANIS" userId="S::mercedes.valenzuela@ipeo365.educamos.com::83c42dc5-a98e-42b5-98a7-5d030a49eacd" providerId="AD" clId="Web-{9B18802F-D3BF-4583-B11F-F222D4384301}" dt="2023-03-14T14:33:06.706" v="111" actId="14100"/>
          <ac:spMkLst>
            <pc:docMk/>
            <pc:sldMk cId="4202657554" sldId="274"/>
            <ac:spMk id="4" creationId="{96C99A5B-073B-6A0E-E981-0167E8E531A4}"/>
          </ac:spMkLst>
        </pc:spChg>
        <pc:spChg chg="mod">
          <ac:chgData name="MERCEDES SUSANA VALENZUELA ALANIS" userId="S::mercedes.valenzuela@ipeo365.educamos.com::83c42dc5-a98e-42b5-98a7-5d030a49eacd" providerId="AD" clId="Web-{9B18802F-D3BF-4583-B11F-F222D4384301}" dt="2023-03-14T14:32:37.877" v="101" actId="1076"/>
          <ac:spMkLst>
            <pc:docMk/>
            <pc:sldMk cId="4202657554" sldId="274"/>
            <ac:spMk id="6" creationId="{2F8E7620-E916-660A-AA6E-ED4860E723C5}"/>
          </ac:spMkLst>
        </pc:spChg>
        <pc:spChg chg="mod">
          <ac:chgData name="MERCEDES SUSANA VALENZUELA ALANIS" userId="S::mercedes.valenzuela@ipeo365.educamos.com::83c42dc5-a98e-42b5-98a7-5d030a49eacd" providerId="AD" clId="Web-{9B18802F-D3BF-4583-B11F-F222D4384301}" dt="2023-03-14T14:33:13.878" v="113" actId="1076"/>
          <ac:spMkLst>
            <pc:docMk/>
            <pc:sldMk cId="4202657554" sldId="274"/>
            <ac:spMk id="7" creationId="{FDF70EA9-165F-B5D2-E91A-427B1AA187E6}"/>
          </ac:spMkLst>
        </pc:spChg>
        <pc:spChg chg="mod">
          <ac:chgData name="MERCEDES SUSANA VALENZUELA ALANIS" userId="S::mercedes.valenzuela@ipeo365.educamos.com::83c42dc5-a98e-42b5-98a7-5d030a49eacd" providerId="AD" clId="Web-{9B18802F-D3BF-4583-B11F-F222D4384301}" dt="2023-03-14T14:33:17.456" v="114" actId="1076"/>
          <ac:spMkLst>
            <pc:docMk/>
            <pc:sldMk cId="4202657554" sldId="274"/>
            <ac:spMk id="8" creationId="{69581295-8D74-D6ED-0FE2-C8077AC55AB8}"/>
          </ac:spMkLst>
        </pc:spChg>
        <pc:spChg chg="add mod">
          <ac:chgData name="MERCEDES SUSANA VALENZUELA ALANIS" userId="S::mercedes.valenzuela@ipeo365.educamos.com::83c42dc5-a98e-42b5-98a7-5d030a49eacd" providerId="AD" clId="Web-{9B18802F-D3BF-4583-B11F-F222D4384301}" dt="2023-03-14T14:33:22.660" v="115" actId="1076"/>
          <ac:spMkLst>
            <pc:docMk/>
            <pc:sldMk cId="4202657554" sldId="274"/>
            <ac:spMk id="9" creationId="{86E14344-B3AF-86CD-AC22-1BF20A11C202}"/>
          </ac:spMkLst>
        </pc:spChg>
        <pc:spChg chg="add mod">
          <ac:chgData name="MERCEDES SUSANA VALENZUELA ALANIS" userId="S::mercedes.valenzuela@ipeo365.educamos.com::83c42dc5-a98e-42b5-98a7-5d030a49eacd" providerId="AD" clId="Web-{9B18802F-D3BF-4583-B11F-F222D4384301}" dt="2023-03-14T14:33:02.378" v="109" actId="1076"/>
          <ac:spMkLst>
            <pc:docMk/>
            <pc:sldMk cId="4202657554" sldId="274"/>
            <ac:spMk id="10" creationId="{96F90AFE-653D-BD65-3A53-688186604F84}"/>
          </ac:spMkLst>
        </pc:spChg>
        <pc:spChg chg="add mod">
          <ac:chgData name="MERCEDES SUSANA VALENZUELA ALANIS" userId="S::mercedes.valenzuela@ipeo365.educamos.com::83c42dc5-a98e-42b5-98a7-5d030a49eacd" providerId="AD" clId="Web-{9B18802F-D3BF-4583-B11F-F222D4384301}" dt="2023-03-14T14:33:27.363" v="116" actId="1076"/>
          <ac:spMkLst>
            <pc:docMk/>
            <pc:sldMk cId="4202657554" sldId="274"/>
            <ac:spMk id="11" creationId="{6A1A3E35-4223-436C-7DCF-7F616EC44F31}"/>
          </ac:spMkLst>
        </pc:spChg>
        <pc:spChg chg="del mod">
          <ac:chgData name="MERCEDES SUSANA VALENZUELA ALANIS" userId="S::mercedes.valenzuela@ipeo365.educamos.com::83c42dc5-a98e-42b5-98a7-5d030a49eacd" providerId="AD" clId="Web-{9B18802F-D3BF-4583-B11F-F222D4384301}" dt="2023-03-14T14:30:24.280" v="71"/>
          <ac:spMkLst>
            <pc:docMk/>
            <pc:sldMk cId="4202657554" sldId="274"/>
            <ac:spMk id="40" creationId="{4C72784E-D740-4221-82A5-933985474267}"/>
          </ac:spMkLst>
        </pc:spChg>
      </pc:sldChg>
    </pc:docChg>
  </pc:docChgLst>
  <pc:docChgLst>
    <pc:chgData name="MERCEDES SUSANA VALENZUELA ALANIS" userId="S::mercedes.valenzuela@ipeo365.educamos.com::83c42dc5-a98e-42b5-98a7-5d030a49eacd" providerId="AD" clId="Web-{E030B3A5-8D27-4BB2-8B69-2EB90E104560}"/>
    <pc:docChg chg="modSld">
      <pc:chgData name="MERCEDES SUSANA VALENZUELA ALANIS" userId="S::mercedes.valenzuela@ipeo365.educamos.com::83c42dc5-a98e-42b5-98a7-5d030a49eacd" providerId="AD" clId="Web-{E030B3A5-8D27-4BB2-8B69-2EB90E104560}" dt="2023-03-06T20:16:29.935" v="153"/>
      <pc:docMkLst>
        <pc:docMk/>
      </pc:docMkLst>
      <pc:sldChg chg="modSp">
        <pc:chgData name="MERCEDES SUSANA VALENZUELA ALANIS" userId="S::mercedes.valenzuela@ipeo365.educamos.com::83c42dc5-a98e-42b5-98a7-5d030a49eacd" providerId="AD" clId="Web-{E030B3A5-8D27-4BB2-8B69-2EB90E104560}" dt="2023-03-06T20:13:25.986" v="3"/>
        <pc:sldMkLst>
          <pc:docMk/>
          <pc:sldMk cId="1937666543" sldId="276"/>
        </pc:sldMkLst>
        <pc:graphicFrameChg chg="mod modGraphic">
          <ac:chgData name="MERCEDES SUSANA VALENZUELA ALANIS" userId="S::mercedes.valenzuela@ipeo365.educamos.com::83c42dc5-a98e-42b5-98a7-5d030a49eacd" providerId="AD" clId="Web-{E030B3A5-8D27-4BB2-8B69-2EB90E104560}" dt="2023-03-06T20:13:25.986" v="3"/>
          <ac:graphicFrameMkLst>
            <pc:docMk/>
            <pc:sldMk cId="1937666543" sldId="276"/>
            <ac:graphicFrameMk id="4" creationId="{00000000-0000-0000-0000-000000000000}"/>
          </ac:graphicFrameMkLst>
        </pc:graphicFrameChg>
      </pc:sldChg>
      <pc:sldChg chg="modSp">
        <pc:chgData name="MERCEDES SUSANA VALENZUELA ALANIS" userId="S::mercedes.valenzuela@ipeo365.educamos.com::83c42dc5-a98e-42b5-98a7-5d030a49eacd" providerId="AD" clId="Web-{E030B3A5-8D27-4BB2-8B69-2EB90E104560}" dt="2023-03-06T20:16:29.935" v="153"/>
        <pc:sldMkLst>
          <pc:docMk/>
          <pc:sldMk cId="4076070833" sldId="277"/>
        </pc:sldMkLst>
        <pc:graphicFrameChg chg="mod modGraphic">
          <ac:chgData name="MERCEDES SUSANA VALENZUELA ALANIS" userId="S::mercedes.valenzuela@ipeo365.educamos.com::83c42dc5-a98e-42b5-98a7-5d030a49eacd" providerId="AD" clId="Web-{E030B3A5-8D27-4BB2-8B69-2EB90E104560}" dt="2023-03-06T20:16:29.935" v="153"/>
          <ac:graphicFrameMkLst>
            <pc:docMk/>
            <pc:sldMk cId="4076070833" sldId="277"/>
            <ac:graphicFrameMk id="4" creationId="{00000000-0000-0000-0000-000000000000}"/>
          </ac:graphicFrameMkLst>
        </pc:graphicFrameChg>
      </pc:sldChg>
    </pc:docChg>
  </pc:docChgLst>
  <pc:docChgLst>
    <pc:chgData name="SERGIO ALEJANDRO PANTOJA RODRIGUEZ" userId="S::sergio.pantoja@ipeo365.educamos.com::17c75917-1ce9-463c-8ad0-68a832c57e8e" providerId="AD" clId="Web-{2C572F14-A158-4B40-AD8B-7F79CF1F7301}"/>
    <pc:docChg chg="modSld">
      <pc:chgData name="SERGIO ALEJANDRO PANTOJA RODRIGUEZ" userId="S::sergio.pantoja@ipeo365.educamos.com::17c75917-1ce9-463c-8ad0-68a832c57e8e" providerId="AD" clId="Web-{2C572F14-A158-4B40-AD8B-7F79CF1F7301}" dt="2023-03-10T16:33:49.827" v="5" actId="20577"/>
      <pc:docMkLst>
        <pc:docMk/>
      </pc:docMkLst>
      <pc:sldChg chg="modSp">
        <pc:chgData name="SERGIO ALEJANDRO PANTOJA RODRIGUEZ" userId="S::sergio.pantoja@ipeo365.educamos.com::17c75917-1ce9-463c-8ad0-68a832c57e8e" providerId="AD" clId="Web-{2C572F14-A158-4B40-AD8B-7F79CF1F7301}" dt="2023-03-10T16:33:49.827" v="5" actId="20577"/>
        <pc:sldMkLst>
          <pc:docMk/>
          <pc:sldMk cId="4202657554" sldId="274"/>
        </pc:sldMkLst>
        <pc:spChg chg="mod">
          <ac:chgData name="SERGIO ALEJANDRO PANTOJA RODRIGUEZ" userId="S::sergio.pantoja@ipeo365.educamos.com::17c75917-1ce9-463c-8ad0-68a832c57e8e" providerId="AD" clId="Web-{2C572F14-A158-4B40-AD8B-7F79CF1F7301}" dt="2023-03-10T16:33:49.827" v="5" actId="20577"/>
          <ac:spMkLst>
            <pc:docMk/>
            <pc:sldMk cId="4202657554" sldId="274"/>
            <ac:spMk id="6" creationId="{2F8E7620-E916-660A-AA6E-ED4860E723C5}"/>
          </ac:spMkLst>
        </pc:spChg>
      </pc:sldChg>
    </pc:docChg>
  </pc:docChgLst>
  <pc:docChgLst>
    <pc:chgData name="MERCEDES SUSANA VALENZUELA ALANIS" userId="S::mercedes.valenzuela@ipeo365.educamos.com::83c42dc5-a98e-42b5-98a7-5d030a49eacd" providerId="AD" clId="Web-{A6505EF5-3B2D-4D56-AE79-E420A3EEAD77}"/>
    <pc:docChg chg="modSld">
      <pc:chgData name="MERCEDES SUSANA VALENZUELA ALANIS" userId="S::mercedes.valenzuela@ipeo365.educamos.com::83c42dc5-a98e-42b5-98a7-5d030a49eacd" providerId="AD" clId="Web-{A6505EF5-3B2D-4D56-AE79-E420A3EEAD77}" dt="2023-04-20T16:34:05.608" v="33" actId="20577"/>
      <pc:docMkLst>
        <pc:docMk/>
      </pc:docMkLst>
      <pc:sldChg chg="modSp">
        <pc:chgData name="MERCEDES SUSANA VALENZUELA ALANIS" userId="S::mercedes.valenzuela@ipeo365.educamos.com::83c42dc5-a98e-42b5-98a7-5d030a49eacd" providerId="AD" clId="Web-{A6505EF5-3B2D-4D56-AE79-E420A3EEAD77}" dt="2023-04-20T16:12:27.695" v="20" actId="20577"/>
        <pc:sldMkLst>
          <pc:docMk/>
          <pc:sldMk cId="2422817911" sldId="259"/>
        </pc:sldMkLst>
        <pc:spChg chg="mod">
          <ac:chgData name="MERCEDES SUSANA VALENZUELA ALANIS" userId="S::mercedes.valenzuela@ipeo365.educamos.com::83c42dc5-a98e-42b5-98a7-5d030a49eacd" providerId="AD" clId="Web-{A6505EF5-3B2D-4D56-AE79-E420A3EEAD77}" dt="2023-04-20T16:12:09.116" v="13" actId="1076"/>
          <ac:spMkLst>
            <pc:docMk/>
            <pc:sldMk cId="2422817911" sldId="259"/>
            <ac:spMk id="2" creationId="{00000000-0000-0000-0000-000000000000}"/>
          </ac:spMkLst>
        </pc:spChg>
        <pc:spChg chg="mod">
          <ac:chgData name="MERCEDES SUSANA VALENZUELA ALANIS" userId="S::mercedes.valenzuela@ipeo365.educamos.com::83c42dc5-a98e-42b5-98a7-5d030a49eacd" providerId="AD" clId="Web-{A6505EF5-3B2D-4D56-AE79-E420A3EEAD77}" dt="2023-04-20T16:12:19.663" v="14" actId="1076"/>
          <ac:spMkLst>
            <pc:docMk/>
            <pc:sldMk cId="2422817911" sldId="259"/>
            <ac:spMk id="5" creationId="{22685B3E-5F5C-4103-BC93-FCB5F56F7A09}"/>
          </ac:spMkLst>
        </pc:spChg>
        <pc:spChg chg="mod">
          <ac:chgData name="MERCEDES SUSANA VALENZUELA ALANIS" userId="S::mercedes.valenzuela@ipeo365.educamos.com::83c42dc5-a98e-42b5-98a7-5d030a49eacd" providerId="AD" clId="Web-{A6505EF5-3B2D-4D56-AE79-E420A3EEAD77}" dt="2023-04-20T16:12:27.695" v="20" actId="20577"/>
          <ac:spMkLst>
            <pc:docMk/>
            <pc:sldMk cId="2422817911" sldId="259"/>
            <ac:spMk id="7" creationId="{92405FBE-5F6F-4252-AAB5-5150122E1EC2}"/>
          </ac:spMkLst>
        </pc:spChg>
        <pc:picChg chg="mod">
          <ac:chgData name="MERCEDES SUSANA VALENZUELA ALANIS" userId="S::mercedes.valenzuela@ipeo365.educamos.com::83c42dc5-a98e-42b5-98a7-5d030a49eacd" providerId="AD" clId="Web-{A6505EF5-3B2D-4D56-AE79-E420A3EEAD77}" dt="2023-04-20T16:11:40.928" v="9" actId="1076"/>
          <ac:picMkLst>
            <pc:docMk/>
            <pc:sldMk cId="2422817911" sldId="259"/>
            <ac:picMk id="4" creationId="{276929DE-A2D9-4F27-ACE7-96B814A28EF3}"/>
          </ac:picMkLst>
        </pc:picChg>
      </pc:sldChg>
      <pc:sldChg chg="modSp">
        <pc:chgData name="MERCEDES SUSANA VALENZUELA ALANIS" userId="S::mercedes.valenzuela@ipeo365.educamos.com::83c42dc5-a98e-42b5-98a7-5d030a49eacd" providerId="AD" clId="Web-{A6505EF5-3B2D-4D56-AE79-E420A3EEAD77}" dt="2023-04-20T16:34:05.608" v="33" actId="20577"/>
        <pc:sldMkLst>
          <pc:docMk/>
          <pc:sldMk cId="761044148" sldId="295"/>
        </pc:sldMkLst>
        <pc:spChg chg="mod">
          <ac:chgData name="MERCEDES SUSANA VALENZUELA ALANIS" userId="S::mercedes.valenzuela@ipeo365.educamos.com::83c42dc5-a98e-42b5-98a7-5d030a49eacd" providerId="AD" clId="Web-{A6505EF5-3B2D-4D56-AE79-E420A3EEAD77}" dt="2023-04-20T16:34:05.608" v="33" actId="20577"/>
          <ac:spMkLst>
            <pc:docMk/>
            <pc:sldMk cId="761044148" sldId="295"/>
            <ac:spMk id="3" creationId="{13F73966-F602-465C-7E7D-AF20D02E3A8B}"/>
          </ac:spMkLst>
        </pc:spChg>
      </pc:sldChg>
    </pc:docChg>
  </pc:docChgLst>
  <pc:docChgLst>
    <pc:chgData name="MERCEDES SUSANA VALENZUELA ALANIS" userId="S::mercedes.valenzuela@ipeo365.educamos.com::83c42dc5-a98e-42b5-98a7-5d030a49eacd" providerId="AD" clId="Web-{83629C3C-E01A-49D3-ADA8-47844DA9A844}"/>
    <pc:docChg chg="delSld modSld">
      <pc:chgData name="MERCEDES SUSANA VALENZUELA ALANIS" userId="S::mercedes.valenzuela@ipeo365.educamos.com::83c42dc5-a98e-42b5-98a7-5d030a49eacd" providerId="AD" clId="Web-{83629C3C-E01A-49D3-ADA8-47844DA9A844}" dt="2023-05-03T16:02:07.819" v="6"/>
      <pc:docMkLst>
        <pc:docMk/>
      </pc:docMkLst>
      <pc:sldChg chg="addSp modSp">
        <pc:chgData name="MERCEDES SUSANA VALENZUELA ALANIS" userId="S::mercedes.valenzuela@ipeo365.educamos.com::83c42dc5-a98e-42b5-98a7-5d030a49eacd" providerId="AD" clId="Web-{83629C3C-E01A-49D3-ADA8-47844DA9A844}" dt="2023-05-03T16:02:07.819" v="6"/>
        <pc:sldMkLst>
          <pc:docMk/>
          <pc:sldMk cId="4202657554" sldId="274"/>
        </pc:sldMkLst>
        <pc:cxnChg chg="add mod">
          <ac:chgData name="MERCEDES SUSANA VALENZUELA ALANIS" userId="S::mercedes.valenzuela@ipeo365.educamos.com::83c42dc5-a98e-42b5-98a7-5d030a49eacd" providerId="AD" clId="Web-{83629C3C-E01A-49D3-ADA8-47844DA9A844}" dt="2023-05-03T16:02:07.819" v="6"/>
          <ac:cxnSpMkLst>
            <pc:docMk/>
            <pc:sldMk cId="4202657554" sldId="274"/>
            <ac:cxnSpMk id="12" creationId="{1DE4B618-5BDC-756B-CAF2-0284EDE40D69}"/>
          </ac:cxnSpMkLst>
        </pc:cxnChg>
      </pc:sldChg>
      <pc:sldChg chg="del">
        <pc:chgData name="MERCEDES SUSANA VALENZUELA ALANIS" userId="S::mercedes.valenzuela@ipeo365.educamos.com::83c42dc5-a98e-42b5-98a7-5d030a49eacd" providerId="AD" clId="Web-{83629C3C-E01A-49D3-ADA8-47844DA9A844}" dt="2023-05-03T15:59:59.706" v="0"/>
        <pc:sldMkLst>
          <pc:docMk/>
          <pc:sldMk cId="761044148" sldId="295"/>
        </pc:sldMkLst>
      </pc:sldChg>
    </pc:docChg>
  </pc:docChgLst>
  <pc:docChgLst>
    <pc:chgData name="SERGIO ALEJANDRO PANTOJA RODRIGUEZ" userId="S::sergio.pantoja@ipeo365.educamos.com::17c75917-1ce9-463c-8ad0-68a832c57e8e" providerId="AD" clId="Web-{559327EF-A553-4BC9-B500-B7C55FB1B143}"/>
    <pc:docChg chg="mod modSld">
      <pc:chgData name="SERGIO ALEJANDRO PANTOJA RODRIGUEZ" userId="S::sergio.pantoja@ipeo365.educamos.com::17c75917-1ce9-463c-8ad0-68a832c57e8e" providerId="AD" clId="Web-{559327EF-A553-4BC9-B500-B7C55FB1B143}" dt="2023-03-10T16:27:47.336" v="123" actId="1076"/>
      <pc:docMkLst>
        <pc:docMk/>
      </pc:docMkLst>
      <pc:sldChg chg="addSp delSp modSp addCm delCm">
        <pc:chgData name="SERGIO ALEJANDRO PANTOJA RODRIGUEZ" userId="S::sergio.pantoja@ipeo365.educamos.com::17c75917-1ce9-463c-8ad0-68a832c57e8e" providerId="AD" clId="Web-{559327EF-A553-4BC9-B500-B7C55FB1B143}" dt="2023-03-10T16:27:47.336" v="123" actId="1076"/>
        <pc:sldMkLst>
          <pc:docMk/>
          <pc:sldMk cId="4202657554" sldId="274"/>
        </pc:sldMkLst>
        <pc:spChg chg="add mod">
          <ac:chgData name="SERGIO ALEJANDRO PANTOJA RODRIGUEZ" userId="S::sergio.pantoja@ipeo365.educamos.com::17c75917-1ce9-463c-8ad0-68a832c57e8e" providerId="AD" clId="Web-{559327EF-A553-4BC9-B500-B7C55FB1B143}" dt="2023-03-10T16:20:19.370" v="110" actId="14100"/>
          <ac:spMkLst>
            <pc:docMk/>
            <pc:sldMk cId="4202657554" sldId="274"/>
            <ac:spMk id="2" creationId="{1AE6E7D0-5B16-5A2D-E796-B54985084E25}"/>
          </ac:spMkLst>
        </pc:spChg>
        <pc:spChg chg="add del mod">
          <ac:chgData name="SERGIO ALEJANDRO PANTOJA RODRIGUEZ" userId="S::sergio.pantoja@ipeo365.educamos.com::17c75917-1ce9-463c-8ad0-68a832c57e8e" providerId="AD" clId="Web-{559327EF-A553-4BC9-B500-B7C55FB1B143}" dt="2023-03-10T16:27:22.069" v="119"/>
          <ac:spMkLst>
            <pc:docMk/>
            <pc:sldMk cId="4202657554" sldId="274"/>
            <ac:spMk id="3" creationId="{9D304979-89AB-03E6-7A9B-CE7C06CD10B2}"/>
          </ac:spMkLst>
        </pc:spChg>
        <pc:spChg chg="add">
          <ac:chgData name="SERGIO ALEJANDRO PANTOJA RODRIGUEZ" userId="S::sergio.pantoja@ipeo365.educamos.com::17c75917-1ce9-463c-8ad0-68a832c57e8e" providerId="AD" clId="Web-{559327EF-A553-4BC9-B500-B7C55FB1B143}" dt="2023-03-10T16:27:22.054" v="118"/>
          <ac:spMkLst>
            <pc:docMk/>
            <pc:sldMk cId="4202657554" sldId="274"/>
            <ac:spMk id="4" creationId="{96C99A5B-073B-6A0E-E981-0167E8E531A4}"/>
          </ac:spMkLst>
        </pc:spChg>
        <pc:spChg chg="add mod">
          <ac:chgData name="SERGIO ALEJANDRO PANTOJA RODRIGUEZ" userId="S::sergio.pantoja@ipeo365.educamos.com::17c75917-1ce9-463c-8ad0-68a832c57e8e" providerId="AD" clId="Web-{559327EF-A553-4BC9-B500-B7C55FB1B143}" dt="2023-03-10T16:27:47.336" v="123" actId="1076"/>
          <ac:spMkLst>
            <pc:docMk/>
            <pc:sldMk cId="4202657554" sldId="274"/>
            <ac:spMk id="6" creationId="{2F8E7620-E916-660A-AA6E-ED4860E723C5}"/>
          </ac:spMkLst>
        </pc:spChg>
        <pc:extLst>
          <p:ext xmlns:p="http://schemas.openxmlformats.org/presentationml/2006/main" uri="{D6D511B9-2390-475A-947B-AFAB55BFBCF1}">
            <pc226:cmChg xmlns:pc226="http://schemas.microsoft.com/office/powerpoint/2022/06/main/command" chg="add del">
              <pc226:chgData name="SERGIO ALEJANDRO PANTOJA RODRIGUEZ" userId="S::sergio.pantoja@ipeo365.educamos.com::17c75917-1ce9-463c-8ad0-68a832c57e8e" providerId="AD" clId="Web-{559327EF-A553-4BC9-B500-B7C55FB1B143}" dt="2023-03-10T16:26:37.443" v="117"/>
              <pc2:cmMkLst xmlns:pc2="http://schemas.microsoft.com/office/powerpoint/2019/9/main/command">
                <pc:docMk/>
                <pc:sldMk cId="4202657554" sldId="274"/>
                <pc2:cmMk id="{1BC8DB67-BA07-4A44-AC72-986D6721ED70}"/>
              </pc2:cmMkLst>
            </pc226:cmChg>
          </p:ext>
        </pc:extLst>
      </pc:sldChg>
      <pc:sldChg chg="modSp">
        <pc:chgData name="SERGIO ALEJANDRO PANTOJA RODRIGUEZ" userId="S::sergio.pantoja@ipeo365.educamos.com::17c75917-1ce9-463c-8ad0-68a832c57e8e" providerId="AD" clId="Web-{559327EF-A553-4BC9-B500-B7C55FB1B143}" dt="2023-03-10T16:14:39.954" v="87"/>
        <pc:sldMkLst>
          <pc:docMk/>
          <pc:sldMk cId="2900472553" sldId="280"/>
        </pc:sldMkLst>
        <pc:graphicFrameChg chg="mod modGraphic">
          <ac:chgData name="SERGIO ALEJANDRO PANTOJA RODRIGUEZ" userId="S::sergio.pantoja@ipeo365.educamos.com::17c75917-1ce9-463c-8ad0-68a832c57e8e" providerId="AD" clId="Web-{559327EF-A553-4BC9-B500-B7C55FB1B143}" dt="2023-03-10T16:14:39.954" v="87"/>
          <ac:graphicFrameMkLst>
            <pc:docMk/>
            <pc:sldMk cId="2900472553" sldId="280"/>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41DF1CB8-22FD-4F70-8F2C-1F6B7113032F}"/>
    <pc:docChg chg="modSld">
      <pc:chgData name="MERCEDES SUSANA VALENZUELA ALANIS" userId="S::mercedes.valenzuela@ipeo365.educamos.com::83c42dc5-a98e-42b5-98a7-5d030a49eacd" providerId="AD" clId="Web-{41DF1CB8-22FD-4F70-8F2C-1F6B7113032F}" dt="2023-04-20T14:33:26.955" v="1412"/>
      <pc:docMkLst>
        <pc:docMk/>
      </pc:docMkLst>
      <pc:sldChg chg="modSp">
        <pc:chgData name="MERCEDES SUSANA VALENZUELA ALANIS" userId="S::mercedes.valenzuela@ipeo365.educamos.com::83c42dc5-a98e-42b5-98a7-5d030a49eacd" providerId="AD" clId="Web-{41DF1CB8-22FD-4F70-8F2C-1F6B7113032F}" dt="2023-04-20T14:33:26.955" v="1412"/>
        <pc:sldMkLst>
          <pc:docMk/>
          <pc:sldMk cId="2358872506" sldId="275"/>
        </pc:sldMkLst>
        <pc:graphicFrameChg chg="mod modGraphic">
          <ac:chgData name="MERCEDES SUSANA VALENZUELA ALANIS" userId="S::mercedes.valenzuela@ipeo365.educamos.com::83c42dc5-a98e-42b5-98a7-5d030a49eacd" providerId="AD" clId="Web-{41DF1CB8-22FD-4F70-8F2C-1F6B7113032F}" dt="2023-04-20T14:33:26.955" v="1412"/>
          <ac:graphicFrameMkLst>
            <pc:docMk/>
            <pc:sldMk cId="2358872506" sldId="275"/>
            <ac:graphicFrameMk id="4" creationId="{00000000-0000-0000-0000-000000000000}"/>
          </ac:graphicFrameMkLst>
        </pc:graphicFrameChg>
      </pc:sldChg>
      <pc:sldChg chg="modSp">
        <pc:chgData name="MERCEDES SUSANA VALENZUELA ALANIS" userId="S::mercedes.valenzuela@ipeo365.educamos.com::83c42dc5-a98e-42b5-98a7-5d030a49eacd" providerId="AD" clId="Web-{41DF1CB8-22FD-4F70-8F2C-1F6B7113032F}" dt="2023-04-20T13:53:14.488" v="33"/>
        <pc:sldMkLst>
          <pc:docMk/>
          <pc:sldMk cId="2900472553" sldId="280"/>
        </pc:sldMkLst>
        <pc:graphicFrameChg chg="mod modGraphic">
          <ac:chgData name="MERCEDES SUSANA VALENZUELA ALANIS" userId="S::mercedes.valenzuela@ipeo365.educamos.com::83c42dc5-a98e-42b5-98a7-5d030a49eacd" providerId="AD" clId="Web-{41DF1CB8-22FD-4F70-8F2C-1F6B7113032F}" dt="2023-04-20T13:53:14.488" v="33"/>
          <ac:graphicFrameMkLst>
            <pc:docMk/>
            <pc:sldMk cId="2900472553" sldId="280"/>
            <ac:graphicFrameMk id="4" creationId="{00000000-0000-0000-0000-000000000000}"/>
          </ac:graphicFrameMkLst>
        </pc:graphicFrameChg>
      </pc:sldChg>
      <pc:sldChg chg="modSp">
        <pc:chgData name="MERCEDES SUSANA VALENZUELA ALANIS" userId="S::mercedes.valenzuela@ipeo365.educamos.com::83c42dc5-a98e-42b5-98a7-5d030a49eacd" providerId="AD" clId="Web-{41DF1CB8-22FD-4F70-8F2C-1F6B7113032F}" dt="2023-04-20T13:53:28.004" v="34" actId="20577"/>
        <pc:sldMkLst>
          <pc:docMk/>
          <pc:sldMk cId="3615950442" sldId="281"/>
        </pc:sldMkLst>
        <pc:spChg chg="mod">
          <ac:chgData name="MERCEDES SUSANA VALENZUELA ALANIS" userId="S::mercedes.valenzuela@ipeo365.educamos.com::83c42dc5-a98e-42b5-98a7-5d030a49eacd" providerId="AD" clId="Web-{41DF1CB8-22FD-4F70-8F2C-1F6B7113032F}" dt="2023-04-20T13:53:28.004" v="34" actId="20577"/>
          <ac:spMkLst>
            <pc:docMk/>
            <pc:sldMk cId="3615950442" sldId="281"/>
            <ac:spMk id="2" creationId="{59A8995D-7225-40BC-9E15-9DE2611D3F46}"/>
          </ac:spMkLst>
        </pc:spChg>
      </pc:sldChg>
    </pc:docChg>
  </pc:docChgLst>
  <pc:docChgLst>
    <pc:chgData name="MERCEDES SUSANA VALENZUELA ALANIS" userId="S::mercedes.valenzuela@ipeo365.educamos.com::83c42dc5-a98e-42b5-98a7-5d030a49eacd" providerId="AD" clId="Web-{82549E12-A840-46ED-B853-C5F534EA75DA}"/>
    <pc:docChg chg="modSld">
      <pc:chgData name="MERCEDES SUSANA VALENZUELA ALANIS" userId="S::mercedes.valenzuela@ipeo365.educamos.com::83c42dc5-a98e-42b5-98a7-5d030a49eacd" providerId="AD" clId="Web-{82549E12-A840-46ED-B853-C5F534EA75DA}" dt="2023-03-09T16:39:20.115" v="4027"/>
      <pc:docMkLst>
        <pc:docMk/>
      </pc:docMkLst>
      <pc:sldChg chg="modSp">
        <pc:chgData name="MERCEDES SUSANA VALENZUELA ALANIS" userId="S::mercedes.valenzuela@ipeo365.educamos.com::83c42dc5-a98e-42b5-98a7-5d030a49eacd" providerId="AD" clId="Web-{82549E12-A840-46ED-B853-C5F534EA75DA}" dt="2023-03-09T16:39:20.115" v="4027"/>
        <pc:sldMkLst>
          <pc:docMk/>
          <pc:sldMk cId="1937666543" sldId="276"/>
        </pc:sldMkLst>
        <pc:graphicFrameChg chg="mod modGraphic">
          <ac:chgData name="MERCEDES SUSANA VALENZUELA ALANIS" userId="S::mercedes.valenzuela@ipeo365.educamos.com::83c42dc5-a98e-42b5-98a7-5d030a49eacd" providerId="AD" clId="Web-{82549E12-A840-46ED-B853-C5F534EA75DA}" dt="2023-03-09T16:39:20.115" v="4027"/>
          <ac:graphicFrameMkLst>
            <pc:docMk/>
            <pc:sldMk cId="1937666543" sldId="276"/>
            <ac:graphicFrameMk id="4" creationId="{00000000-0000-0000-0000-000000000000}"/>
          </ac:graphicFrameMkLst>
        </pc:graphicFrameChg>
      </pc:sldChg>
      <pc:sldChg chg="modSp">
        <pc:chgData name="MERCEDES SUSANA VALENZUELA ALANIS" userId="S::mercedes.valenzuela@ipeo365.educamos.com::83c42dc5-a98e-42b5-98a7-5d030a49eacd" providerId="AD" clId="Web-{82549E12-A840-46ED-B853-C5F534EA75DA}" dt="2023-03-09T16:13:45.069" v="1025"/>
        <pc:sldMkLst>
          <pc:docMk/>
          <pc:sldMk cId="4076070833" sldId="277"/>
        </pc:sldMkLst>
        <pc:graphicFrameChg chg="mod modGraphic">
          <ac:chgData name="MERCEDES SUSANA VALENZUELA ALANIS" userId="S::mercedes.valenzuela@ipeo365.educamos.com::83c42dc5-a98e-42b5-98a7-5d030a49eacd" providerId="AD" clId="Web-{82549E12-A840-46ED-B853-C5F534EA75DA}" dt="2023-03-09T16:13:45.069" v="1025"/>
          <ac:graphicFrameMkLst>
            <pc:docMk/>
            <pc:sldMk cId="4076070833" sldId="277"/>
            <ac:graphicFrameMk id="4" creationId="{00000000-0000-0000-0000-000000000000}"/>
          </ac:graphicFrameMkLst>
        </pc:graphicFrameChg>
      </pc:sldChg>
      <pc:sldChg chg="modSp">
        <pc:chgData name="MERCEDES SUSANA VALENZUELA ALANIS" userId="S::mercedes.valenzuela@ipeo365.educamos.com::83c42dc5-a98e-42b5-98a7-5d030a49eacd" providerId="AD" clId="Web-{82549E12-A840-46ED-B853-C5F534EA75DA}" dt="2023-03-09T16:13:27.522" v="965"/>
        <pc:sldMkLst>
          <pc:docMk/>
          <pc:sldMk cId="1560045785" sldId="278"/>
        </pc:sldMkLst>
        <pc:graphicFrameChg chg="mod modGraphic">
          <ac:chgData name="MERCEDES SUSANA VALENZUELA ALANIS" userId="S::mercedes.valenzuela@ipeo365.educamos.com::83c42dc5-a98e-42b5-98a7-5d030a49eacd" providerId="AD" clId="Web-{82549E12-A840-46ED-B853-C5F534EA75DA}" dt="2023-03-09T16:13:27.522" v="965"/>
          <ac:graphicFrameMkLst>
            <pc:docMk/>
            <pc:sldMk cId="1560045785" sldId="278"/>
            <ac:graphicFrameMk id="2" creationId="{00000000-0000-0000-0000-000000000000}"/>
          </ac:graphicFrameMkLst>
        </pc:graphicFrameChg>
      </pc:sldChg>
      <pc:sldChg chg="modSp">
        <pc:chgData name="MERCEDES SUSANA VALENZUELA ALANIS" userId="S::mercedes.valenzuela@ipeo365.educamos.com::83c42dc5-a98e-42b5-98a7-5d030a49eacd" providerId="AD" clId="Web-{82549E12-A840-46ED-B853-C5F534EA75DA}" dt="2023-03-09T16:24:15.635" v="2323"/>
        <pc:sldMkLst>
          <pc:docMk/>
          <pc:sldMk cId="1001813050" sldId="279"/>
        </pc:sldMkLst>
        <pc:graphicFrameChg chg="mod modGraphic">
          <ac:chgData name="MERCEDES SUSANA VALENZUELA ALANIS" userId="S::mercedes.valenzuela@ipeo365.educamos.com::83c42dc5-a98e-42b5-98a7-5d030a49eacd" providerId="AD" clId="Web-{82549E12-A840-46ED-B853-C5F534EA75DA}" dt="2023-03-09T16:24:15.635" v="2323"/>
          <ac:graphicFrameMkLst>
            <pc:docMk/>
            <pc:sldMk cId="1001813050" sldId="279"/>
            <ac:graphicFrameMk id="2" creationId="{00000000-0000-0000-0000-000000000000}"/>
          </ac:graphicFrameMkLst>
        </pc:graphicFrameChg>
      </pc:sldChg>
      <pc:sldChg chg="modSp">
        <pc:chgData name="MERCEDES SUSANA VALENZUELA ALANIS" userId="S::mercedes.valenzuela@ipeo365.educamos.com::83c42dc5-a98e-42b5-98a7-5d030a49eacd" providerId="AD" clId="Web-{82549E12-A840-46ED-B853-C5F534EA75DA}" dt="2023-03-09T16:37:27.455" v="4013"/>
        <pc:sldMkLst>
          <pc:docMk/>
          <pc:sldMk cId="2900472553" sldId="280"/>
        </pc:sldMkLst>
        <pc:graphicFrameChg chg="mod modGraphic">
          <ac:chgData name="MERCEDES SUSANA VALENZUELA ALANIS" userId="S::mercedes.valenzuela@ipeo365.educamos.com::83c42dc5-a98e-42b5-98a7-5d030a49eacd" providerId="AD" clId="Web-{82549E12-A840-46ED-B853-C5F534EA75DA}" dt="2023-03-09T16:37:27.455" v="4013"/>
          <ac:graphicFrameMkLst>
            <pc:docMk/>
            <pc:sldMk cId="2900472553" sldId="280"/>
            <ac:graphicFrameMk id="4" creationId="{00000000-0000-0000-0000-000000000000}"/>
          </ac:graphicFrameMkLst>
        </pc:graphicFrameChg>
      </pc:sldChg>
    </pc:docChg>
  </pc:docChgLst>
  <pc:docChgLst>
    <pc:chgData name="MONICA LOPEZ HERNANDEZ" userId="S::subadministrativa.prepa@ipeo365.educamos.com::b48849ae-a515-4ce8-8db1-6baabec6ee3f" providerId="AD" clId="Web-{2A8E5960-CF2A-4B4F-A371-12E0A8F3D584}"/>
    <pc:docChg chg="modSld">
      <pc:chgData name="MONICA LOPEZ HERNANDEZ" userId="S::subadministrativa.prepa@ipeo365.educamos.com::b48849ae-a515-4ce8-8db1-6baabec6ee3f" providerId="AD" clId="Web-{2A8E5960-CF2A-4B4F-A371-12E0A8F3D584}" dt="2023-03-09T22:00:53.739" v="1905"/>
      <pc:docMkLst>
        <pc:docMk/>
      </pc:docMkLst>
      <pc:sldChg chg="modSp">
        <pc:chgData name="MONICA LOPEZ HERNANDEZ" userId="S::subadministrativa.prepa@ipeo365.educamos.com::b48849ae-a515-4ce8-8db1-6baabec6ee3f" providerId="AD" clId="Web-{2A8E5960-CF2A-4B4F-A371-12E0A8F3D584}" dt="2023-03-09T15:26:47.287" v="343"/>
        <pc:sldMkLst>
          <pc:docMk/>
          <pc:sldMk cId="4076070833" sldId="277"/>
        </pc:sldMkLst>
        <pc:graphicFrameChg chg="mod modGraphic">
          <ac:chgData name="MONICA LOPEZ HERNANDEZ" userId="S::subadministrativa.prepa@ipeo365.educamos.com::b48849ae-a515-4ce8-8db1-6baabec6ee3f" providerId="AD" clId="Web-{2A8E5960-CF2A-4B4F-A371-12E0A8F3D584}" dt="2023-03-09T15:26:47.287" v="343"/>
          <ac:graphicFrameMkLst>
            <pc:docMk/>
            <pc:sldMk cId="4076070833" sldId="277"/>
            <ac:graphicFrameMk id="4" creationId="{00000000-0000-0000-0000-000000000000}"/>
          </ac:graphicFrameMkLst>
        </pc:graphicFrameChg>
      </pc:sldChg>
      <pc:sldChg chg="modSp">
        <pc:chgData name="MONICA LOPEZ HERNANDEZ" userId="S::subadministrativa.prepa@ipeo365.educamos.com::b48849ae-a515-4ce8-8db1-6baabec6ee3f" providerId="AD" clId="Web-{2A8E5960-CF2A-4B4F-A371-12E0A8F3D584}" dt="2023-03-09T15:32:19.751" v="811"/>
        <pc:sldMkLst>
          <pc:docMk/>
          <pc:sldMk cId="1560045785" sldId="278"/>
        </pc:sldMkLst>
        <pc:graphicFrameChg chg="mod modGraphic">
          <ac:chgData name="MONICA LOPEZ HERNANDEZ" userId="S::subadministrativa.prepa@ipeo365.educamos.com::b48849ae-a515-4ce8-8db1-6baabec6ee3f" providerId="AD" clId="Web-{2A8E5960-CF2A-4B4F-A371-12E0A8F3D584}" dt="2023-03-09T15:32:19.751" v="811"/>
          <ac:graphicFrameMkLst>
            <pc:docMk/>
            <pc:sldMk cId="1560045785" sldId="278"/>
            <ac:graphicFrameMk id="2" creationId="{00000000-0000-0000-0000-000000000000}"/>
          </ac:graphicFrameMkLst>
        </pc:graphicFrameChg>
      </pc:sldChg>
      <pc:sldChg chg="modSp">
        <pc:chgData name="MONICA LOPEZ HERNANDEZ" userId="S::subadministrativa.prepa@ipeo365.educamos.com::b48849ae-a515-4ce8-8db1-6baabec6ee3f" providerId="AD" clId="Web-{2A8E5960-CF2A-4B4F-A371-12E0A8F3D584}" dt="2023-03-09T18:05:45.216" v="1508"/>
        <pc:sldMkLst>
          <pc:docMk/>
          <pc:sldMk cId="1001813050" sldId="279"/>
        </pc:sldMkLst>
        <pc:graphicFrameChg chg="mod modGraphic">
          <ac:chgData name="MONICA LOPEZ HERNANDEZ" userId="S::subadministrativa.prepa@ipeo365.educamos.com::b48849ae-a515-4ce8-8db1-6baabec6ee3f" providerId="AD" clId="Web-{2A8E5960-CF2A-4B4F-A371-12E0A8F3D584}" dt="2023-03-09T18:05:45.216" v="1508"/>
          <ac:graphicFrameMkLst>
            <pc:docMk/>
            <pc:sldMk cId="1001813050" sldId="279"/>
            <ac:graphicFrameMk id="2" creationId="{00000000-0000-0000-0000-000000000000}"/>
          </ac:graphicFrameMkLst>
        </pc:graphicFrameChg>
      </pc:sldChg>
      <pc:sldChg chg="modSp">
        <pc:chgData name="MONICA LOPEZ HERNANDEZ" userId="S::subadministrativa.prepa@ipeo365.educamos.com::b48849ae-a515-4ce8-8db1-6baabec6ee3f" providerId="AD" clId="Web-{2A8E5960-CF2A-4B4F-A371-12E0A8F3D584}" dt="2023-03-09T22:00:53.739" v="1905"/>
        <pc:sldMkLst>
          <pc:docMk/>
          <pc:sldMk cId="88018309" sldId="282"/>
        </pc:sldMkLst>
        <pc:graphicFrameChg chg="mod modGraphic">
          <ac:chgData name="MONICA LOPEZ HERNANDEZ" userId="S::subadministrativa.prepa@ipeo365.educamos.com::b48849ae-a515-4ce8-8db1-6baabec6ee3f" providerId="AD" clId="Web-{2A8E5960-CF2A-4B4F-A371-12E0A8F3D584}" dt="2023-03-09T22:00:53.739" v="1905"/>
          <ac:graphicFrameMkLst>
            <pc:docMk/>
            <pc:sldMk cId="88018309" sldId="282"/>
            <ac:graphicFrameMk id="4" creationId="{00000000-0000-0000-0000-000000000000}"/>
          </ac:graphicFrameMkLst>
        </pc:graphicFrameChg>
        <pc:picChg chg="mod">
          <ac:chgData name="MONICA LOPEZ HERNANDEZ" userId="S::subadministrativa.prepa@ipeo365.educamos.com::b48849ae-a515-4ce8-8db1-6baabec6ee3f" providerId="AD" clId="Web-{2A8E5960-CF2A-4B4F-A371-12E0A8F3D584}" dt="2023-03-09T21:58:14.360" v="1866" actId="1076"/>
          <ac:picMkLst>
            <pc:docMk/>
            <pc:sldMk cId="88018309" sldId="282"/>
            <ac:picMk id="5" creationId="{5F825A91-571A-41ED-9F34-46F2C5179E2A}"/>
          </ac:picMkLst>
        </pc:picChg>
      </pc:sldChg>
    </pc:docChg>
  </pc:docChgLst>
  <pc:docChgLst>
    <pc:chgData name="SERGIO ALEJANDRO PANTOJA RODRIGUEZ" userId="S::sergio.pantoja@ipeo365.educamos.com::17c75917-1ce9-463c-8ad0-68a832c57e8e" providerId="AD" clId="Web-{C37BDE24-E91F-4EA7-BF03-88AED96B9E22}"/>
    <pc:docChg chg="modSld">
      <pc:chgData name="SERGIO ALEJANDRO PANTOJA RODRIGUEZ" userId="S::sergio.pantoja@ipeo365.educamos.com::17c75917-1ce9-463c-8ad0-68a832c57e8e" providerId="AD" clId="Web-{C37BDE24-E91F-4EA7-BF03-88AED96B9E22}" dt="2023-03-30T14:23:08.806" v="40"/>
      <pc:docMkLst>
        <pc:docMk/>
      </pc:docMkLst>
      <pc:sldChg chg="modSp">
        <pc:chgData name="SERGIO ALEJANDRO PANTOJA RODRIGUEZ" userId="S::sergio.pantoja@ipeo365.educamos.com::17c75917-1ce9-463c-8ad0-68a832c57e8e" providerId="AD" clId="Web-{C37BDE24-E91F-4EA7-BF03-88AED96B9E22}" dt="2023-03-30T14:20:14.873" v="4" actId="20577"/>
        <pc:sldMkLst>
          <pc:docMk/>
          <pc:sldMk cId="1572008195" sldId="257"/>
        </pc:sldMkLst>
        <pc:spChg chg="mod">
          <ac:chgData name="SERGIO ALEJANDRO PANTOJA RODRIGUEZ" userId="S::sergio.pantoja@ipeo365.educamos.com::17c75917-1ce9-463c-8ad0-68a832c57e8e" providerId="AD" clId="Web-{C37BDE24-E91F-4EA7-BF03-88AED96B9E22}" dt="2023-03-30T14:20:14.873" v="4" actId="20577"/>
          <ac:spMkLst>
            <pc:docMk/>
            <pc:sldMk cId="1572008195" sldId="257"/>
            <ac:spMk id="3" creationId="{00000000-0000-0000-0000-000000000000}"/>
          </ac:spMkLst>
        </pc:spChg>
      </pc:sldChg>
      <pc:sldChg chg="modSp">
        <pc:chgData name="SERGIO ALEJANDRO PANTOJA RODRIGUEZ" userId="S::sergio.pantoja@ipeo365.educamos.com::17c75917-1ce9-463c-8ad0-68a832c57e8e" providerId="AD" clId="Web-{C37BDE24-E91F-4EA7-BF03-88AED96B9E22}" dt="2023-03-30T14:20:42.468" v="6"/>
        <pc:sldMkLst>
          <pc:docMk/>
          <pc:sldMk cId="0" sldId="264"/>
        </pc:sldMkLst>
        <pc:graphicFrameChg chg="mod modGraphic">
          <ac:chgData name="SERGIO ALEJANDRO PANTOJA RODRIGUEZ" userId="S::sergio.pantoja@ipeo365.educamos.com::17c75917-1ce9-463c-8ad0-68a832c57e8e" providerId="AD" clId="Web-{C37BDE24-E91F-4EA7-BF03-88AED96B9E22}" dt="2023-03-30T14:20:42.468" v="6"/>
          <ac:graphicFrameMkLst>
            <pc:docMk/>
            <pc:sldMk cId="0" sldId="264"/>
            <ac:graphicFrameMk id="88" creationId="{00000000-0000-0000-0000-000000000000}"/>
          </ac:graphicFrameMkLst>
        </pc:graphicFrameChg>
      </pc:sldChg>
      <pc:sldChg chg="modSp">
        <pc:chgData name="SERGIO ALEJANDRO PANTOJA RODRIGUEZ" userId="S::sergio.pantoja@ipeo365.educamos.com::17c75917-1ce9-463c-8ad0-68a832c57e8e" providerId="AD" clId="Web-{C37BDE24-E91F-4EA7-BF03-88AED96B9E22}" dt="2023-03-30T14:22:21.975" v="36"/>
        <pc:sldMkLst>
          <pc:docMk/>
          <pc:sldMk cId="1001813050" sldId="279"/>
        </pc:sldMkLst>
        <pc:graphicFrameChg chg="mod modGraphic">
          <ac:chgData name="SERGIO ALEJANDRO PANTOJA RODRIGUEZ" userId="S::sergio.pantoja@ipeo365.educamos.com::17c75917-1ce9-463c-8ad0-68a832c57e8e" providerId="AD" clId="Web-{C37BDE24-E91F-4EA7-BF03-88AED96B9E22}" dt="2023-03-30T14:22:21.975" v="36"/>
          <ac:graphicFrameMkLst>
            <pc:docMk/>
            <pc:sldMk cId="1001813050" sldId="279"/>
            <ac:graphicFrameMk id="2" creationId="{00000000-0000-0000-0000-000000000000}"/>
          </ac:graphicFrameMkLst>
        </pc:graphicFrameChg>
      </pc:sldChg>
      <pc:sldChg chg="modSp">
        <pc:chgData name="SERGIO ALEJANDRO PANTOJA RODRIGUEZ" userId="S::sergio.pantoja@ipeo365.educamos.com::17c75917-1ce9-463c-8ad0-68a832c57e8e" providerId="AD" clId="Web-{C37BDE24-E91F-4EA7-BF03-88AED96B9E22}" dt="2023-03-30T14:23:08.806" v="40"/>
        <pc:sldMkLst>
          <pc:docMk/>
          <pc:sldMk cId="88018309" sldId="282"/>
        </pc:sldMkLst>
        <pc:graphicFrameChg chg="mod modGraphic">
          <ac:chgData name="SERGIO ALEJANDRO PANTOJA RODRIGUEZ" userId="S::sergio.pantoja@ipeo365.educamos.com::17c75917-1ce9-463c-8ad0-68a832c57e8e" providerId="AD" clId="Web-{C37BDE24-E91F-4EA7-BF03-88AED96B9E22}" dt="2023-03-30T14:23:08.806" v="40"/>
          <ac:graphicFrameMkLst>
            <pc:docMk/>
            <pc:sldMk cId="88018309" sldId="282"/>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D7F6C906-1607-4F5F-A9A9-3C594888EE84}"/>
    <pc:docChg chg="modSld">
      <pc:chgData name="MERCEDES SUSANA VALENZUELA ALANIS" userId="S::mercedes.valenzuela@ipeo365.educamos.com::83c42dc5-a98e-42b5-98a7-5d030a49eacd" providerId="AD" clId="Web-{D7F6C906-1607-4F5F-A9A9-3C594888EE84}" dt="2023-04-20T12:35:59.072" v="3"/>
      <pc:docMkLst>
        <pc:docMk/>
      </pc:docMkLst>
      <pc:sldChg chg="modSp">
        <pc:chgData name="MERCEDES SUSANA VALENZUELA ALANIS" userId="S::mercedes.valenzuela@ipeo365.educamos.com::83c42dc5-a98e-42b5-98a7-5d030a49eacd" providerId="AD" clId="Web-{D7F6C906-1607-4F5F-A9A9-3C594888EE84}" dt="2023-04-20T12:35:59.072" v="3"/>
        <pc:sldMkLst>
          <pc:docMk/>
          <pc:sldMk cId="1937666543" sldId="276"/>
        </pc:sldMkLst>
        <pc:spChg chg="mod">
          <ac:chgData name="MERCEDES SUSANA VALENZUELA ALANIS" userId="S::mercedes.valenzuela@ipeo365.educamos.com::83c42dc5-a98e-42b5-98a7-5d030a49eacd" providerId="AD" clId="Web-{D7F6C906-1607-4F5F-A9A9-3C594888EE84}" dt="2023-04-20T12:35:50.291" v="2" actId="20577"/>
          <ac:spMkLst>
            <pc:docMk/>
            <pc:sldMk cId="1937666543" sldId="276"/>
            <ac:spMk id="2" creationId="{00000000-0000-0000-0000-000000000000}"/>
          </ac:spMkLst>
        </pc:spChg>
        <pc:graphicFrameChg chg="mod modGraphic">
          <ac:chgData name="MERCEDES SUSANA VALENZUELA ALANIS" userId="S::mercedes.valenzuela@ipeo365.educamos.com::83c42dc5-a98e-42b5-98a7-5d030a49eacd" providerId="AD" clId="Web-{D7F6C906-1607-4F5F-A9A9-3C594888EE84}" dt="2023-04-20T12:35:59.072" v="3"/>
          <ac:graphicFrameMkLst>
            <pc:docMk/>
            <pc:sldMk cId="1937666543" sldId="276"/>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523030CA-2D42-4C48-9BFB-3D2BC76007AD}"/>
    <pc:docChg chg="modSld">
      <pc:chgData name="MERCEDES SUSANA VALENZUELA ALANIS" userId="S::mercedes.valenzuela@ipeo365.educamos.com::83c42dc5-a98e-42b5-98a7-5d030a49eacd" providerId="AD" clId="Web-{523030CA-2D42-4C48-9BFB-3D2BC76007AD}" dt="2023-04-18T17:21:06.346" v="9" actId="14100"/>
      <pc:docMkLst>
        <pc:docMk/>
      </pc:docMkLst>
      <pc:sldChg chg="addSp modSp">
        <pc:chgData name="MERCEDES SUSANA VALENZUELA ALANIS" userId="S::mercedes.valenzuela@ipeo365.educamos.com::83c42dc5-a98e-42b5-98a7-5d030a49eacd" providerId="AD" clId="Web-{523030CA-2D42-4C48-9BFB-3D2BC76007AD}" dt="2023-04-18T17:21:06.346" v="9" actId="14100"/>
        <pc:sldMkLst>
          <pc:docMk/>
          <pc:sldMk cId="4202657554" sldId="274"/>
        </pc:sldMkLst>
        <pc:cxnChg chg="add">
          <ac:chgData name="MERCEDES SUSANA VALENZUELA ALANIS" userId="S::mercedes.valenzuela@ipeo365.educamos.com::83c42dc5-a98e-42b5-98a7-5d030a49eacd" providerId="AD" clId="Web-{523030CA-2D42-4C48-9BFB-3D2BC76007AD}" dt="2023-04-18T17:19:15.327" v="0"/>
          <ac:cxnSpMkLst>
            <pc:docMk/>
            <pc:sldMk cId="4202657554" sldId="274"/>
            <ac:cxnSpMk id="12" creationId="{69B348BC-B51F-28EF-60A7-AC8B4026FABC}"/>
          </ac:cxnSpMkLst>
        </pc:cxnChg>
        <pc:cxnChg chg="add mod">
          <ac:chgData name="MERCEDES SUSANA VALENZUELA ALANIS" userId="S::mercedes.valenzuela@ipeo365.educamos.com::83c42dc5-a98e-42b5-98a7-5d030a49eacd" providerId="AD" clId="Web-{523030CA-2D42-4C48-9BFB-3D2BC76007AD}" dt="2023-04-18T17:21:01.158" v="6"/>
          <ac:cxnSpMkLst>
            <pc:docMk/>
            <pc:sldMk cId="4202657554" sldId="274"/>
            <ac:cxnSpMk id="13" creationId="{496D5CA2-61DC-1B56-FBFC-C7E999A876D3}"/>
          </ac:cxnSpMkLst>
        </pc:cxnChg>
        <pc:cxnChg chg="add mod">
          <ac:chgData name="MERCEDES SUSANA VALENZUELA ALANIS" userId="S::mercedes.valenzuela@ipeo365.educamos.com::83c42dc5-a98e-42b5-98a7-5d030a49eacd" providerId="AD" clId="Web-{523030CA-2D42-4C48-9BFB-3D2BC76007AD}" dt="2023-04-18T17:21:06.346" v="9" actId="14100"/>
          <ac:cxnSpMkLst>
            <pc:docMk/>
            <pc:sldMk cId="4202657554" sldId="274"/>
            <ac:cxnSpMk id="14" creationId="{46F732BC-BCF1-0769-64DD-9C07FE663E82}"/>
          </ac:cxnSpMkLst>
        </pc:cxnChg>
      </pc:sldChg>
    </pc:docChg>
  </pc:docChgLst>
  <pc:docChgLst>
    <pc:chgData name="MERCEDES SUSANA VALENZUELA ALANIS" userId="S::mercedes.valenzuela@ipeo365.educamos.com::83c42dc5-a98e-42b5-98a7-5d030a49eacd" providerId="AD" clId="Web-{13DF309D-7A47-4D6A-BC21-54A2C1D7489D}"/>
    <pc:docChg chg="modSld addMainMaster delMainMaster">
      <pc:chgData name="MERCEDES SUSANA VALENZUELA ALANIS" userId="S::mercedes.valenzuela@ipeo365.educamos.com::83c42dc5-a98e-42b5-98a7-5d030a49eacd" providerId="AD" clId="Web-{13DF309D-7A47-4D6A-BC21-54A2C1D7489D}" dt="2023-03-13T17:29:18.741" v="60"/>
      <pc:docMkLst>
        <pc:docMk/>
      </pc:docMkLst>
      <pc:sldChg chg="modSp mod modClrScheme chgLayout">
        <pc:chgData name="MERCEDES SUSANA VALENZUELA ALANIS" userId="S::mercedes.valenzuela@ipeo365.educamos.com::83c42dc5-a98e-42b5-98a7-5d030a49eacd" providerId="AD" clId="Web-{13DF309D-7A47-4D6A-BC21-54A2C1D7489D}" dt="2023-03-13T16:49:53.776" v="1"/>
        <pc:sldMkLst>
          <pc:docMk/>
          <pc:sldMk cId="2158485506" sldId="256"/>
        </pc:sldMkLst>
        <pc:spChg chg="mod ord">
          <ac:chgData name="MERCEDES SUSANA VALENZUELA ALANIS" userId="S::mercedes.valenzuela@ipeo365.educamos.com::83c42dc5-a98e-42b5-98a7-5d030a49eacd" providerId="AD" clId="Web-{13DF309D-7A47-4D6A-BC21-54A2C1D7489D}" dt="2023-03-13T16:49:53.776" v="1"/>
          <ac:spMkLst>
            <pc:docMk/>
            <pc:sldMk cId="2158485506" sldId="256"/>
            <ac:spMk id="2" creationId="{00000000-0000-0000-0000-000000000000}"/>
          </ac:spMkLst>
        </pc:spChg>
        <pc:spChg chg="mod ord">
          <ac:chgData name="MERCEDES SUSANA VALENZUELA ALANIS" userId="S::mercedes.valenzuela@ipeo365.educamos.com::83c42dc5-a98e-42b5-98a7-5d030a49eacd" providerId="AD" clId="Web-{13DF309D-7A47-4D6A-BC21-54A2C1D7489D}" dt="2023-03-13T16:49:53.776" v="1"/>
          <ac:spMkLst>
            <pc:docMk/>
            <pc:sldMk cId="2158485506" sldId="256"/>
            <ac:spMk id="3" creationId="{00000000-0000-0000-0000-000000000000}"/>
          </ac:spMkLst>
        </pc:sp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1572008195" sldId="257"/>
        </pc:sldMkLst>
        <pc:spChg chg="mod ord">
          <ac:chgData name="MERCEDES SUSANA VALENZUELA ALANIS" userId="S::mercedes.valenzuela@ipeo365.educamos.com::83c42dc5-a98e-42b5-98a7-5d030a49eacd" providerId="AD" clId="Web-{13DF309D-7A47-4D6A-BC21-54A2C1D7489D}" dt="2023-03-13T16:49:53.776" v="1"/>
          <ac:spMkLst>
            <pc:docMk/>
            <pc:sldMk cId="1572008195" sldId="257"/>
            <ac:spMk id="3" creationId="{00000000-0000-0000-0000-000000000000}"/>
          </ac:spMkLst>
        </pc:sp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2899953532" sldId="258"/>
        </pc:sldMkLst>
        <pc:spChg chg="mod ord">
          <ac:chgData name="MERCEDES SUSANA VALENZUELA ALANIS" userId="S::mercedes.valenzuela@ipeo365.educamos.com::83c42dc5-a98e-42b5-98a7-5d030a49eacd" providerId="AD" clId="Web-{13DF309D-7A47-4D6A-BC21-54A2C1D7489D}" dt="2023-03-13T16:49:53.776" v="1"/>
          <ac:spMkLst>
            <pc:docMk/>
            <pc:sldMk cId="2899953532" sldId="258"/>
            <ac:spMk id="2" creationId="{00000000-0000-0000-0000-000000000000}"/>
          </ac:spMkLst>
        </pc:spChg>
        <pc:spChg chg="mod ord">
          <ac:chgData name="MERCEDES SUSANA VALENZUELA ALANIS" userId="S::mercedes.valenzuela@ipeo365.educamos.com::83c42dc5-a98e-42b5-98a7-5d030a49eacd" providerId="AD" clId="Web-{13DF309D-7A47-4D6A-BC21-54A2C1D7489D}" dt="2023-03-13T16:49:53.776" v="1"/>
          <ac:spMkLst>
            <pc:docMk/>
            <pc:sldMk cId="2899953532" sldId="258"/>
            <ac:spMk id="3" creationId="{00000000-0000-0000-0000-000000000000}"/>
          </ac:spMkLst>
        </pc:sp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2422817911" sldId="259"/>
        </pc:sldMkLst>
        <pc:spChg chg="mod ord">
          <ac:chgData name="MERCEDES SUSANA VALENZUELA ALANIS" userId="S::mercedes.valenzuela@ipeo365.educamos.com::83c42dc5-a98e-42b5-98a7-5d030a49eacd" providerId="AD" clId="Web-{13DF309D-7A47-4D6A-BC21-54A2C1D7489D}" dt="2023-03-13T16:49:53.776" v="1"/>
          <ac:spMkLst>
            <pc:docMk/>
            <pc:sldMk cId="2422817911" sldId="259"/>
            <ac:spMk id="2" creationId="{00000000-0000-0000-0000-000000000000}"/>
          </ac:spMkLst>
        </pc:sp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1145775093" sldId="260"/>
        </pc:sldMkLst>
        <pc:spChg chg="mod ord">
          <ac:chgData name="MERCEDES SUSANA VALENZUELA ALANIS" userId="S::mercedes.valenzuela@ipeo365.educamos.com::83c42dc5-a98e-42b5-98a7-5d030a49eacd" providerId="AD" clId="Web-{13DF309D-7A47-4D6A-BC21-54A2C1D7489D}" dt="2023-03-13T16:49:53.776" v="1"/>
          <ac:spMkLst>
            <pc:docMk/>
            <pc:sldMk cId="1145775093" sldId="260"/>
            <ac:spMk id="2" creationId="{E6E36423-EB1B-418A-8213-C687E224FBCE}"/>
          </ac:spMkLst>
        </pc:spChg>
        <pc:spChg chg="mod ord">
          <ac:chgData name="MERCEDES SUSANA VALENZUELA ALANIS" userId="S::mercedes.valenzuela@ipeo365.educamos.com::83c42dc5-a98e-42b5-98a7-5d030a49eacd" providerId="AD" clId="Web-{13DF309D-7A47-4D6A-BC21-54A2C1D7489D}" dt="2023-03-13T16:49:53.776" v="1"/>
          <ac:spMkLst>
            <pc:docMk/>
            <pc:sldMk cId="1145775093" sldId="260"/>
            <ac:spMk id="4" creationId="{ECE384AE-BEDD-47FA-854D-252B275160C1}"/>
          </ac:spMkLst>
        </pc:sp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3812057973" sldId="261"/>
        </pc:sldMkLst>
        <pc:spChg chg="mod ord">
          <ac:chgData name="MERCEDES SUSANA VALENZUELA ALANIS" userId="S::mercedes.valenzuela@ipeo365.educamos.com::83c42dc5-a98e-42b5-98a7-5d030a49eacd" providerId="AD" clId="Web-{13DF309D-7A47-4D6A-BC21-54A2C1D7489D}" dt="2023-03-13T16:49:53.776" v="1"/>
          <ac:spMkLst>
            <pc:docMk/>
            <pc:sldMk cId="3812057973" sldId="261"/>
            <ac:spMk id="4" creationId="{A2C313DD-E2DE-42BF-8E04-B5AAC53D40C0}"/>
          </ac:spMkLst>
        </pc:sp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3071715624" sldId="262"/>
        </pc:sldMkLst>
        <pc:spChg chg="mod ord">
          <ac:chgData name="MERCEDES SUSANA VALENZUELA ALANIS" userId="S::mercedes.valenzuela@ipeo365.educamos.com::83c42dc5-a98e-42b5-98a7-5d030a49eacd" providerId="AD" clId="Web-{13DF309D-7A47-4D6A-BC21-54A2C1D7489D}" dt="2023-03-13T16:49:53.776" v="1"/>
          <ac:spMkLst>
            <pc:docMk/>
            <pc:sldMk cId="3071715624" sldId="262"/>
            <ac:spMk id="5" creationId="{E6606F96-FFCF-417D-AF53-CEABC8B7C4E6}"/>
          </ac:spMkLst>
        </pc:spChg>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89017937" sldId="263"/>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64"/>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65"/>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66"/>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67"/>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68"/>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69"/>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70"/>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71"/>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0" sldId="272"/>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1146870472" sldId="273"/>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4202657554" sldId="274"/>
        </pc:sldMkLst>
      </pc:sldChg>
      <pc:sldChg chg="modSp mod modClrScheme chgLayout">
        <pc:chgData name="MERCEDES SUSANA VALENZUELA ALANIS" userId="S::mercedes.valenzuela@ipeo365.educamos.com::83c42dc5-a98e-42b5-98a7-5d030a49eacd" providerId="AD" clId="Web-{13DF309D-7A47-4D6A-BC21-54A2C1D7489D}" dt="2023-03-13T17:29:18.741" v="60"/>
        <pc:sldMkLst>
          <pc:docMk/>
          <pc:sldMk cId="2358872506" sldId="275"/>
        </pc:sldMkLst>
        <pc:spChg chg="mod ord">
          <ac:chgData name="MERCEDES SUSANA VALENZUELA ALANIS" userId="S::mercedes.valenzuela@ipeo365.educamos.com::83c42dc5-a98e-42b5-98a7-5d030a49eacd" providerId="AD" clId="Web-{13DF309D-7A47-4D6A-BC21-54A2C1D7489D}" dt="2023-03-13T16:49:53.776" v="1"/>
          <ac:spMkLst>
            <pc:docMk/>
            <pc:sldMk cId="2358872506" sldId="275"/>
            <ac:spMk id="2" creationId="{00000000-0000-0000-0000-000000000000}"/>
          </ac:spMkLst>
        </pc:spChg>
        <pc:graphicFrameChg chg="mod ord modGraphic">
          <ac:chgData name="MERCEDES SUSANA VALENZUELA ALANIS" userId="S::mercedes.valenzuela@ipeo365.educamos.com::83c42dc5-a98e-42b5-98a7-5d030a49eacd" providerId="AD" clId="Web-{13DF309D-7A47-4D6A-BC21-54A2C1D7489D}" dt="2023-03-13T17:29:18.741" v="60"/>
          <ac:graphicFrameMkLst>
            <pc:docMk/>
            <pc:sldMk cId="2358872506" sldId="275"/>
            <ac:graphicFrameMk id="4" creationId="{00000000-0000-0000-0000-000000000000}"/>
          </ac:graphicFrameMkLst>
        </pc:graphicFrame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1937666543" sldId="276"/>
        </pc:sldMkLst>
        <pc:spChg chg="mod ord">
          <ac:chgData name="MERCEDES SUSANA VALENZUELA ALANIS" userId="S::mercedes.valenzuela@ipeo365.educamos.com::83c42dc5-a98e-42b5-98a7-5d030a49eacd" providerId="AD" clId="Web-{13DF309D-7A47-4D6A-BC21-54A2C1D7489D}" dt="2023-03-13T16:49:53.776" v="1"/>
          <ac:spMkLst>
            <pc:docMk/>
            <pc:sldMk cId="1937666543" sldId="276"/>
            <ac:spMk id="2" creationId="{00000000-0000-0000-0000-000000000000}"/>
          </ac:spMkLst>
        </pc:spChg>
        <pc:graphicFrameChg chg="mod ord">
          <ac:chgData name="MERCEDES SUSANA VALENZUELA ALANIS" userId="S::mercedes.valenzuela@ipeo365.educamos.com::83c42dc5-a98e-42b5-98a7-5d030a49eacd" providerId="AD" clId="Web-{13DF309D-7A47-4D6A-BC21-54A2C1D7489D}" dt="2023-03-13T16:49:53.776" v="1"/>
          <ac:graphicFrameMkLst>
            <pc:docMk/>
            <pc:sldMk cId="1937666543" sldId="276"/>
            <ac:graphicFrameMk id="4" creationId="{00000000-0000-0000-0000-000000000000}"/>
          </ac:graphicFrameMkLst>
        </pc:graphicFrameChg>
      </pc:sldChg>
      <pc:sldChg chg="modSp mod modClrScheme chgLayout">
        <pc:chgData name="MERCEDES SUSANA VALENZUELA ALANIS" userId="S::mercedes.valenzuela@ipeo365.educamos.com::83c42dc5-a98e-42b5-98a7-5d030a49eacd" providerId="AD" clId="Web-{13DF309D-7A47-4D6A-BC21-54A2C1D7489D}" dt="2023-03-13T16:49:53.776" v="1"/>
        <pc:sldMkLst>
          <pc:docMk/>
          <pc:sldMk cId="4076070833" sldId="277"/>
        </pc:sldMkLst>
        <pc:spChg chg="mod ord">
          <ac:chgData name="MERCEDES SUSANA VALENZUELA ALANIS" userId="S::mercedes.valenzuela@ipeo365.educamos.com::83c42dc5-a98e-42b5-98a7-5d030a49eacd" providerId="AD" clId="Web-{13DF309D-7A47-4D6A-BC21-54A2C1D7489D}" dt="2023-03-13T16:49:53.776" v="1"/>
          <ac:spMkLst>
            <pc:docMk/>
            <pc:sldMk cId="4076070833" sldId="277"/>
            <ac:spMk id="2" creationId="{00000000-0000-0000-0000-000000000000}"/>
          </ac:spMkLst>
        </pc:spChg>
        <pc:graphicFrameChg chg="mod ord">
          <ac:chgData name="MERCEDES SUSANA VALENZUELA ALANIS" userId="S::mercedes.valenzuela@ipeo365.educamos.com::83c42dc5-a98e-42b5-98a7-5d030a49eacd" providerId="AD" clId="Web-{13DF309D-7A47-4D6A-BC21-54A2C1D7489D}" dt="2023-03-13T16:49:53.776" v="1"/>
          <ac:graphicFrameMkLst>
            <pc:docMk/>
            <pc:sldMk cId="4076070833" sldId="277"/>
            <ac:graphicFrameMk id="4" creationId="{00000000-0000-0000-0000-000000000000}"/>
          </ac:graphicFrameMkLst>
        </pc:graphicFrameChg>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1560045785" sldId="278"/>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1001813050" sldId="279"/>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2900472553" sldId="280"/>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3615950442" sldId="281"/>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88018309" sldId="282"/>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557249" sldId="283"/>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3779581698" sldId="284"/>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742098314" sldId="285"/>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1196696895" sldId="286"/>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3923596146" sldId="287"/>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1032716927" sldId="288"/>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2288958688" sldId="289"/>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2481521650" sldId="290"/>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166129125" sldId="291"/>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3917375560" sldId="292"/>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301300406" sldId="293"/>
        </pc:sldMkLst>
      </pc:sldChg>
      <pc:sldChg chg="mod modClrScheme chgLayout">
        <pc:chgData name="MERCEDES SUSANA VALENZUELA ALANIS" userId="S::mercedes.valenzuela@ipeo365.educamos.com::83c42dc5-a98e-42b5-98a7-5d030a49eacd" providerId="AD" clId="Web-{13DF309D-7A47-4D6A-BC21-54A2C1D7489D}" dt="2023-03-13T16:49:53.776" v="1"/>
        <pc:sldMkLst>
          <pc:docMk/>
          <pc:sldMk cId="424603081" sldId="294"/>
        </pc:sldMkLst>
      </pc:sldChg>
      <pc:sldMasterChg chg="del delSldLayout">
        <pc:chgData name="MERCEDES SUSANA VALENZUELA ALANIS" userId="S::mercedes.valenzuela@ipeo365.educamos.com::83c42dc5-a98e-42b5-98a7-5d030a49eacd" providerId="AD" clId="Web-{13DF309D-7A47-4D6A-BC21-54A2C1D7489D}" dt="2023-03-13T16:49:39.822" v="0"/>
        <pc:sldMasterMkLst>
          <pc:docMk/>
          <pc:sldMasterMk cId="1012139881" sldId="2147483648"/>
        </pc:sldMasterMkLst>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630803269" sldId="2147483733"/>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2060322225" sldId="2147483734"/>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3165004967" sldId="2147483735"/>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728183609" sldId="2147483736"/>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1916671380" sldId="2147483737"/>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4088440724" sldId="2147483738"/>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3123386850" sldId="2147483739"/>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1576627477" sldId="2147483740"/>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1083177249" sldId="2147483741"/>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3927046232" sldId="2147483742"/>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2177558548" sldId="2147483743"/>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809240832" sldId="2147483744"/>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351440568" sldId="2147483745"/>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2048951372" sldId="2147483746"/>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768725488" sldId="2147483747"/>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4051665168" sldId="2147483748"/>
          </pc:sldLayoutMkLst>
        </pc:sldLayoutChg>
        <pc:sldLayoutChg chg="del">
          <pc:chgData name="MERCEDES SUSANA VALENZUELA ALANIS" userId="S::mercedes.valenzuela@ipeo365.educamos.com::83c42dc5-a98e-42b5-98a7-5d030a49eacd" providerId="AD" clId="Web-{13DF309D-7A47-4D6A-BC21-54A2C1D7489D}" dt="2023-03-13T16:49:39.822" v="0"/>
          <pc:sldLayoutMkLst>
            <pc:docMk/>
            <pc:sldMasterMk cId="1012139881" sldId="2147483648"/>
            <pc:sldLayoutMk cId="806564569" sldId="2147483749"/>
          </pc:sldLayoutMkLst>
        </pc:sldLayoutChg>
      </pc:sldMasterChg>
      <pc:sldMasterChg chg="add del addSldLayout delSldLayout modSldLayout">
        <pc:chgData name="MERCEDES SUSANA VALENZUELA ALANIS" userId="S::mercedes.valenzuela@ipeo365.educamos.com::83c42dc5-a98e-42b5-98a7-5d030a49eacd" providerId="AD" clId="Web-{13DF309D-7A47-4D6A-BC21-54A2C1D7489D}" dt="2023-03-13T16:49:53.776" v="1"/>
        <pc:sldMasterMkLst>
          <pc:docMk/>
          <pc:sldMasterMk cId="2728730792" sldId="2147483750"/>
        </pc:sldMasterMkLst>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084698431" sldId="2147483751"/>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1750692736" sldId="2147483752"/>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576780965" sldId="2147483753"/>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1259899548" sldId="2147483754"/>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209455603" sldId="2147483755"/>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366357398" sldId="2147483756"/>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834625572" sldId="2147483757"/>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3096401736" sldId="2147483758"/>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608463060" sldId="2147483759"/>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129580854" sldId="2147483760"/>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3682446814" sldId="2147483761"/>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3040662958" sldId="2147483762"/>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972168313" sldId="2147483763"/>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1942944681" sldId="2147483764"/>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1440515321" sldId="2147483765"/>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475012491" sldId="2147483766"/>
          </pc:sldLayoutMkLst>
        </pc:sldLayoutChg>
        <pc:sldLayoutChg chg="add del mod replId">
          <pc:chgData name="MERCEDES SUSANA VALENZUELA ALANIS" userId="S::mercedes.valenzuela@ipeo365.educamos.com::83c42dc5-a98e-42b5-98a7-5d030a49eacd" providerId="AD" clId="Web-{13DF309D-7A47-4D6A-BC21-54A2C1D7489D}" dt="2023-03-13T16:49:53.776" v="1"/>
          <pc:sldLayoutMkLst>
            <pc:docMk/>
            <pc:sldMasterMk cId="2728730792" sldId="2147483750"/>
            <pc:sldLayoutMk cId="2871935323" sldId="2147483767"/>
          </pc:sldLayoutMkLst>
        </pc:sldLayoutChg>
      </pc:sldMasterChg>
      <pc:sldMasterChg chg="add addSldLayout modSldLayout">
        <pc:chgData name="MERCEDES SUSANA VALENZUELA ALANIS" userId="S::mercedes.valenzuela@ipeo365.educamos.com::83c42dc5-a98e-42b5-98a7-5d030a49eacd" providerId="AD" clId="Web-{13DF309D-7A47-4D6A-BC21-54A2C1D7489D}" dt="2023-03-13T16:49:53.776" v="1"/>
        <pc:sldMasterMkLst>
          <pc:docMk/>
          <pc:sldMasterMk cId="1123255071" sldId="2147483768"/>
        </pc:sldMasterMkLst>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1275753158" sldId="2147483769"/>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755197121" sldId="2147483770"/>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851735692" sldId="2147483771"/>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1751110021" sldId="2147483772"/>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1985183055" sldId="2147483773"/>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057547772" sldId="2147483774"/>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607826374" sldId="2147483775"/>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2967891408" sldId="2147483776"/>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1401150308" sldId="2147483777"/>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683419415" sldId="2147483778"/>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4155528360" sldId="2147483779"/>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818266881" sldId="2147483780"/>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62314981" sldId="2147483781"/>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2134613650" sldId="2147483782"/>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1892991152" sldId="2147483783"/>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3731266192" sldId="2147483784"/>
          </pc:sldLayoutMkLst>
        </pc:sldLayoutChg>
        <pc:sldLayoutChg chg="add mod replId">
          <pc:chgData name="MERCEDES SUSANA VALENZUELA ALANIS" userId="S::mercedes.valenzuela@ipeo365.educamos.com::83c42dc5-a98e-42b5-98a7-5d030a49eacd" providerId="AD" clId="Web-{13DF309D-7A47-4D6A-BC21-54A2C1D7489D}" dt="2023-03-13T16:49:53.776" v="1"/>
          <pc:sldLayoutMkLst>
            <pc:docMk/>
            <pc:sldMasterMk cId="1123255071" sldId="2147483768"/>
            <pc:sldLayoutMk cId="2216660892" sldId="2147483785"/>
          </pc:sldLayoutMkLst>
        </pc:sldLayoutChg>
      </pc:sldMasterChg>
    </pc:docChg>
  </pc:docChgLst>
  <pc:docChgLst>
    <pc:chgData name="MERCEDES SUSANA VALENZUELA ALANIS" userId="S::mercedes.valenzuela@ipeo365.educamos.com::83c42dc5-a98e-42b5-98a7-5d030a49eacd" providerId="AD" clId="Web-{8FFCAF00-C189-48E4-857A-645730572938}"/>
    <pc:docChg chg="modSld">
      <pc:chgData name="MERCEDES SUSANA VALENZUELA ALANIS" userId="S::mercedes.valenzuela@ipeo365.educamos.com::83c42dc5-a98e-42b5-98a7-5d030a49eacd" providerId="AD" clId="Web-{8FFCAF00-C189-48E4-857A-645730572938}" dt="2023-04-20T16:02:57.211" v="36" actId="14100"/>
      <pc:docMkLst>
        <pc:docMk/>
      </pc:docMkLst>
      <pc:sldChg chg="modSp">
        <pc:chgData name="MERCEDES SUSANA VALENZUELA ALANIS" userId="S::mercedes.valenzuela@ipeo365.educamos.com::83c42dc5-a98e-42b5-98a7-5d030a49eacd" providerId="AD" clId="Web-{8FFCAF00-C189-48E4-857A-645730572938}" dt="2023-04-20T16:02:57.211" v="36" actId="14100"/>
        <pc:sldMkLst>
          <pc:docMk/>
          <pc:sldMk cId="4202657554" sldId="274"/>
        </pc:sldMkLst>
        <pc:spChg chg="mod">
          <ac:chgData name="MERCEDES SUSANA VALENZUELA ALANIS" userId="S::mercedes.valenzuela@ipeo365.educamos.com::83c42dc5-a98e-42b5-98a7-5d030a49eacd" providerId="AD" clId="Web-{8FFCAF00-C189-48E4-857A-645730572938}" dt="2023-04-20T16:02:57.211" v="36" actId="14100"/>
          <ac:spMkLst>
            <pc:docMk/>
            <pc:sldMk cId="4202657554" sldId="274"/>
            <ac:spMk id="6" creationId="{2F8E7620-E916-660A-AA6E-ED4860E723C5}"/>
          </ac:spMkLst>
        </pc:spChg>
      </pc:sldChg>
      <pc:sldChg chg="modSp">
        <pc:chgData name="MERCEDES SUSANA VALENZUELA ALANIS" userId="S::mercedes.valenzuela@ipeo365.educamos.com::83c42dc5-a98e-42b5-98a7-5d030a49eacd" providerId="AD" clId="Web-{8FFCAF00-C189-48E4-857A-645730572938}" dt="2023-04-20T16:01:59.302" v="35"/>
        <pc:sldMkLst>
          <pc:docMk/>
          <pc:sldMk cId="2358872506" sldId="275"/>
        </pc:sldMkLst>
        <pc:graphicFrameChg chg="mod modGraphic">
          <ac:chgData name="MERCEDES SUSANA VALENZUELA ALANIS" userId="S::mercedes.valenzuela@ipeo365.educamos.com::83c42dc5-a98e-42b5-98a7-5d030a49eacd" providerId="AD" clId="Web-{8FFCAF00-C189-48E4-857A-645730572938}" dt="2023-04-20T16:01:59.302" v="35"/>
          <ac:graphicFrameMkLst>
            <pc:docMk/>
            <pc:sldMk cId="2358872506" sldId="275"/>
            <ac:graphicFrameMk id="4" creationId="{00000000-0000-0000-0000-000000000000}"/>
          </ac:graphicFrameMkLst>
        </pc:graphicFrameChg>
      </pc:sldChg>
    </pc:docChg>
  </pc:docChgLst>
  <pc:docChgLst>
    <pc:chgData name="SERGIO ALEJANDRO PANTOJA RODRIGUEZ" userId="S::sergio.pantoja@ipeo365.educamos.com::17c75917-1ce9-463c-8ad0-68a832c57e8e" providerId="AD" clId="Web-{AD473068-6B0A-4B42-BCB6-A1FEBE63E1EF}"/>
    <pc:docChg chg="modSld">
      <pc:chgData name="SERGIO ALEJANDRO PANTOJA RODRIGUEZ" userId="S::sergio.pantoja@ipeo365.educamos.com::17c75917-1ce9-463c-8ad0-68a832c57e8e" providerId="AD" clId="Web-{AD473068-6B0A-4B42-BCB6-A1FEBE63E1EF}" dt="2023-03-10T13:51:21.974" v="1089"/>
      <pc:docMkLst>
        <pc:docMk/>
      </pc:docMkLst>
      <pc:sldChg chg="modSp">
        <pc:chgData name="SERGIO ALEJANDRO PANTOJA RODRIGUEZ" userId="S::sergio.pantoja@ipeo365.educamos.com::17c75917-1ce9-463c-8ad0-68a832c57e8e" providerId="AD" clId="Web-{AD473068-6B0A-4B42-BCB6-A1FEBE63E1EF}" dt="2023-03-10T13:48:17.650" v="721"/>
        <pc:sldMkLst>
          <pc:docMk/>
          <pc:sldMk cId="1001813050" sldId="279"/>
        </pc:sldMkLst>
        <pc:graphicFrameChg chg="mod modGraphic">
          <ac:chgData name="SERGIO ALEJANDRO PANTOJA RODRIGUEZ" userId="S::sergio.pantoja@ipeo365.educamos.com::17c75917-1ce9-463c-8ad0-68a832c57e8e" providerId="AD" clId="Web-{AD473068-6B0A-4B42-BCB6-A1FEBE63E1EF}" dt="2023-03-10T13:48:17.650" v="721"/>
          <ac:graphicFrameMkLst>
            <pc:docMk/>
            <pc:sldMk cId="1001813050" sldId="279"/>
            <ac:graphicFrameMk id="2" creationId="{00000000-0000-0000-0000-000000000000}"/>
          </ac:graphicFrameMkLst>
        </pc:graphicFrameChg>
      </pc:sldChg>
      <pc:sldChg chg="modSp">
        <pc:chgData name="SERGIO ALEJANDRO PANTOJA RODRIGUEZ" userId="S::sergio.pantoja@ipeo365.educamos.com::17c75917-1ce9-463c-8ad0-68a832c57e8e" providerId="AD" clId="Web-{AD473068-6B0A-4B42-BCB6-A1FEBE63E1EF}" dt="2023-03-10T13:51:21.974" v="1089"/>
        <pc:sldMkLst>
          <pc:docMk/>
          <pc:sldMk cId="2900472553" sldId="280"/>
        </pc:sldMkLst>
        <pc:graphicFrameChg chg="mod modGraphic">
          <ac:chgData name="SERGIO ALEJANDRO PANTOJA RODRIGUEZ" userId="S::sergio.pantoja@ipeo365.educamos.com::17c75917-1ce9-463c-8ad0-68a832c57e8e" providerId="AD" clId="Web-{AD473068-6B0A-4B42-BCB6-A1FEBE63E1EF}" dt="2023-03-10T13:51:21.974" v="1089"/>
          <ac:graphicFrameMkLst>
            <pc:docMk/>
            <pc:sldMk cId="2900472553" sldId="280"/>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D223841E-47CA-4F8E-8792-2C45FACD278A}"/>
    <pc:docChg chg="delSld modSld">
      <pc:chgData name="MERCEDES SUSANA VALENZUELA ALANIS" userId="S::mercedes.valenzuela@ipeo365.educamos.com::83c42dc5-a98e-42b5-98a7-5d030a49eacd" providerId="AD" clId="Web-{D223841E-47CA-4F8E-8792-2C45FACD278A}" dt="2023-04-18T18:29:25.269" v="619"/>
      <pc:docMkLst>
        <pc:docMk/>
      </pc:docMkLst>
      <pc:sldChg chg="modSp">
        <pc:chgData name="MERCEDES SUSANA VALENZUELA ALANIS" userId="S::mercedes.valenzuela@ipeo365.educamos.com::83c42dc5-a98e-42b5-98a7-5d030a49eacd" providerId="AD" clId="Web-{D223841E-47CA-4F8E-8792-2C45FACD278A}" dt="2023-04-18T17:57:04.564" v="25" actId="20577"/>
        <pc:sldMkLst>
          <pc:docMk/>
          <pc:sldMk cId="1572008195" sldId="257"/>
        </pc:sldMkLst>
        <pc:spChg chg="mod">
          <ac:chgData name="MERCEDES SUSANA VALENZUELA ALANIS" userId="S::mercedes.valenzuela@ipeo365.educamos.com::83c42dc5-a98e-42b5-98a7-5d030a49eacd" providerId="AD" clId="Web-{D223841E-47CA-4F8E-8792-2C45FACD278A}" dt="2023-04-18T17:57:04.564" v="25" actId="20577"/>
          <ac:spMkLst>
            <pc:docMk/>
            <pc:sldMk cId="1572008195" sldId="257"/>
            <ac:spMk id="3" creationId="{00000000-0000-0000-0000-000000000000}"/>
          </ac:spMkLst>
        </pc:spChg>
      </pc:sldChg>
      <pc:sldChg chg="modSp">
        <pc:chgData name="MERCEDES SUSANA VALENZUELA ALANIS" userId="S::mercedes.valenzuela@ipeo365.educamos.com::83c42dc5-a98e-42b5-98a7-5d030a49eacd" providerId="AD" clId="Web-{D223841E-47CA-4F8E-8792-2C45FACD278A}" dt="2023-04-18T17:59:24.287" v="43" actId="20577"/>
        <pc:sldMkLst>
          <pc:docMk/>
          <pc:sldMk cId="2899953532" sldId="258"/>
        </pc:sldMkLst>
        <pc:spChg chg="mod">
          <ac:chgData name="MERCEDES SUSANA VALENZUELA ALANIS" userId="S::mercedes.valenzuela@ipeo365.educamos.com::83c42dc5-a98e-42b5-98a7-5d030a49eacd" providerId="AD" clId="Web-{D223841E-47CA-4F8E-8792-2C45FACD278A}" dt="2023-04-18T17:57:54.597" v="31" actId="1076"/>
          <ac:spMkLst>
            <pc:docMk/>
            <pc:sldMk cId="2899953532" sldId="258"/>
            <ac:spMk id="2" creationId="{00000000-0000-0000-0000-000000000000}"/>
          </ac:spMkLst>
        </pc:spChg>
        <pc:spChg chg="mod">
          <ac:chgData name="MERCEDES SUSANA VALENZUELA ALANIS" userId="S::mercedes.valenzuela@ipeo365.educamos.com::83c42dc5-a98e-42b5-98a7-5d030a49eacd" providerId="AD" clId="Web-{D223841E-47CA-4F8E-8792-2C45FACD278A}" dt="2023-04-18T17:59:24.287" v="43" actId="20577"/>
          <ac:spMkLst>
            <pc:docMk/>
            <pc:sldMk cId="2899953532" sldId="258"/>
            <ac:spMk id="3" creationId="{00000000-0000-0000-0000-000000000000}"/>
          </ac:spMkLst>
        </pc:spChg>
        <pc:spChg chg="mod">
          <ac:chgData name="MERCEDES SUSANA VALENZUELA ALANIS" userId="S::mercedes.valenzuela@ipeo365.educamos.com::83c42dc5-a98e-42b5-98a7-5d030a49eacd" providerId="AD" clId="Web-{D223841E-47CA-4F8E-8792-2C45FACD278A}" dt="2023-04-18T17:58:40.677" v="39" actId="1076"/>
          <ac:spMkLst>
            <pc:docMk/>
            <pc:sldMk cId="2899953532" sldId="258"/>
            <ac:spMk id="5" creationId="{E95517A0-AA63-45F8-9B62-84FC5BE33D51}"/>
          </ac:spMkLst>
        </pc:spChg>
      </pc:sldChg>
      <pc:sldChg chg="modSp">
        <pc:chgData name="MERCEDES SUSANA VALENZUELA ALANIS" userId="S::mercedes.valenzuela@ipeo365.educamos.com::83c42dc5-a98e-42b5-98a7-5d030a49eacd" providerId="AD" clId="Web-{D223841E-47CA-4F8E-8792-2C45FACD278A}" dt="2023-04-18T18:01:52.120" v="83" actId="20577"/>
        <pc:sldMkLst>
          <pc:docMk/>
          <pc:sldMk cId="2422817911" sldId="259"/>
        </pc:sldMkLst>
        <pc:spChg chg="mod">
          <ac:chgData name="MERCEDES SUSANA VALENZUELA ALANIS" userId="S::mercedes.valenzuela@ipeo365.educamos.com::83c42dc5-a98e-42b5-98a7-5d030a49eacd" providerId="AD" clId="Web-{D223841E-47CA-4F8E-8792-2C45FACD278A}" dt="2023-04-18T18:00:56.681" v="61" actId="1076"/>
          <ac:spMkLst>
            <pc:docMk/>
            <pc:sldMk cId="2422817911" sldId="259"/>
            <ac:spMk id="2" creationId="{00000000-0000-0000-0000-000000000000}"/>
          </ac:spMkLst>
        </pc:spChg>
        <pc:spChg chg="mod">
          <ac:chgData name="MERCEDES SUSANA VALENZUELA ALANIS" userId="S::mercedes.valenzuela@ipeo365.educamos.com::83c42dc5-a98e-42b5-98a7-5d030a49eacd" providerId="AD" clId="Web-{D223841E-47CA-4F8E-8792-2C45FACD278A}" dt="2023-04-18T18:01:13.697" v="63"/>
          <ac:spMkLst>
            <pc:docMk/>
            <pc:sldMk cId="2422817911" sldId="259"/>
            <ac:spMk id="5" creationId="{22685B3E-5F5C-4103-BC93-FCB5F56F7A09}"/>
          </ac:spMkLst>
        </pc:spChg>
        <pc:spChg chg="mod">
          <ac:chgData name="MERCEDES SUSANA VALENZUELA ALANIS" userId="S::mercedes.valenzuela@ipeo365.educamos.com::83c42dc5-a98e-42b5-98a7-5d030a49eacd" providerId="AD" clId="Web-{D223841E-47CA-4F8E-8792-2C45FACD278A}" dt="2023-04-18T18:01:52.120" v="83" actId="20577"/>
          <ac:spMkLst>
            <pc:docMk/>
            <pc:sldMk cId="2422817911" sldId="259"/>
            <ac:spMk id="7" creationId="{92405FBE-5F6F-4252-AAB5-5150122E1EC2}"/>
          </ac:spMkLst>
        </pc:spChg>
      </pc:sldChg>
      <pc:sldChg chg="modSp">
        <pc:chgData name="MERCEDES SUSANA VALENZUELA ALANIS" userId="S::mercedes.valenzuela@ipeo365.educamos.com::83c42dc5-a98e-42b5-98a7-5d030a49eacd" providerId="AD" clId="Web-{D223841E-47CA-4F8E-8792-2C45FACD278A}" dt="2023-04-18T18:03:28.921" v="102" actId="1076"/>
        <pc:sldMkLst>
          <pc:docMk/>
          <pc:sldMk cId="1145775093" sldId="260"/>
        </pc:sldMkLst>
        <pc:spChg chg="mod">
          <ac:chgData name="MERCEDES SUSANA VALENZUELA ALANIS" userId="S::mercedes.valenzuela@ipeo365.educamos.com::83c42dc5-a98e-42b5-98a7-5d030a49eacd" providerId="AD" clId="Web-{D223841E-47CA-4F8E-8792-2C45FACD278A}" dt="2023-04-18T18:03:07.264" v="96" actId="1076"/>
          <ac:spMkLst>
            <pc:docMk/>
            <pc:sldMk cId="1145775093" sldId="260"/>
            <ac:spMk id="2" creationId="{E6E36423-EB1B-418A-8213-C687E224FBCE}"/>
          </ac:spMkLst>
        </pc:spChg>
        <pc:spChg chg="mod">
          <ac:chgData name="MERCEDES SUSANA VALENZUELA ALANIS" userId="S::mercedes.valenzuela@ipeo365.educamos.com::83c42dc5-a98e-42b5-98a7-5d030a49eacd" providerId="AD" clId="Web-{D223841E-47CA-4F8E-8792-2C45FACD278A}" dt="2023-04-18T18:03:28.921" v="102" actId="1076"/>
          <ac:spMkLst>
            <pc:docMk/>
            <pc:sldMk cId="1145775093" sldId="260"/>
            <ac:spMk id="4" creationId="{ECE384AE-BEDD-47FA-854D-252B275160C1}"/>
          </ac:spMkLst>
        </pc:spChg>
      </pc:sldChg>
      <pc:sldChg chg="addSp delSp modSp">
        <pc:chgData name="MERCEDES SUSANA VALENZUELA ALANIS" userId="S::mercedes.valenzuela@ipeo365.educamos.com::83c42dc5-a98e-42b5-98a7-5d030a49eacd" providerId="AD" clId="Web-{D223841E-47CA-4F8E-8792-2C45FACD278A}" dt="2023-04-18T18:05:17.565" v="123" actId="20577"/>
        <pc:sldMkLst>
          <pc:docMk/>
          <pc:sldMk cId="3812057973" sldId="261"/>
        </pc:sldMkLst>
        <pc:spChg chg="add del mod">
          <ac:chgData name="MERCEDES SUSANA VALENZUELA ALANIS" userId="S::mercedes.valenzuela@ipeo365.educamos.com::83c42dc5-a98e-42b5-98a7-5d030a49eacd" providerId="AD" clId="Web-{D223841E-47CA-4F8E-8792-2C45FACD278A}" dt="2023-04-18T18:04:07.922" v="110"/>
          <ac:spMkLst>
            <pc:docMk/>
            <pc:sldMk cId="3812057973" sldId="261"/>
            <ac:spMk id="3" creationId="{FE9676DD-3D31-BC6B-FA25-FC0D96625FFC}"/>
          </ac:spMkLst>
        </pc:spChg>
        <pc:spChg chg="add del mod">
          <ac:chgData name="MERCEDES SUSANA VALENZUELA ALANIS" userId="S::mercedes.valenzuela@ipeo365.educamos.com::83c42dc5-a98e-42b5-98a7-5d030a49eacd" providerId="AD" clId="Web-{D223841E-47CA-4F8E-8792-2C45FACD278A}" dt="2023-04-18T18:05:17.565" v="123" actId="20577"/>
          <ac:spMkLst>
            <pc:docMk/>
            <pc:sldMk cId="3812057973" sldId="261"/>
            <ac:spMk id="4" creationId="{A2C313DD-E2DE-42BF-8E04-B5AAC53D40C0}"/>
          </ac:spMkLst>
        </pc:spChg>
      </pc:sldChg>
      <pc:sldChg chg="modSp">
        <pc:chgData name="MERCEDES SUSANA VALENZUELA ALANIS" userId="S::mercedes.valenzuela@ipeo365.educamos.com::83c42dc5-a98e-42b5-98a7-5d030a49eacd" providerId="AD" clId="Web-{D223841E-47CA-4F8E-8792-2C45FACD278A}" dt="2023-04-18T18:05:52.675" v="127" actId="20577"/>
        <pc:sldMkLst>
          <pc:docMk/>
          <pc:sldMk cId="3071715624" sldId="262"/>
        </pc:sldMkLst>
        <pc:spChg chg="mod">
          <ac:chgData name="MERCEDES SUSANA VALENZUELA ALANIS" userId="S::mercedes.valenzuela@ipeo365.educamos.com::83c42dc5-a98e-42b5-98a7-5d030a49eacd" providerId="AD" clId="Web-{D223841E-47CA-4F8E-8792-2C45FACD278A}" dt="2023-04-18T18:05:52.675" v="127" actId="20577"/>
          <ac:spMkLst>
            <pc:docMk/>
            <pc:sldMk cId="3071715624" sldId="262"/>
            <ac:spMk id="5" creationId="{E6606F96-FFCF-417D-AF53-CEABC8B7C4E6}"/>
          </ac:spMkLst>
        </pc:spChg>
      </pc:sldChg>
      <pc:sldChg chg="modSp">
        <pc:chgData name="MERCEDES SUSANA VALENZUELA ALANIS" userId="S::mercedes.valenzuela@ipeo365.educamos.com::83c42dc5-a98e-42b5-98a7-5d030a49eacd" providerId="AD" clId="Web-{D223841E-47CA-4F8E-8792-2C45FACD278A}" dt="2023-04-18T18:06:23.083" v="130"/>
        <pc:sldMkLst>
          <pc:docMk/>
          <pc:sldMk cId="89017937" sldId="263"/>
        </pc:sldMkLst>
        <pc:spChg chg="mod">
          <ac:chgData name="MERCEDES SUSANA VALENZUELA ALANIS" userId="S::mercedes.valenzuela@ipeo365.educamos.com::83c42dc5-a98e-42b5-98a7-5d030a49eacd" providerId="AD" clId="Web-{D223841E-47CA-4F8E-8792-2C45FACD278A}" dt="2023-04-18T18:06:23.083" v="130"/>
          <ac:spMkLst>
            <pc:docMk/>
            <pc:sldMk cId="89017937" sldId="263"/>
            <ac:spMk id="4" creationId="{9C3B065A-F8C0-48C7-B13A-427A23575A30}"/>
          </ac:spMkLst>
        </pc:spChg>
      </pc:sldChg>
      <pc:sldChg chg="delSp modSp">
        <pc:chgData name="MERCEDES SUSANA VALENZUELA ALANIS" userId="S::mercedes.valenzuela@ipeo365.educamos.com::83c42dc5-a98e-42b5-98a7-5d030a49eacd" providerId="AD" clId="Web-{D223841E-47CA-4F8E-8792-2C45FACD278A}" dt="2023-04-18T18:11:21.905" v="146"/>
        <pc:sldMkLst>
          <pc:docMk/>
          <pc:sldMk cId="0" sldId="264"/>
        </pc:sldMkLst>
        <pc:graphicFrameChg chg="mod modGraphic">
          <ac:chgData name="MERCEDES SUSANA VALENZUELA ALANIS" userId="S::mercedes.valenzuela@ipeo365.educamos.com::83c42dc5-a98e-42b5-98a7-5d030a49eacd" providerId="AD" clId="Web-{D223841E-47CA-4F8E-8792-2C45FACD278A}" dt="2023-04-18T18:11:21.905" v="146"/>
          <ac:graphicFrameMkLst>
            <pc:docMk/>
            <pc:sldMk cId="0" sldId="264"/>
            <ac:graphicFrameMk id="88" creationId="{00000000-0000-0000-0000-000000000000}"/>
          </ac:graphicFrameMkLst>
        </pc:graphicFrameChg>
        <pc:picChg chg="del">
          <ac:chgData name="MERCEDES SUSANA VALENZUELA ALANIS" userId="S::mercedes.valenzuela@ipeo365.educamos.com::83c42dc5-a98e-42b5-98a7-5d030a49eacd" providerId="AD" clId="Web-{D223841E-47CA-4F8E-8792-2C45FACD278A}" dt="2023-04-18T18:07:42.773" v="132"/>
          <ac:picMkLst>
            <pc:docMk/>
            <pc:sldMk cId="0" sldId="264"/>
            <ac:picMk id="3" creationId="{71B4D8B0-E2A7-49E2-ADAD-AF891025229B}"/>
          </ac:picMkLst>
        </pc:picChg>
      </pc:sldChg>
      <pc:sldChg chg="delSp modSp">
        <pc:chgData name="MERCEDES SUSANA VALENZUELA ALANIS" userId="S::mercedes.valenzuela@ipeo365.educamos.com::83c42dc5-a98e-42b5-98a7-5d030a49eacd" providerId="AD" clId="Web-{D223841E-47CA-4F8E-8792-2C45FACD278A}" dt="2023-04-18T18:15:24.507" v="222"/>
        <pc:sldMkLst>
          <pc:docMk/>
          <pc:sldMk cId="0" sldId="265"/>
        </pc:sldMkLst>
        <pc:graphicFrameChg chg="del mod modGraphic">
          <ac:chgData name="MERCEDES SUSANA VALENZUELA ALANIS" userId="S::mercedes.valenzuela@ipeo365.educamos.com::83c42dc5-a98e-42b5-98a7-5d030a49eacd" providerId="AD" clId="Web-{D223841E-47CA-4F8E-8792-2C45FACD278A}" dt="2023-04-18T18:12:52.611" v="174"/>
          <ac:graphicFrameMkLst>
            <pc:docMk/>
            <pc:sldMk cId="0" sldId="265"/>
            <ac:graphicFrameMk id="3" creationId="{1E0A3734-C080-4ADA-8F9B-E140FD256C4B}"/>
          </ac:graphicFrameMkLst>
        </pc:graphicFrameChg>
        <pc:graphicFrameChg chg="mod modGraphic">
          <ac:chgData name="MERCEDES SUSANA VALENZUELA ALANIS" userId="S::mercedes.valenzuela@ipeo365.educamos.com::83c42dc5-a98e-42b5-98a7-5d030a49eacd" providerId="AD" clId="Web-{D223841E-47CA-4F8E-8792-2C45FACD278A}" dt="2023-04-18T18:15:24.507" v="222"/>
          <ac:graphicFrameMkLst>
            <pc:docMk/>
            <pc:sldMk cId="0" sldId="265"/>
            <ac:graphicFrameMk id="93" creationId="{00000000-0000-0000-0000-000000000000}"/>
          </ac:graphicFrameMkLst>
        </pc:graphicFrameChg>
        <pc:picChg chg="del">
          <ac:chgData name="MERCEDES SUSANA VALENZUELA ALANIS" userId="S::mercedes.valenzuela@ipeo365.educamos.com::83c42dc5-a98e-42b5-98a7-5d030a49eacd" providerId="AD" clId="Web-{D223841E-47CA-4F8E-8792-2C45FACD278A}" dt="2023-04-18T18:13:52.520" v="191"/>
          <ac:picMkLst>
            <pc:docMk/>
            <pc:sldMk cId="0" sldId="265"/>
            <ac:picMk id="5" creationId="{3815B698-DA8F-4E55-9E63-414151BF5008}"/>
          </ac:picMkLst>
        </pc:picChg>
      </pc:sldChg>
      <pc:sldChg chg="modSp">
        <pc:chgData name="MERCEDES SUSANA VALENZUELA ALANIS" userId="S::mercedes.valenzuela@ipeo365.educamos.com::83c42dc5-a98e-42b5-98a7-5d030a49eacd" providerId="AD" clId="Web-{D223841E-47CA-4F8E-8792-2C45FACD278A}" dt="2023-04-18T18:19:46" v="350"/>
        <pc:sldMkLst>
          <pc:docMk/>
          <pc:sldMk cId="0" sldId="266"/>
        </pc:sldMkLst>
        <pc:graphicFrameChg chg="mod modGraphic">
          <ac:chgData name="MERCEDES SUSANA VALENZUELA ALANIS" userId="S::mercedes.valenzuela@ipeo365.educamos.com::83c42dc5-a98e-42b5-98a7-5d030a49eacd" providerId="AD" clId="Web-{D223841E-47CA-4F8E-8792-2C45FACD278A}" dt="2023-04-18T18:19:46" v="350"/>
          <ac:graphicFrameMkLst>
            <pc:docMk/>
            <pc:sldMk cId="0" sldId="266"/>
            <ac:graphicFrameMk id="103" creationId="{00000000-0000-0000-0000-000000000000}"/>
          </ac:graphicFrameMkLst>
        </pc:graphicFrameChg>
      </pc:sldChg>
      <pc:sldChg chg="del">
        <pc:chgData name="MERCEDES SUSANA VALENZUELA ALANIS" userId="S::mercedes.valenzuela@ipeo365.educamos.com::83c42dc5-a98e-42b5-98a7-5d030a49eacd" providerId="AD" clId="Web-{D223841E-47CA-4F8E-8792-2C45FACD278A}" dt="2023-04-18T18:20:10.235" v="351"/>
        <pc:sldMkLst>
          <pc:docMk/>
          <pc:sldMk cId="0" sldId="267"/>
        </pc:sldMkLst>
      </pc:sldChg>
      <pc:sldChg chg="modSp">
        <pc:chgData name="MERCEDES SUSANA VALENZUELA ALANIS" userId="S::mercedes.valenzuela@ipeo365.educamos.com::83c42dc5-a98e-42b5-98a7-5d030a49eacd" providerId="AD" clId="Web-{D223841E-47CA-4F8E-8792-2C45FACD278A}" dt="2023-04-18T18:22:03.958" v="372" actId="1076"/>
        <pc:sldMkLst>
          <pc:docMk/>
          <pc:sldMk cId="0" sldId="268"/>
        </pc:sldMkLst>
        <pc:spChg chg="mod">
          <ac:chgData name="MERCEDES SUSANA VALENZUELA ALANIS" userId="S::mercedes.valenzuela@ipeo365.educamos.com::83c42dc5-a98e-42b5-98a7-5d030a49eacd" providerId="AD" clId="Web-{D223841E-47CA-4F8E-8792-2C45FACD278A}" dt="2023-04-18T18:21:59.020" v="371" actId="20577"/>
          <ac:spMkLst>
            <pc:docMk/>
            <pc:sldMk cId="0" sldId="268"/>
            <ac:spMk id="4" creationId="{496021BC-D8E4-419D-AB06-E56C6A4C7D5E}"/>
          </ac:spMkLst>
        </pc:spChg>
        <pc:graphicFrameChg chg="mod modGraphic">
          <ac:chgData name="MERCEDES SUSANA VALENZUELA ALANIS" userId="S::mercedes.valenzuela@ipeo365.educamos.com::83c42dc5-a98e-42b5-98a7-5d030a49eacd" providerId="AD" clId="Web-{D223841E-47CA-4F8E-8792-2C45FACD278A}" dt="2023-04-18T18:21:38.691" v="367" actId="1076"/>
          <ac:graphicFrameMkLst>
            <pc:docMk/>
            <pc:sldMk cId="0" sldId="268"/>
            <ac:graphicFrameMk id="113" creationId="{00000000-0000-0000-0000-000000000000}"/>
          </ac:graphicFrameMkLst>
        </pc:graphicFrameChg>
        <pc:picChg chg="mod">
          <ac:chgData name="MERCEDES SUSANA VALENZUELA ALANIS" userId="S::mercedes.valenzuela@ipeo365.educamos.com::83c42dc5-a98e-42b5-98a7-5d030a49eacd" providerId="AD" clId="Web-{D223841E-47CA-4F8E-8792-2C45FACD278A}" dt="2023-04-18T18:22:03.958" v="372" actId="1076"/>
          <ac:picMkLst>
            <pc:docMk/>
            <pc:sldMk cId="0" sldId="268"/>
            <ac:picMk id="3" creationId="{4B54A867-9B73-4A97-AD29-32D72F6371E9}"/>
          </ac:picMkLst>
        </pc:picChg>
      </pc:sldChg>
      <pc:sldChg chg="modSp">
        <pc:chgData name="MERCEDES SUSANA VALENZUELA ALANIS" userId="S::mercedes.valenzuela@ipeo365.educamos.com::83c42dc5-a98e-42b5-98a7-5d030a49eacd" providerId="AD" clId="Web-{D223841E-47CA-4F8E-8792-2C45FACD278A}" dt="2023-04-18T18:25:41.246" v="493"/>
        <pc:sldMkLst>
          <pc:docMk/>
          <pc:sldMk cId="0" sldId="269"/>
        </pc:sldMkLst>
        <pc:graphicFrameChg chg="mod modGraphic">
          <ac:chgData name="MERCEDES SUSANA VALENZUELA ALANIS" userId="S::mercedes.valenzuela@ipeo365.educamos.com::83c42dc5-a98e-42b5-98a7-5d030a49eacd" providerId="AD" clId="Web-{D223841E-47CA-4F8E-8792-2C45FACD278A}" dt="2023-04-18T18:25:41.246" v="493"/>
          <ac:graphicFrameMkLst>
            <pc:docMk/>
            <pc:sldMk cId="0" sldId="269"/>
            <ac:graphicFrameMk id="118" creationId="{00000000-0000-0000-0000-000000000000}"/>
          </ac:graphicFrameMkLst>
        </pc:graphicFrameChg>
      </pc:sldChg>
      <pc:sldChg chg="delSp modSp">
        <pc:chgData name="MERCEDES SUSANA VALENZUELA ALANIS" userId="S::mercedes.valenzuela@ipeo365.educamos.com::83c42dc5-a98e-42b5-98a7-5d030a49eacd" providerId="AD" clId="Web-{D223841E-47CA-4F8E-8792-2C45FACD278A}" dt="2023-04-18T18:29:09.269" v="618"/>
        <pc:sldMkLst>
          <pc:docMk/>
          <pc:sldMk cId="0" sldId="270"/>
        </pc:sldMkLst>
        <pc:graphicFrameChg chg="del mod modGraphic">
          <ac:chgData name="MERCEDES SUSANA VALENZUELA ALANIS" userId="S::mercedes.valenzuela@ipeo365.educamos.com::83c42dc5-a98e-42b5-98a7-5d030a49eacd" providerId="AD" clId="Web-{D223841E-47CA-4F8E-8792-2C45FACD278A}" dt="2023-04-18T18:26:33.873" v="510"/>
          <ac:graphicFrameMkLst>
            <pc:docMk/>
            <pc:sldMk cId="0" sldId="270"/>
            <ac:graphicFrameMk id="3" creationId="{6F48B5FA-8C93-4842-A352-CB9AE0AAE152}"/>
          </ac:graphicFrameMkLst>
        </pc:graphicFrameChg>
        <pc:graphicFrameChg chg="mod modGraphic">
          <ac:chgData name="MERCEDES SUSANA VALENZUELA ALANIS" userId="S::mercedes.valenzuela@ipeo365.educamos.com::83c42dc5-a98e-42b5-98a7-5d030a49eacd" providerId="AD" clId="Web-{D223841E-47CA-4F8E-8792-2C45FACD278A}" dt="2023-04-18T18:29:09.269" v="618"/>
          <ac:graphicFrameMkLst>
            <pc:docMk/>
            <pc:sldMk cId="0" sldId="270"/>
            <ac:graphicFrameMk id="123" creationId="{00000000-0000-0000-0000-000000000000}"/>
          </ac:graphicFrameMkLst>
        </pc:graphicFrameChg>
        <pc:picChg chg="mod">
          <ac:chgData name="MERCEDES SUSANA VALENZUELA ALANIS" userId="S::mercedes.valenzuela@ipeo365.educamos.com::83c42dc5-a98e-42b5-98a7-5d030a49eacd" providerId="AD" clId="Web-{D223841E-47CA-4F8E-8792-2C45FACD278A}" dt="2023-04-18T18:28:46.799" v="614" actId="1076"/>
          <ac:picMkLst>
            <pc:docMk/>
            <pc:sldMk cId="0" sldId="270"/>
            <ac:picMk id="4" creationId="{1C92642C-7FEC-4569-B290-3E374DEFC456}"/>
          </ac:picMkLst>
        </pc:picChg>
      </pc:sldChg>
      <pc:sldChg chg="del">
        <pc:chgData name="MERCEDES SUSANA VALENZUELA ALANIS" userId="S::mercedes.valenzuela@ipeo365.educamos.com::83c42dc5-a98e-42b5-98a7-5d030a49eacd" providerId="AD" clId="Web-{D223841E-47CA-4F8E-8792-2C45FACD278A}" dt="2023-04-18T18:29:25.269" v="619"/>
        <pc:sldMkLst>
          <pc:docMk/>
          <pc:sldMk cId="0" sldId="271"/>
        </pc:sldMkLst>
      </pc:sldChg>
      <pc:sldChg chg="modSp">
        <pc:chgData name="MERCEDES SUSANA VALENZUELA ALANIS" userId="S::mercedes.valenzuela@ipeo365.educamos.com::83c42dc5-a98e-42b5-98a7-5d030a49eacd" providerId="AD" clId="Web-{D223841E-47CA-4F8E-8792-2C45FACD278A}" dt="2023-04-18T17:54:53.857" v="3"/>
        <pc:sldMkLst>
          <pc:docMk/>
          <pc:sldMk cId="2358872506" sldId="275"/>
        </pc:sldMkLst>
        <pc:graphicFrameChg chg="mod modGraphic">
          <ac:chgData name="MERCEDES SUSANA VALENZUELA ALANIS" userId="S::mercedes.valenzuela@ipeo365.educamos.com::83c42dc5-a98e-42b5-98a7-5d030a49eacd" providerId="AD" clId="Web-{D223841E-47CA-4F8E-8792-2C45FACD278A}" dt="2023-04-18T17:54:53.857" v="3"/>
          <ac:graphicFrameMkLst>
            <pc:docMk/>
            <pc:sldMk cId="2358872506" sldId="275"/>
            <ac:graphicFrameMk id="4" creationId="{00000000-0000-0000-0000-000000000000}"/>
          </ac:graphicFrameMkLst>
        </pc:graphicFrameChg>
      </pc:sldChg>
    </pc:docChg>
  </pc:docChgLst>
  <pc:docChgLst>
    <pc:chgData name="ROCIO GARCÍA  VILLAGÓMEZ" userId="S::rocio.villagomez@ipeo365.educamos.com::bc164cf8-8504-406d-b9a9-9af3687f4d4b" providerId="AD" clId="Web-{F7DA5C3D-3C51-4466-8BC6-59CE063A074E}"/>
    <pc:docChg chg="modSld">
      <pc:chgData name="ROCIO GARCÍA  VILLAGÓMEZ" userId="S::rocio.villagomez@ipeo365.educamos.com::bc164cf8-8504-406d-b9a9-9af3687f4d4b" providerId="AD" clId="Web-{F7DA5C3D-3C51-4466-8BC6-59CE063A074E}" dt="2023-04-25T00:51:55.032" v="393" actId="20577"/>
      <pc:docMkLst>
        <pc:docMk/>
      </pc:docMkLst>
      <pc:sldChg chg="modSp">
        <pc:chgData name="ROCIO GARCÍA  VILLAGÓMEZ" userId="S::rocio.villagomez@ipeo365.educamos.com::bc164cf8-8504-406d-b9a9-9af3687f4d4b" providerId="AD" clId="Web-{F7DA5C3D-3C51-4466-8BC6-59CE063A074E}" dt="2023-04-25T00:51:55.032" v="393" actId="20577"/>
        <pc:sldMkLst>
          <pc:docMk/>
          <pc:sldMk cId="4202657554" sldId="274"/>
        </pc:sldMkLst>
        <pc:spChg chg="mod">
          <ac:chgData name="ROCIO GARCÍA  VILLAGÓMEZ" userId="S::rocio.villagomez@ipeo365.educamos.com::bc164cf8-8504-406d-b9a9-9af3687f4d4b" providerId="AD" clId="Web-{F7DA5C3D-3C51-4466-8BC6-59CE063A074E}" dt="2023-04-25T00:37:49.675" v="27" actId="1076"/>
          <ac:spMkLst>
            <pc:docMk/>
            <pc:sldMk cId="4202657554" sldId="274"/>
            <ac:spMk id="2" creationId="{1AE6E7D0-5B16-5A2D-E796-B54985084E25}"/>
          </ac:spMkLst>
        </pc:spChg>
        <pc:spChg chg="mod">
          <ac:chgData name="ROCIO GARCÍA  VILLAGÓMEZ" userId="S::rocio.villagomez@ipeo365.educamos.com::bc164cf8-8504-406d-b9a9-9af3687f4d4b" providerId="AD" clId="Web-{F7DA5C3D-3C51-4466-8BC6-59CE063A074E}" dt="2023-04-25T00:37:53.472" v="28" actId="1076"/>
          <ac:spMkLst>
            <pc:docMk/>
            <pc:sldMk cId="4202657554" sldId="274"/>
            <ac:spMk id="3" creationId="{A041A1CF-CA02-6E13-6D79-B9EE0AA7C79D}"/>
          </ac:spMkLst>
        </pc:spChg>
        <pc:spChg chg="mod">
          <ac:chgData name="ROCIO GARCÍA  VILLAGÓMEZ" userId="S::rocio.villagomez@ipeo365.educamos.com::bc164cf8-8504-406d-b9a9-9af3687f4d4b" providerId="AD" clId="Web-{F7DA5C3D-3C51-4466-8BC6-59CE063A074E}" dt="2023-04-25T00:37:46.894" v="26" actId="1076"/>
          <ac:spMkLst>
            <pc:docMk/>
            <pc:sldMk cId="4202657554" sldId="274"/>
            <ac:spMk id="6" creationId="{2F8E7620-E916-660A-AA6E-ED4860E723C5}"/>
          </ac:spMkLst>
        </pc:spChg>
        <pc:spChg chg="mod">
          <ac:chgData name="ROCIO GARCÍA  VILLAGÓMEZ" userId="S::rocio.villagomez@ipeo365.educamos.com::bc164cf8-8504-406d-b9a9-9af3687f4d4b" providerId="AD" clId="Web-{F7DA5C3D-3C51-4466-8BC6-59CE063A074E}" dt="2023-04-25T00:51:55.032" v="393" actId="20577"/>
          <ac:spMkLst>
            <pc:docMk/>
            <pc:sldMk cId="4202657554" sldId="274"/>
            <ac:spMk id="9" creationId="{86E14344-B3AF-86CD-AC22-1BF20A11C202}"/>
          </ac:spMkLst>
        </pc:spChg>
        <pc:spChg chg="mod">
          <ac:chgData name="ROCIO GARCÍA  VILLAGÓMEZ" userId="S::rocio.villagomez@ipeo365.educamos.com::bc164cf8-8504-406d-b9a9-9af3687f4d4b" providerId="AD" clId="Web-{F7DA5C3D-3C51-4466-8BC6-59CE063A074E}" dt="2023-04-25T00:38:52.490" v="36" actId="20577"/>
          <ac:spMkLst>
            <pc:docMk/>
            <pc:sldMk cId="4202657554" sldId="274"/>
            <ac:spMk id="11" creationId="{6A1A3E35-4223-436C-7DCF-7F616EC44F31}"/>
          </ac:spMkLst>
        </pc:spChg>
        <pc:cxnChg chg="mod">
          <ac:chgData name="ROCIO GARCÍA  VILLAGÓMEZ" userId="S::rocio.villagomez@ipeo365.educamos.com::bc164cf8-8504-406d-b9a9-9af3687f4d4b" providerId="AD" clId="Web-{F7DA5C3D-3C51-4466-8BC6-59CE063A074E}" dt="2023-04-25T00:38:27.286" v="35" actId="1076"/>
          <ac:cxnSpMkLst>
            <pc:docMk/>
            <pc:sldMk cId="4202657554" sldId="274"/>
            <ac:cxnSpMk id="18" creationId="{ACF258B7-E997-2C8F-FB39-86780345035F}"/>
          </ac:cxnSpMkLst>
        </pc:cxnChg>
      </pc:sldChg>
    </pc:docChg>
  </pc:docChgLst>
  <pc:docChgLst>
    <pc:chgData name="ROCIO GARCÍA  VILLAGÓMEZ" userId="S::rocio.villagomez@ipeo365.educamos.com::bc164cf8-8504-406d-b9a9-9af3687f4d4b" providerId="AD" clId="Web-{FCA32216-0A0E-4F9A-942E-BB5637B4B97A}"/>
    <pc:docChg chg="modSld">
      <pc:chgData name="ROCIO GARCÍA  VILLAGÓMEZ" userId="S::rocio.villagomez@ipeo365.educamos.com::bc164cf8-8504-406d-b9a9-9af3687f4d4b" providerId="AD" clId="Web-{FCA32216-0A0E-4F9A-942E-BB5637B4B97A}" dt="2023-03-06T21:51:08.485" v="4619"/>
      <pc:docMkLst>
        <pc:docMk/>
      </pc:docMkLst>
      <pc:sldChg chg="modSp">
        <pc:chgData name="ROCIO GARCÍA  VILLAGÓMEZ" userId="S::rocio.villagomez@ipeo365.educamos.com::bc164cf8-8504-406d-b9a9-9af3687f4d4b" providerId="AD" clId="Web-{FCA32216-0A0E-4F9A-942E-BB5637B4B97A}" dt="2023-03-06T19:40:57.960" v="395"/>
        <pc:sldMkLst>
          <pc:docMk/>
          <pc:sldMk cId="1937666543" sldId="276"/>
        </pc:sldMkLst>
        <pc:graphicFrameChg chg="mod modGraphic">
          <ac:chgData name="ROCIO GARCÍA  VILLAGÓMEZ" userId="S::rocio.villagomez@ipeo365.educamos.com::bc164cf8-8504-406d-b9a9-9af3687f4d4b" providerId="AD" clId="Web-{FCA32216-0A0E-4F9A-942E-BB5637B4B97A}" dt="2023-03-06T19:40:57.960" v="395"/>
          <ac:graphicFrameMkLst>
            <pc:docMk/>
            <pc:sldMk cId="1937666543" sldId="276"/>
            <ac:graphicFrameMk id="4" creationId="{00000000-0000-0000-0000-000000000000}"/>
          </ac:graphicFrameMkLst>
        </pc:graphicFrameChg>
      </pc:sldChg>
      <pc:sldChg chg="modSp">
        <pc:chgData name="ROCIO GARCÍA  VILLAGÓMEZ" userId="S::rocio.villagomez@ipeo365.educamos.com::bc164cf8-8504-406d-b9a9-9af3687f4d4b" providerId="AD" clId="Web-{FCA32216-0A0E-4F9A-942E-BB5637B4B97A}" dt="2023-03-06T19:58:29.865" v="1241"/>
        <pc:sldMkLst>
          <pc:docMk/>
          <pc:sldMk cId="4076070833" sldId="277"/>
        </pc:sldMkLst>
        <pc:graphicFrameChg chg="mod modGraphic">
          <ac:chgData name="ROCIO GARCÍA  VILLAGÓMEZ" userId="S::rocio.villagomez@ipeo365.educamos.com::bc164cf8-8504-406d-b9a9-9af3687f4d4b" providerId="AD" clId="Web-{FCA32216-0A0E-4F9A-942E-BB5637B4B97A}" dt="2023-03-06T19:58:29.865" v="1241"/>
          <ac:graphicFrameMkLst>
            <pc:docMk/>
            <pc:sldMk cId="4076070833" sldId="277"/>
            <ac:graphicFrameMk id="4" creationId="{00000000-0000-0000-0000-000000000000}"/>
          </ac:graphicFrameMkLst>
        </pc:graphicFrameChg>
      </pc:sldChg>
      <pc:sldChg chg="modSp">
        <pc:chgData name="ROCIO GARCÍA  VILLAGÓMEZ" userId="S::rocio.villagomez@ipeo365.educamos.com::bc164cf8-8504-406d-b9a9-9af3687f4d4b" providerId="AD" clId="Web-{FCA32216-0A0E-4F9A-942E-BB5637B4B97A}" dt="2023-03-06T20:30:18.670" v="2307"/>
        <pc:sldMkLst>
          <pc:docMk/>
          <pc:sldMk cId="1560045785" sldId="278"/>
        </pc:sldMkLst>
        <pc:graphicFrameChg chg="mod modGraphic">
          <ac:chgData name="ROCIO GARCÍA  VILLAGÓMEZ" userId="S::rocio.villagomez@ipeo365.educamos.com::bc164cf8-8504-406d-b9a9-9af3687f4d4b" providerId="AD" clId="Web-{FCA32216-0A0E-4F9A-942E-BB5637B4B97A}" dt="2023-03-06T20:30:18.670" v="2307"/>
          <ac:graphicFrameMkLst>
            <pc:docMk/>
            <pc:sldMk cId="1560045785" sldId="278"/>
            <ac:graphicFrameMk id="2" creationId="{00000000-0000-0000-0000-000000000000}"/>
          </ac:graphicFrameMkLst>
        </pc:graphicFrameChg>
      </pc:sldChg>
      <pc:sldChg chg="modSp">
        <pc:chgData name="ROCIO GARCÍA  VILLAGÓMEZ" userId="S::rocio.villagomez@ipeo365.educamos.com::bc164cf8-8504-406d-b9a9-9af3687f4d4b" providerId="AD" clId="Web-{FCA32216-0A0E-4F9A-942E-BB5637B4B97A}" dt="2023-03-06T21:36:30.801" v="3403"/>
        <pc:sldMkLst>
          <pc:docMk/>
          <pc:sldMk cId="1001813050" sldId="279"/>
        </pc:sldMkLst>
        <pc:graphicFrameChg chg="mod modGraphic">
          <ac:chgData name="ROCIO GARCÍA  VILLAGÓMEZ" userId="S::rocio.villagomez@ipeo365.educamos.com::bc164cf8-8504-406d-b9a9-9af3687f4d4b" providerId="AD" clId="Web-{FCA32216-0A0E-4F9A-942E-BB5637B4B97A}" dt="2023-03-06T21:36:30.801" v="3403"/>
          <ac:graphicFrameMkLst>
            <pc:docMk/>
            <pc:sldMk cId="1001813050" sldId="279"/>
            <ac:graphicFrameMk id="2" creationId="{00000000-0000-0000-0000-000000000000}"/>
          </ac:graphicFrameMkLst>
        </pc:graphicFrameChg>
      </pc:sldChg>
      <pc:sldChg chg="modSp">
        <pc:chgData name="ROCIO GARCÍA  VILLAGÓMEZ" userId="S::rocio.villagomez@ipeo365.educamos.com::bc164cf8-8504-406d-b9a9-9af3687f4d4b" providerId="AD" clId="Web-{FCA32216-0A0E-4F9A-942E-BB5637B4B97A}" dt="2023-03-06T21:51:08.485" v="4619"/>
        <pc:sldMkLst>
          <pc:docMk/>
          <pc:sldMk cId="2900472553" sldId="280"/>
        </pc:sldMkLst>
        <pc:graphicFrameChg chg="mod modGraphic">
          <ac:chgData name="ROCIO GARCÍA  VILLAGÓMEZ" userId="S::rocio.villagomez@ipeo365.educamos.com::bc164cf8-8504-406d-b9a9-9af3687f4d4b" providerId="AD" clId="Web-{FCA32216-0A0E-4F9A-942E-BB5637B4B97A}" dt="2023-03-06T21:51:08.485" v="4619"/>
          <ac:graphicFrameMkLst>
            <pc:docMk/>
            <pc:sldMk cId="2900472553" sldId="280"/>
            <ac:graphicFrameMk id="4" creationId="{00000000-0000-0000-0000-000000000000}"/>
          </ac:graphicFrameMkLst>
        </pc:graphicFrameChg>
      </pc:sldChg>
    </pc:docChg>
  </pc:docChgLst>
  <pc:docChgLst>
    <pc:chgData name="SERGIO ALEJANDRO PANTOJA RODRIGUEZ" userId="S::sergio.pantoja@ipeo365.educamos.com::17c75917-1ce9-463c-8ad0-68a832c57e8e" providerId="AD" clId="Web-{BFE2977E-442F-4161-8928-4C1AA53D00D3}"/>
    <pc:docChg chg="modSld">
      <pc:chgData name="SERGIO ALEJANDRO PANTOJA RODRIGUEZ" userId="S::sergio.pantoja@ipeo365.educamos.com::17c75917-1ce9-463c-8ad0-68a832c57e8e" providerId="AD" clId="Web-{BFE2977E-442F-4161-8928-4C1AA53D00D3}" dt="2023-03-14T13:48:07.797" v="256"/>
      <pc:docMkLst>
        <pc:docMk/>
      </pc:docMkLst>
      <pc:sldChg chg="modSp">
        <pc:chgData name="SERGIO ALEJANDRO PANTOJA RODRIGUEZ" userId="S::sergio.pantoja@ipeo365.educamos.com::17c75917-1ce9-463c-8ad0-68a832c57e8e" providerId="AD" clId="Web-{BFE2977E-442F-4161-8928-4C1AA53D00D3}" dt="2023-03-14T13:44:05.561" v="2" actId="1076"/>
        <pc:sldMkLst>
          <pc:docMk/>
          <pc:sldMk cId="4202657554" sldId="274"/>
        </pc:sldMkLst>
        <pc:spChg chg="mod">
          <ac:chgData name="SERGIO ALEJANDRO PANTOJA RODRIGUEZ" userId="S::sergio.pantoja@ipeo365.educamos.com::17c75917-1ce9-463c-8ad0-68a832c57e8e" providerId="AD" clId="Web-{BFE2977E-442F-4161-8928-4C1AA53D00D3}" dt="2023-03-14T13:44:05.561" v="2" actId="1076"/>
          <ac:spMkLst>
            <pc:docMk/>
            <pc:sldMk cId="4202657554" sldId="274"/>
            <ac:spMk id="2" creationId="{1AE6E7D0-5B16-5A2D-E796-B54985084E25}"/>
          </ac:spMkLst>
        </pc:spChg>
        <pc:spChg chg="mod">
          <ac:chgData name="SERGIO ALEJANDRO PANTOJA RODRIGUEZ" userId="S::sergio.pantoja@ipeo365.educamos.com::17c75917-1ce9-463c-8ad0-68a832c57e8e" providerId="AD" clId="Web-{BFE2977E-442F-4161-8928-4C1AA53D00D3}" dt="2023-03-14T13:43:52.279" v="0" actId="1076"/>
          <ac:spMkLst>
            <pc:docMk/>
            <pc:sldMk cId="4202657554" sldId="274"/>
            <ac:spMk id="3" creationId="{A041A1CF-CA02-6E13-6D79-B9EE0AA7C79D}"/>
          </ac:spMkLst>
        </pc:spChg>
        <pc:spChg chg="mod">
          <ac:chgData name="SERGIO ALEJANDRO PANTOJA RODRIGUEZ" userId="S::sergio.pantoja@ipeo365.educamos.com::17c75917-1ce9-463c-8ad0-68a832c57e8e" providerId="AD" clId="Web-{BFE2977E-442F-4161-8928-4C1AA53D00D3}" dt="2023-03-14T13:44:02.327" v="1" actId="1076"/>
          <ac:spMkLst>
            <pc:docMk/>
            <pc:sldMk cId="4202657554" sldId="274"/>
            <ac:spMk id="6" creationId="{2F8E7620-E916-660A-AA6E-ED4860E723C5}"/>
          </ac:spMkLst>
        </pc:spChg>
      </pc:sldChg>
      <pc:sldChg chg="modSp">
        <pc:chgData name="SERGIO ALEJANDRO PANTOJA RODRIGUEZ" userId="S::sergio.pantoja@ipeo365.educamos.com::17c75917-1ce9-463c-8ad0-68a832c57e8e" providerId="AD" clId="Web-{BFE2977E-442F-4161-8928-4C1AA53D00D3}" dt="2023-03-14T13:48:07.797" v="256"/>
        <pc:sldMkLst>
          <pc:docMk/>
          <pc:sldMk cId="1937666543" sldId="276"/>
        </pc:sldMkLst>
        <pc:graphicFrameChg chg="mod modGraphic">
          <ac:chgData name="SERGIO ALEJANDRO PANTOJA RODRIGUEZ" userId="S::sergio.pantoja@ipeo365.educamos.com::17c75917-1ce9-463c-8ad0-68a832c57e8e" providerId="AD" clId="Web-{BFE2977E-442F-4161-8928-4C1AA53D00D3}" dt="2023-03-14T13:48:07.797" v="256"/>
          <ac:graphicFrameMkLst>
            <pc:docMk/>
            <pc:sldMk cId="1937666543" sldId="276"/>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E7C41367-0884-4D3C-AF85-C5F332B7D4A3}"/>
    <pc:docChg chg="addSld modSld">
      <pc:chgData name="MERCEDES SUSANA VALENZUELA ALANIS" userId="S::mercedes.valenzuela@ipeo365.educamos.com::83c42dc5-a98e-42b5-98a7-5d030a49eacd" providerId="AD" clId="Web-{E7C41367-0884-4D3C-AF85-C5F332B7D4A3}" dt="2023-04-21T18:23:22.799" v="24" actId="20577"/>
      <pc:docMkLst>
        <pc:docMk/>
      </pc:docMkLst>
      <pc:sldChg chg="modSp">
        <pc:chgData name="MERCEDES SUSANA VALENZUELA ALANIS" userId="S::mercedes.valenzuela@ipeo365.educamos.com::83c42dc5-a98e-42b5-98a7-5d030a49eacd" providerId="AD" clId="Web-{E7C41367-0884-4D3C-AF85-C5F332B7D4A3}" dt="2023-04-21T18:22:27.281" v="18" actId="20577"/>
        <pc:sldMkLst>
          <pc:docMk/>
          <pc:sldMk cId="761044148" sldId="295"/>
        </pc:sldMkLst>
        <pc:spChg chg="mod">
          <ac:chgData name="MERCEDES SUSANA VALENZUELA ALANIS" userId="S::mercedes.valenzuela@ipeo365.educamos.com::83c42dc5-a98e-42b5-98a7-5d030a49eacd" providerId="AD" clId="Web-{E7C41367-0884-4D3C-AF85-C5F332B7D4A3}" dt="2023-04-21T18:22:27.281" v="18" actId="20577"/>
          <ac:spMkLst>
            <pc:docMk/>
            <pc:sldMk cId="761044148" sldId="295"/>
            <ac:spMk id="3" creationId="{13F73966-F602-465C-7E7D-AF20D02E3A8B}"/>
          </ac:spMkLst>
        </pc:spChg>
      </pc:sldChg>
      <pc:sldChg chg="modSp new">
        <pc:chgData name="MERCEDES SUSANA VALENZUELA ALANIS" userId="S::mercedes.valenzuela@ipeo365.educamos.com::83c42dc5-a98e-42b5-98a7-5d030a49eacd" providerId="AD" clId="Web-{E7C41367-0884-4D3C-AF85-C5F332B7D4A3}" dt="2023-04-21T18:23:22.799" v="24" actId="20577"/>
        <pc:sldMkLst>
          <pc:docMk/>
          <pc:sldMk cId="1322463524" sldId="297"/>
        </pc:sldMkLst>
        <pc:spChg chg="mod">
          <ac:chgData name="MERCEDES SUSANA VALENZUELA ALANIS" userId="S::mercedes.valenzuela@ipeo365.educamos.com::83c42dc5-a98e-42b5-98a7-5d030a49eacd" providerId="AD" clId="Web-{E7C41367-0884-4D3C-AF85-C5F332B7D4A3}" dt="2023-04-21T18:23:22.799" v="24" actId="20577"/>
          <ac:spMkLst>
            <pc:docMk/>
            <pc:sldMk cId="1322463524" sldId="297"/>
            <ac:spMk id="3" creationId="{BC02914A-EF6B-93DB-19AD-9463B3767B38}"/>
          </ac:spMkLst>
        </pc:spChg>
      </pc:sldChg>
    </pc:docChg>
  </pc:docChgLst>
  <pc:docChgLst>
    <pc:chgData name="SERGIO ALEJANDRO PANTOJA RODRIGUEZ" userId="S::sergio.pantoja@ipeo365.educamos.com::17c75917-1ce9-463c-8ad0-68a832c57e8e" providerId="AD" clId="Web-{79471B80-A95D-4E12-905D-784E53F3797B}"/>
    <pc:docChg chg="modSld">
      <pc:chgData name="SERGIO ALEJANDRO PANTOJA RODRIGUEZ" userId="S::sergio.pantoja@ipeo365.educamos.com::17c75917-1ce9-463c-8ad0-68a832c57e8e" providerId="AD" clId="Web-{79471B80-A95D-4E12-905D-784E53F3797B}" dt="2023-03-08T14:40:47.869" v="395"/>
      <pc:docMkLst>
        <pc:docMk/>
      </pc:docMkLst>
      <pc:sldChg chg="modSp">
        <pc:chgData name="SERGIO ALEJANDRO PANTOJA RODRIGUEZ" userId="S::sergio.pantoja@ipeo365.educamos.com::17c75917-1ce9-463c-8ad0-68a832c57e8e" providerId="AD" clId="Web-{79471B80-A95D-4E12-905D-784E53F3797B}" dt="2023-03-08T14:40:47.869" v="395"/>
        <pc:sldMkLst>
          <pc:docMk/>
          <pc:sldMk cId="4076070833" sldId="277"/>
        </pc:sldMkLst>
        <pc:graphicFrameChg chg="mod modGraphic">
          <ac:chgData name="SERGIO ALEJANDRO PANTOJA RODRIGUEZ" userId="S::sergio.pantoja@ipeo365.educamos.com::17c75917-1ce9-463c-8ad0-68a832c57e8e" providerId="AD" clId="Web-{79471B80-A95D-4E12-905D-784E53F3797B}" dt="2023-03-08T14:40:47.869" v="395"/>
          <ac:graphicFrameMkLst>
            <pc:docMk/>
            <pc:sldMk cId="4076070833" sldId="277"/>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C24E24FA-9B78-463E-A988-2A352ECAD244}"/>
    <pc:docChg chg="addSld delSld">
      <pc:chgData name="MERCEDES SUSANA VALENZUELA ALANIS" userId="S::mercedes.valenzuela@ipeo365.educamos.com::83c42dc5-a98e-42b5-98a7-5d030a49eacd" providerId="AD" clId="Web-{C24E24FA-9B78-463E-A988-2A352ECAD244}" dt="2023-04-25T16:31:21.020" v="2"/>
      <pc:docMkLst>
        <pc:docMk/>
      </pc:docMkLst>
      <pc:sldChg chg="add del">
        <pc:chgData name="MERCEDES SUSANA VALENZUELA ALANIS" userId="S::mercedes.valenzuela@ipeo365.educamos.com::83c42dc5-a98e-42b5-98a7-5d030a49eacd" providerId="AD" clId="Web-{C24E24FA-9B78-463E-A988-2A352ECAD244}" dt="2023-04-25T16:31:21.020" v="2"/>
        <pc:sldMkLst>
          <pc:docMk/>
          <pc:sldMk cId="1322463524" sldId="297"/>
        </pc:sldMkLst>
      </pc:sldChg>
    </pc:docChg>
  </pc:docChgLst>
  <pc:docChgLst>
    <pc:chgData name="SERGIO ALEJANDRO PANTOJA RODRIGUEZ" userId="S::sergio.pantoja@ipeo365.educamos.com::17c75917-1ce9-463c-8ad0-68a832c57e8e" providerId="AD" clId="Web-{49BE08B4-2862-44A7-B222-9DA92CDA186F}"/>
    <pc:docChg chg="modSld">
      <pc:chgData name="SERGIO ALEJANDRO PANTOJA RODRIGUEZ" userId="S::sergio.pantoja@ipeo365.educamos.com::17c75917-1ce9-463c-8ad0-68a832c57e8e" providerId="AD" clId="Web-{49BE08B4-2862-44A7-B222-9DA92CDA186F}" dt="2023-03-10T16:43:10.456" v="125" actId="1076"/>
      <pc:docMkLst>
        <pc:docMk/>
      </pc:docMkLst>
      <pc:sldChg chg="addSp modSp">
        <pc:chgData name="SERGIO ALEJANDRO PANTOJA RODRIGUEZ" userId="S::sergio.pantoja@ipeo365.educamos.com::17c75917-1ce9-463c-8ad0-68a832c57e8e" providerId="AD" clId="Web-{49BE08B4-2862-44A7-B222-9DA92CDA186F}" dt="2023-03-10T16:43:10.456" v="125" actId="1076"/>
        <pc:sldMkLst>
          <pc:docMk/>
          <pc:sldMk cId="4202657554" sldId="274"/>
        </pc:sldMkLst>
        <pc:spChg chg="mod">
          <ac:chgData name="SERGIO ALEJANDRO PANTOJA RODRIGUEZ" userId="S::sergio.pantoja@ipeo365.educamos.com::17c75917-1ce9-463c-8ad0-68a832c57e8e" providerId="AD" clId="Web-{49BE08B4-2862-44A7-B222-9DA92CDA186F}" dt="2023-03-10T16:43:10.456" v="125" actId="1076"/>
          <ac:spMkLst>
            <pc:docMk/>
            <pc:sldMk cId="4202657554" sldId="274"/>
            <ac:spMk id="2" creationId="{1AE6E7D0-5B16-5A2D-E796-B54985084E25}"/>
          </ac:spMkLst>
        </pc:spChg>
        <pc:spChg chg="add mod">
          <ac:chgData name="SERGIO ALEJANDRO PANTOJA RODRIGUEZ" userId="S::sergio.pantoja@ipeo365.educamos.com::17c75917-1ce9-463c-8ad0-68a832c57e8e" providerId="AD" clId="Web-{49BE08B4-2862-44A7-B222-9DA92CDA186F}" dt="2023-03-10T16:42:08.720" v="122" actId="20577"/>
          <ac:spMkLst>
            <pc:docMk/>
            <pc:sldMk cId="4202657554" sldId="274"/>
            <ac:spMk id="3" creationId="{A041A1CF-CA02-6E13-6D79-B9EE0AA7C79D}"/>
          </ac:spMkLst>
        </pc:spChg>
        <pc:spChg chg="mod">
          <ac:chgData name="SERGIO ALEJANDRO PANTOJA RODRIGUEZ" userId="S::sergio.pantoja@ipeo365.educamos.com::17c75917-1ce9-463c-8ad0-68a832c57e8e" providerId="AD" clId="Web-{49BE08B4-2862-44A7-B222-9DA92CDA186F}" dt="2023-03-10T16:43:05.315" v="124" actId="1076"/>
          <ac:spMkLst>
            <pc:docMk/>
            <pc:sldMk cId="4202657554" sldId="274"/>
            <ac:spMk id="6" creationId="{2F8E7620-E916-660A-AA6E-ED4860E723C5}"/>
          </ac:spMkLst>
        </pc:spChg>
      </pc:sldChg>
    </pc:docChg>
  </pc:docChgLst>
  <pc:docChgLst>
    <pc:chgData name="SERGIO ALEJANDRO PANTOJA RODRIGUEZ" userId="S::sergio.pantoja@ipeo365.educamos.com::17c75917-1ce9-463c-8ad0-68a832c57e8e" providerId="AD" clId="Web-{C5A55D73-D0E6-4A02-9807-36F8C77CD523}"/>
    <pc:docChg chg="modSld">
      <pc:chgData name="SERGIO ALEJANDRO PANTOJA RODRIGUEZ" userId="S::sergio.pantoja@ipeo365.educamos.com::17c75917-1ce9-463c-8ad0-68a832c57e8e" providerId="AD" clId="Web-{C5A55D73-D0E6-4A02-9807-36F8C77CD523}" dt="2023-03-09T13:46:55.291" v="45"/>
      <pc:docMkLst>
        <pc:docMk/>
      </pc:docMkLst>
      <pc:sldChg chg="modSp">
        <pc:chgData name="SERGIO ALEJANDRO PANTOJA RODRIGUEZ" userId="S::sergio.pantoja@ipeo365.educamos.com::17c75917-1ce9-463c-8ad0-68a832c57e8e" providerId="AD" clId="Web-{C5A55D73-D0E6-4A02-9807-36F8C77CD523}" dt="2023-03-09T13:45:46.195" v="43"/>
        <pc:sldMkLst>
          <pc:docMk/>
          <pc:sldMk cId="1560045785" sldId="278"/>
        </pc:sldMkLst>
        <pc:graphicFrameChg chg="mod modGraphic">
          <ac:chgData name="SERGIO ALEJANDRO PANTOJA RODRIGUEZ" userId="S::sergio.pantoja@ipeo365.educamos.com::17c75917-1ce9-463c-8ad0-68a832c57e8e" providerId="AD" clId="Web-{C5A55D73-D0E6-4A02-9807-36F8C77CD523}" dt="2023-03-09T13:45:46.195" v="43"/>
          <ac:graphicFrameMkLst>
            <pc:docMk/>
            <pc:sldMk cId="1560045785" sldId="278"/>
            <ac:graphicFrameMk id="2" creationId="{00000000-0000-0000-0000-000000000000}"/>
          </ac:graphicFrameMkLst>
        </pc:graphicFrameChg>
      </pc:sldChg>
      <pc:sldChg chg="modSp">
        <pc:chgData name="SERGIO ALEJANDRO PANTOJA RODRIGUEZ" userId="S::sergio.pantoja@ipeo365.educamos.com::17c75917-1ce9-463c-8ad0-68a832c57e8e" providerId="AD" clId="Web-{C5A55D73-D0E6-4A02-9807-36F8C77CD523}" dt="2023-03-09T13:46:55.291" v="45"/>
        <pc:sldMkLst>
          <pc:docMk/>
          <pc:sldMk cId="2900472553" sldId="280"/>
        </pc:sldMkLst>
        <pc:graphicFrameChg chg="mod modGraphic">
          <ac:chgData name="SERGIO ALEJANDRO PANTOJA RODRIGUEZ" userId="S::sergio.pantoja@ipeo365.educamos.com::17c75917-1ce9-463c-8ad0-68a832c57e8e" providerId="AD" clId="Web-{C5A55D73-D0E6-4A02-9807-36F8C77CD523}" dt="2023-03-09T13:46:55.291" v="45"/>
          <ac:graphicFrameMkLst>
            <pc:docMk/>
            <pc:sldMk cId="2900472553" sldId="280"/>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8AF19950-869D-43C7-94AD-33D7AA0E7EEE}"/>
    <pc:docChg chg="modSld">
      <pc:chgData name="MERCEDES SUSANA VALENZUELA ALANIS" userId="S::mercedes.valenzuela@ipeo365.educamos.com::83c42dc5-a98e-42b5-98a7-5d030a49eacd" providerId="AD" clId="Web-{8AF19950-869D-43C7-94AD-33D7AA0E7EEE}" dt="2023-04-19T16:50:06.065" v="804"/>
      <pc:docMkLst>
        <pc:docMk/>
      </pc:docMkLst>
      <pc:sldChg chg="modSp">
        <pc:chgData name="MERCEDES SUSANA VALENZUELA ALANIS" userId="S::mercedes.valenzuela@ipeo365.educamos.com::83c42dc5-a98e-42b5-98a7-5d030a49eacd" providerId="AD" clId="Web-{8AF19950-869D-43C7-94AD-33D7AA0E7EEE}" dt="2023-04-19T16:33:36.070" v="7"/>
        <pc:sldMkLst>
          <pc:docMk/>
          <pc:sldMk cId="0" sldId="268"/>
        </pc:sldMkLst>
        <pc:graphicFrameChg chg="modGraphic">
          <ac:chgData name="MERCEDES SUSANA VALENZUELA ALANIS" userId="S::mercedes.valenzuela@ipeo365.educamos.com::83c42dc5-a98e-42b5-98a7-5d030a49eacd" providerId="AD" clId="Web-{8AF19950-869D-43C7-94AD-33D7AA0E7EEE}" dt="2023-04-19T16:33:36.070" v="7"/>
          <ac:graphicFrameMkLst>
            <pc:docMk/>
            <pc:sldMk cId="0" sldId="268"/>
            <ac:graphicFrameMk id="113" creationId="{00000000-0000-0000-0000-000000000000}"/>
          </ac:graphicFrameMkLst>
        </pc:graphicFrameChg>
      </pc:sldChg>
      <pc:sldChg chg="modSp">
        <pc:chgData name="MERCEDES SUSANA VALENZUELA ALANIS" userId="S::mercedes.valenzuela@ipeo365.educamos.com::83c42dc5-a98e-42b5-98a7-5d030a49eacd" providerId="AD" clId="Web-{8AF19950-869D-43C7-94AD-33D7AA0E7EEE}" dt="2023-04-19T16:33:28.523" v="6"/>
        <pc:sldMkLst>
          <pc:docMk/>
          <pc:sldMk cId="0" sldId="269"/>
        </pc:sldMkLst>
        <pc:graphicFrameChg chg="modGraphic">
          <ac:chgData name="MERCEDES SUSANA VALENZUELA ALANIS" userId="S::mercedes.valenzuela@ipeo365.educamos.com::83c42dc5-a98e-42b5-98a7-5d030a49eacd" providerId="AD" clId="Web-{8AF19950-869D-43C7-94AD-33D7AA0E7EEE}" dt="2023-04-19T16:33:28.523" v="6"/>
          <ac:graphicFrameMkLst>
            <pc:docMk/>
            <pc:sldMk cId="0" sldId="269"/>
            <ac:graphicFrameMk id="118" creationId="{00000000-0000-0000-0000-000000000000}"/>
          </ac:graphicFrameMkLst>
        </pc:graphicFrameChg>
      </pc:sldChg>
      <pc:sldChg chg="modSp">
        <pc:chgData name="MERCEDES SUSANA VALENZUELA ALANIS" userId="S::mercedes.valenzuela@ipeo365.educamos.com::83c42dc5-a98e-42b5-98a7-5d030a49eacd" providerId="AD" clId="Web-{8AF19950-869D-43C7-94AD-33D7AA0E7EEE}" dt="2023-04-19T16:33:24.023" v="5"/>
        <pc:sldMkLst>
          <pc:docMk/>
          <pc:sldMk cId="0" sldId="270"/>
        </pc:sldMkLst>
        <pc:graphicFrameChg chg="modGraphic">
          <ac:chgData name="MERCEDES SUSANA VALENZUELA ALANIS" userId="S::mercedes.valenzuela@ipeo365.educamos.com::83c42dc5-a98e-42b5-98a7-5d030a49eacd" providerId="AD" clId="Web-{8AF19950-869D-43C7-94AD-33D7AA0E7EEE}" dt="2023-04-19T16:33:24.023" v="5"/>
          <ac:graphicFrameMkLst>
            <pc:docMk/>
            <pc:sldMk cId="0" sldId="270"/>
            <ac:graphicFrameMk id="123" creationId="{00000000-0000-0000-0000-000000000000}"/>
          </ac:graphicFrameMkLst>
        </pc:graphicFrameChg>
      </pc:sldChg>
      <pc:sldChg chg="modSp">
        <pc:chgData name="MERCEDES SUSANA VALENZUELA ALANIS" userId="S::mercedes.valenzuela@ipeo365.educamos.com::83c42dc5-a98e-42b5-98a7-5d030a49eacd" providerId="AD" clId="Web-{8AF19950-869D-43C7-94AD-33D7AA0E7EEE}" dt="2023-04-19T16:34:47.228" v="18" actId="14100"/>
        <pc:sldMkLst>
          <pc:docMk/>
          <pc:sldMk cId="1146870472" sldId="273"/>
        </pc:sldMkLst>
        <pc:spChg chg="mod">
          <ac:chgData name="MERCEDES SUSANA VALENZUELA ALANIS" userId="S::mercedes.valenzuela@ipeo365.educamos.com::83c42dc5-a98e-42b5-98a7-5d030a49eacd" providerId="AD" clId="Web-{8AF19950-869D-43C7-94AD-33D7AA0E7EEE}" dt="2023-04-19T16:34:47.228" v="18" actId="14100"/>
          <ac:spMkLst>
            <pc:docMk/>
            <pc:sldMk cId="1146870472" sldId="273"/>
            <ac:spMk id="4" creationId="{9C3B065A-F8C0-48C7-B13A-427A23575A30}"/>
          </ac:spMkLst>
        </pc:spChg>
      </pc:sldChg>
      <pc:sldChg chg="delSp delAnim">
        <pc:chgData name="MERCEDES SUSANA VALENZUELA ALANIS" userId="S::mercedes.valenzuela@ipeo365.educamos.com::83c42dc5-a98e-42b5-98a7-5d030a49eacd" providerId="AD" clId="Web-{8AF19950-869D-43C7-94AD-33D7AA0E7EEE}" dt="2023-04-19T16:35:04.400" v="20"/>
        <pc:sldMkLst>
          <pc:docMk/>
          <pc:sldMk cId="4202657554" sldId="274"/>
        </pc:sldMkLst>
        <pc:cxnChg chg="del">
          <ac:chgData name="MERCEDES SUSANA VALENZUELA ALANIS" userId="S::mercedes.valenzuela@ipeo365.educamos.com::83c42dc5-a98e-42b5-98a7-5d030a49eacd" providerId="AD" clId="Web-{8AF19950-869D-43C7-94AD-33D7AA0E7EEE}" dt="2023-04-19T16:34:59.791" v="19"/>
          <ac:cxnSpMkLst>
            <pc:docMk/>
            <pc:sldMk cId="4202657554" sldId="274"/>
            <ac:cxnSpMk id="16" creationId="{0272934E-3C5F-9C4C-A71D-88A4C177BA12}"/>
          </ac:cxnSpMkLst>
        </pc:cxnChg>
        <pc:cxnChg chg="del">
          <ac:chgData name="MERCEDES SUSANA VALENZUELA ALANIS" userId="S::mercedes.valenzuela@ipeo365.educamos.com::83c42dc5-a98e-42b5-98a7-5d030a49eacd" providerId="AD" clId="Web-{8AF19950-869D-43C7-94AD-33D7AA0E7EEE}" dt="2023-04-19T16:35:04.400" v="20"/>
          <ac:cxnSpMkLst>
            <pc:docMk/>
            <pc:sldMk cId="4202657554" sldId="274"/>
            <ac:cxnSpMk id="98" creationId="{00000000-0000-0000-0000-000000000000}"/>
          </ac:cxnSpMkLst>
        </pc:cxnChg>
      </pc:sldChg>
      <pc:sldChg chg="delSp modSp">
        <pc:chgData name="MERCEDES SUSANA VALENZUELA ALANIS" userId="S::mercedes.valenzuela@ipeo365.educamos.com::83c42dc5-a98e-42b5-98a7-5d030a49eacd" providerId="AD" clId="Web-{8AF19950-869D-43C7-94AD-33D7AA0E7EEE}" dt="2023-04-19T16:50:06.065" v="804"/>
        <pc:sldMkLst>
          <pc:docMk/>
          <pc:sldMk cId="2358872506" sldId="275"/>
        </pc:sldMkLst>
        <pc:spChg chg="mod">
          <ac:chgData name="MERCEDES SUSANA VALENZUELA ALANIS" userId="S::mercedes.valenzuela@ipeo365.educamos.com::83c42dc5-a98e-42b5-98a7-5d030a49eacd" providerId="AD" clId="Web-{8AF19950-869D-43C7-94AD-33D7AA0E7EEE}" dt="2023-04-19T16:36:37.809" v="29" actId="1076"/>
          <ac:spMkLst>
            <pc:docMk/>
            <pc:sldMk cId="2358872506" sldId="275"/>
            <ac:spMk id="2" creationId="{00000000-0000-0000-0000-000000000000}"/>
          </ac:spMkLst>
        </pc:spChg>
        <pc:spChg chg="del mod">
          <ac:chgData name="MERCEDES SUSANA VALENZUELA ALANIS" userId="S::mercedes.valenzuela@ipeo365.educamos.com::83c42dc5-a98e-42b5-98a7-5d030a49eacd" providerId="AD" clId="Web-{8AF19950-869D-43C7-94AD-33D7AA0E7EEE}" dt="2023-04-19T16:36:35.356" v="28"/>
          <ac:spMkLst>
            <pc:docMk/>
            <pc:sldMk cId="2358872506" sldId="275"/>
            <ac:spMk id="5" creationId="{00000000-0000-0000-0000-000000000000}"/>
          </ac:spMkLst>
        </pc:spChg>
        <pc:graphicFrameChg chg="mod modGraphic">
          <ac:chgData name="MERCEDES SUSANA VALENZUELA ALANIS" userId="S::mercedes.valenzuela@ipeo365.educamos.com::83c42dc5-a98e-42b5-98a7-5d030a49eacd" providerId="AD" clId="Web-{8AF19950-869D-43C7-94AD-33D7AA0E7EEE}" dt="2023-04-19T16:50:06.065" v="804"/>
          <ac:graphicFrameMkLst>
            <pc:docMk/>
            <pc:sldMk cId="2358872506" sldId="275"/>
            <ac:graphicFrameMk id="4" creationId="{00000000-0000-0000-0000-000000000000}"/>
          </ac:graphicFrameMkLst>
        </pc:graphicFrameChg>
      </pc:sldChg>
    </pc:docChg>
  </pc:docChgLst>
  <pc:docChgLst>
    <pc:chgData name="MERCEDES SUSANA VALENZUELA ALANIS" userId="S::mercedes.valenzuela@ipeo365.educamos.com::83c42dc5-a98e-42b5-98a7-5d030a49eacd" providerId="AD" clId="Web-{38E37F59-EF7C-4A07-8847-0653B293EBB5}"/>
    <pc:docChg chg="modSld">
      <pc:chgData name="MERCEDES SUSANA VALENZUELA ALANIS" userId="S::mercedes.valenzuela@ipeo365.educamos.com::83c42dc5-a98e-42b5-98a7-5d030a49eacd" providerId="AD" clId="Web-{38E37F59-EF7C-4A07-8847-0653B293EBB5}" dt="2023-03-14T13:46:16.755" v="208" actId="1076"/>
      <pc:docMkLst>
        <pc:docMk/>
      </pc:docMkLst>
      <pc:sldChg chg="modSp">
        <pc:chgData name="MERCEDES SUSANA VALENZUELA ALANIS" userId="S::mercedes.valenzuela@ipeo365.educamos.com::83c42dc5-a98e-42b5-98a7-5d030a49eacd" providerId="AD" clId="Web-{38E37F59-EF7C-4A07-8847-0653B293EBB5}" dt="2023-03-14T13:32:17.416" v="7"/>
        <pc:sldMkLst>
          <pc:docMk/>
          <pc:sldMk cId="2422817911" sldId="259"/>
        </pc:sldMkLst>
        <pc:spChg chg="mod">
          <ac:chgData name="MERCEDES SUSANA VALENZUELA ALANIS" userId="S::mercedes.valenzuela@ipeo365.educamos.com::83c42dc5-a98e-42b5-98a7-5d030a49eacd" providerId="AD" clId="Web-{38E37F59-EF7C-4A07-8847-0653B293EBB5}" dt="2023-03-14T13:32:17.416" v="7"/>
          <ac:spMkLst>
            <pc:docMk/>
            <pc:sldMk cId="2422817911" sldId="259"/>
            <ac:spMk id="5" creationId="{22685B3E-5F5C-4103-BC93-FCB5F56F7A09}"/>
          </ac:spMkLst>
        </pc:spChg>
      </pc:sldChg>
      <pc:sldChg chg="modSp">
        <pc:chgData name="MERCEDES SUSANA VALENZUELA ALANIS" userId="S::mercedes.valenzuela@ipeo365.educamos.com::83c42dc5-a98e-42b5-98a7-5d030a49eacd" providerId="AD" clId="Web-{38E37F59-EF7C-4A07-8847-0653B293EBB5}" dt="2023-03-14T13:33:23.277" v="10"/>
        <pc:sldMkLst>
          <pc:docMk/>
          <pc:sldMk cId="89017937" sldId="263"/>
        </pc:sldMkLst>
        <pc:spChg chg="mod">
          <ac:chgData name="MERCEDES SUSANA VALENZUELA ALANIS" userId="S::mercedes.valenzuela@ipeo365.educamos.com::83c42dc5-a98e-42b5-98a7-5d030a49eacd" providerId="AD" clId="Web-{38E37F59-EF7C-4A07-8847-0653B293EBB5}" dt="2023-03-14T13:33:23.277" v="10"/>
          <ac:spMkLst>
            <pc:docMk/>
            <pc:sldMk cId="89017937" sldId="263"/>
            <ac:spMk id="4" creationId="{9C3B065A-F8C0-48C7-B13A-427A23575A30}"/>
          </ac:spMkLst>
        </pc:spChg>
      </pc:sldChg>
      <pc:sldChg chg="modSp">
        <pc:chgData name="MERCEDES SUSANA VALENZUELA ALANIS" userId="S::mercedes.valenzuela@ipeo365.educamos.com::83c42dc5-a98e-42b5-98a7-5d030a49eacd" providerId="AD" clId="Web-{38E37F59-EF7C-4A07-8847-0653B293EBB5}" dt="2023-03-14T13:33:51.778" v="12"/>
        <pc:sldMkLst>
          <pc:docMk/>
          <pc:sldMk cId="0" sldId="269"/>
        </pc:sldMkLst>
        <pc:graphicFrameChg chg="modGraphic">
          <ac:chgData name="MERCEDES SUSANA VALENZUELA ALANIS" userId="S::mercedes.valenzuela@ipeo365.educamos.com::83c42dc5-a98e-42b5-98a7-5d030a49eacd" providerId="AD" clId="Web-{38E37F59-EF7C-4A07-8847-0653B293EBB5}" dt="2023-03-14T13:33:51.778" v="12"/>
          <ac:graphicFrameMkLst>
            <pc:docMk/>
            <pc:sldMk cId="0" sldId="269"/>
            <ac:graphicFrameMk id="118" creationId="{00000000-0000-0000-0000-000000000000}"/>
          </ac:graphicFrameMkLst>
        </pc:graphicFrameChg>
      </pc:sldChg>
      <pc:sldChg chg="modSp">
        <pc:chgData name="MERCEDES SUSANA VALENZUELA ALANIS" userId="S::mercedes.valenzuela@ipeo365.educamos.com::83c42dc5-a98e-42b5-98a7-5d030a49eacd" providerId="AD" clId="Web-{38E37F59-EF7C-4A07-8847-0653B293EBB5}" dt="2023-03-14T13:34:03.732" v="16"/>
        <pc:sldMkLst>
          <pc:docMk/>
          <pc:sldMk cId="0" sldId="270"/>
        </pc:sldMkLst>
        <pc:graphicFrameChg chg="mod modGraphic">
          <ac:chgData name="MERCEDES SUSANA VALENZUELA ALANIS" userId="S::mercedes.valenzuela@ipeo365.educamos.com::83c42dc5-a98e-42b5-98a7-5d030a49eacd" providerId="AD" clId="Web-{38E37F59-EF7C-4A07-8847-0653B293EBB5}" dt="2023-03-14T13:34:03.732" v="16"/>
          <ac:graphicFrameMkLst>
            <pc:docMk/>
            <pc:sldMk cId="0" sldId="270"/>
            <ac:graphicFrameMk id="3" creationId="{6F48B5FA-8C93-4842-A352-CB9AE0AAE152}"/>
          </ac:graphicFrameMkLst>
        </pc:graphicFrameChg>
      </pc:sldChg>
      <pc:sldChg chg="modSp">
        <pc:chgData name="MERCEDES SUSANA VALENZUELA ALANIS" userId="S::mercedes.valenzuela@ipeo365.educamos.com::83c42dc5-a98e-42b5-98a7-5d030a49eacd" providerId="AD" clId="Web-{38E37F59-EF7C-4A07-8847-0653B293EBB5}" dt="2023-03-14T13:34:20.279" v="21"/>
        <pc:sldMkLst>
          <pc:docMk/>
          <pc:sldMk cId="0" sldId="271"/>
        </pc:sldMkLst>
        <pc:graphicFrameChg chg="mod modGraphic">
          <ac:chgData name="MERCEDES SUSANA VALENZUELA ALANIS" userId="S::mercedes.valenzuela@ipeo365.educamos.com::83c42dc5-a98e-42b5-98a7-5d030a49eacd" providerId="AD" clId="Web-{38E37F59-EF7C-4A07-8847-0653B293EBB5}" dt="2023-03-14T13:34:20.279" v="21"/>
          <ac:graphicFrameMkLst>
            <pc:docMk/>
            <pc:sldMk cId="0" sldId="271"/>
            <ac:graphicFrameMk id="133" creationId="{00000000-0000-0000-0000-000000000000}"/>
          </ac:graphicFrameMkLst>
        </pc:graphicFrameChg>
      </pc:sldChg>
      <pc:sldChg chg="addSp modSp">
        <pc:chgData name="MERCEDES SUSANA VALENZUELA ALANIS" userId="S::mercedes.valenzuela@ipeo365.educamos.com::83c42dc5-a98e-42b5-98a7-5d030a49eacd" providerId="AD" clId="Web-{38E37F59-EF7C-4A07-8847-0653B293EBB5}" dt="2023-03-14T13:46:16.755" v="208" actId="1076"/>
        <pc:sldMkLst>
          <pc:docMk/>
          <pc:sldMk cId="4202657554" sldId="274"/>
        </pc:sldMkLst>
        <pc:spChg chg="mod">
          <ac:chgData name="MERCEDES SUSANA VALENZUELA ALANIS" userId="S::mercedes.valenzuela@ipeo365.educamos.com::83c42dc5-a98e-42b5-98a7-5d030a49eacd" providerId="AD" clId="Web-{38E37F59-EF7C-4A07-8847-0653B293EBB5}" dt="2023-03-14T13:46:16.755" v="208" actId="1076"/>
          <ac:spMkLst>
            <pc:docMk/>
            <pc:sldMk cId="4202657554" sldId="274"/>
            <ac:spMk id="3" creationId="{A041A1CF-CA02-6E13-6D79-B9EE0AA7C79D}"/>
          </ac:spMkLst>
        </pc:spChg>
        <pc:spChg chg="add mod">
          <ac:chgData name="MERCEDES SUSANA VALENZUELA ALANIS" userId="S::mercedes.valenzuela@ipeo365.educamos.com::83c42dc5-a98e-42b5-98a7-5d030a49eacd" providerId="AD" clId="Web-{38E37F59-EF7C-4A07-8847-0653B293EBB5}" dt="2023-03-14T13:41:28.746" v="48" actId="1076"/>
          <ac:spMkLst>
            <pc:docMk/>
            <pc:sldMk cId="4202657554" sldId="274"/>
            <ac:spMk id="7" creationId="{FDF70EA9-165F-B5D2-E91A-427B1AA187E6}"/>
          </ac:spMkLst>
        </pc:spChg>
        <pc:spChg chg="add mod">
          <ac:chgData name="MERCEDES SUSANA VALENZUELA ALANIS" userId="S::mercedes.valenzuela@ipeo365.educamos.com::83c42dc5-a98e-42b5-98a7-5d030a49eacd" providerId="AD" clId="Web-{38E37F59-EF7C-4A07-8847-0653B293EBB5}" dt="2023-03-14T13:36:17.486" v="26" actId="14100"/>
          <ac:spMkLst>
            <pc:docMk/>
            <pc:sldMk cId="4202657554" sldId="274"/>
            <ac:spMk id="8" creationId="{69581295-8D74-D6ED-0FE2-C8077AC55A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03B35-2C1E-41D3-8489-38CEB0164B00}" type="datetimeFigureOut">
              <a:rPr lang="es-MX" smtClean="0"/>
              <a:pPr/>
              <a:t>30/06/2023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67ED1-EB58-49D7-B8B1-977976582B4B}" type="slidenum">
              <a:rPr lang="es-MX" smtClean="0"/>
              <a:pPr/>
              <a:t>‹Nº›</a:t>
            </a:fld>
            <a:endParaRPr lang="es-MX"/>
          </a:p>
        </p:txBody>
      </p:sp>
    </p:spTree>
    <p:extLst>
      <p:ext uri="{BB962C8B-B14F-4D97-AF65-F5344CB8AC3E}">
        <p14:creationId xmlns:p14="http://schemas.microsoft.com/office/powerpoint/2010/main" val="23560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1</a:t>
            </a:fld>
            <a:endParaRPr lang="es-MX"/>
          </a:p>
        </p:txBody>
      </p:sp>
    </p:spTree>
    <p:extLst>
      <p:ext uri="{BB962C8B-B14F-4D97-AF65-F5344CB8AC3E}">
        <p14:creationId xmlns:p14="http://schemas.microsoft.com/office/powerpoint/2010/main" val="117209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19</a:t>
            </a:fld>
            <a:endParaRPr lang="es-MX"/>
          </a:p>
        </p:txBody>
      </p:sp>
    </p:spTree>
    <p:extLst>
      <p:ext uri="{BB962C8B-B14F-4D97-AF65-F5344CB8AC3E}">
        <p14:creationId xmlns:p14="http://schemas.microsoft.com/office/powerpoint/2010/main" val="210416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0322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2909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4928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5087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3057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9555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7912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D767ED1-EB58-49D7-B8B1-977976582B4B}" type="slidenum">
              <a:rPr lang="es-MX" smtClean="0"/>
              <a:pPr/>
              <a:t>18</a:t>
            </a:fld>
            <a:endParaRPr lang="es-MX"/>
          </a:p>
        </p:txBody>
      </p:sp>
    </p:spTree>
    <p:extLst>
      <p:ext uri="{BB962C8B-B14F-4D97-AF65-F5344CB8AC3E}">
        <p14:creationId xmlns:p14="http://schemas.microsoft.com/office/powerpoint/2010/main" val="1833003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2757531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68341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415552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81826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62314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13461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892991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73126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21666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75519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85173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75111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98518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05754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360782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296789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extLst>
      <p:ext uri="{BB962C8B-B14F-4D97-AF65-F5344CB8AC3E}">
        <p14:creationId xmlns:p14="http://schemas.microsoft.com/office/powerpoint/2010/main" val="140115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6/30/2023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a:p>
        </p:txBody>
      </p:sp>
    </p:spTree>
    <p:extLst>
      <p:ext uri="{BB962C8B-B14F-4D97-AF65-F5344CB8AC3E}">
        <p14:creationId xmlns:p14="http://schemas.microsoft.com/office/powerpoint/2010/main" val="1123255071"/>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tiff"/><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nsanut.insp.mx/encuestas/ensanut2018/doctos/informes/ensanut_2018_presentacion_resultados.pdf" TargetMode="Externa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who.int/es/news-room/fact-sheets/detail/obesity-and-overweight" TargetMode="External"/><Relationship Id="rId5" Type="http://schemas.openxmlformats.org/officeDocument/2006/relationships/hyperlink" Target="http://www.who.int/es/index.html" TargetMode="External"/><Relationship Id="rId4" Type="http://schemas.openxmlformats.org/officeDocument/2006/relationships/hyperlink" Target="http://www.ensanut.insp.mx/" TargetMode="Externa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355" y="2352078"/>
            <a:ext cx="7059495" cy="1628775"/>
          </a:xfrm>
        </p:spPr>
        <p:txBody>
          <a:bodyPr>
            <a:normAutofit/>
          </a:bodyPr>
          <a:lstStyle/>
          <a:p>
            <a:pPr algn="ctr"/>
            <a:r>
              <a:rPr lang="es-MX" sz="4400" b="1">
                <a:latin typeface="Franklin Gothic Book" panose="020B0503020102020204" pitchFamily="34" charset="0"/>
              </a:rPr>
              <a:t>Instituto Progreso y Esperanza</a:t>
            </a:r>
          </a:p>
        </p:txBody>
      </p:sp>
      <p:sp>
        <p:nvSpPr>
          <p:cNvPr id="3" name="Subtítulo 2"/>
          <p:cNvSpPr>
            <a:spLocks noGrp="1"/>
          </p:cNvSpPr>
          <p:nvPr>
            <p:ph type="subTitle" idx="1"/>
          </p:nvPr>
        </p:nvSpPr>
        <p:spPr>
          <a:xfrm>
            <a:off x="159355" y="3786672"/>
            <a:ext cx="7059496" cy="1655762"/>
          </a:xfrm>
        </p:spPr>
        <p:txBody>
          <a:bodyPr>
            <a:normAutofit fontScale="62500" lnSpcReduction="20000"/>
          </a:bodyPr>
          <a:lstStyle/>
          <a:p>
            <a:pPr algn="ctr"/>
            <a:endParaRPr lang="es-MX" sz="5400" b="1"/>
          </a:p>
          <a:p>
            <a:pPr algn="ctr"/>
            <a:r>
              <a:rPr lang="es-MX" sz="5400" b="1"/>
              <a:t>Equipo   1</a:t>
            </a:r>
          </a:p>
          <a:p>
            <a:pPr algn="ctr"/>
            <a:r>
              <a:rPr lang="es-MX" sz="5400" b="1"/>
              <a:t>SEXTO GRADO</a:t>
            </a:r>
          </a:p>
        </p:txBody>
      </p:sp>
      <p:pic>
        <p:nvPicPr>
          <p:cNvPr id="4" name="Picture 5" descr="logo IP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850" y="1955576"/>
            <a:ext cx="4455956" cy="4424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CB93964C-DC8B-1E4C-AA23-8169AF4989F1}"/>
              </a:ext>
            </a:extLst>
          </p:cNvPr>
          <p:cNvSpPr txBox="1"/>
          <p:nvPr/>
        </p:nvSpPr>
        <p:spPr>
          <a:xfrm>
            <a:off x="3504372" y="4992342"/>
            <a:ext cx="184731" cy="923330"/>
          </a:xfrm>
          <a:prstGeom prst="rect">
            <a:avLst/>
          </a:prstGeom>
          <a:noFill/>
        </p:spPr>
        <p:txBody>
          <a:bodyPr wrap="none" rtlCol="0">
            <a:spAutoFit/>
          </a:bodyPr>
          <a:lstStyle/>
          <a:p>
            <a:endParaRPr lang="es-US"/>
          </a:p>
          <a:p>
            <a:endParaRPr lang="es-US"/>
          </a:p>
          <a:p>
            <a:endParaRPr lang="es-US"/>
          </a:p>
        </p:txBody>
      </p:sp>
      <p:pic>
        <p:nvPicPr>
          <p:cNvPr id="6" name="Imagen 5">
            <a:extLst>
              <a:ext uri="{FF2B5EF4-FFF2-40B4-BE49-F238E27FC236}">
                <a16:creationId xmlns:a16="http://schemas.microsoft.com/office/drawing/2014/main" id="{D8C1F78E-09ED-43AF-B5FC-6232EECDD1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696333" y="5567250"/>
            <a:ext cx="1800808" cy="64218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6">
            <a:extLst>
              <a:ext uri="{BEBA8EAE-BF5A-486C-A8C5-ECC9F3942E4B}">
                <a14:imgProps xmlns:a14="http://schemas.microsoft.com/office/drawing/2010/main">
                  <a14:imgLayer r:embed="rId7">
                    <a14:imgEffect>
                      <a14:backgroundRemoval t="4135" b="93985" l="8067" r="59667">
                        <a14:foregroundMark x1="24667" y1="40602" x2="24667" y2="40602"/>
                        <a14:foregroundMark x1="28200" y1="39474" x2="28200" y2="39474"/>
                        <a14:foregroundMark x1="32733" y1="46617" x2="32733" y2="46617"/>
                        <a14:foregroundMark x1="36267" y1="52256" x2="36267" y2="52256"/>
                        <a14:foregroundMark x1="41267" y1="46617" x2="41267" y2="46617"/>
                        <a14:foregroundMark x1="41267" y1="54135" x2="41267" y2="54135"/>
                        <a14:foregroundMark x1="43333" y1="50000" x2="43333" y2="50000"/>
                        <a14:foregroundMark x1="46533" y1="39474" x2="46533" y2="39474"/>
                        <a14:foregroundMark x1="49600" y1="40602" x2="49600" y2="40602"/>
                        <a14:foregroundMark x1="47733" y1="56015" x2="47733" y2="56015"/>
                        <a14:foregroundMark x1="40000" y1="54135" x2="40000" y2="54135"/>
                        <a14:foregroundMark x1="53867" y1="50000" x2="53867" y2="50000"/>
                        <a14:foregroundMark x1="57267" y1="48120" x2="57267" y2="48120"/>
                        <a14:foregroundMark x1="29867" y1="41353" x2="29867" y2="41353"/>
                        <a14:foregroundMark x1="32000" y1="58647" x2="32000" y2="58647"/>
                        <a14:foregroundMark x1="52067" y1="39474" x2="52067" y2="39474"/>
                        <a14:foregroundMark x1="52200" y1="46992" x2="52200" y2="46992"/>
                        <a14:foregroundMark x1="28200" y1="58271" x2="28200" y2="58271"/>
                        <a14:foregroundMark x1="25933" y1="58271" x2="25933" y2="58271"/>
                        <a14:foregroundMark x1="24600" y1="59398" x2="24600" y2="59398"/>
                        <a14:foregroundMark x1="18200" y1="61654" x2="18200" y2="61654"/>
                      </a14:backgroundRemoval>
                    </a14:imgEffect>
                  </a14:imgLayer>
                </a14:imgProps>
              </a:ext>
            </a:extLst>
          </a:blip>
          <a:srcRect l="7712" r="40209"/>
          <a:stretch/>
        </p:blipFill>
        <p:spPr>
          <a:xfrm>
            <a:off x="2552751" y="66675"/>
            <a:ext cx="6810324"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848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aphicFrame>
        <p:nvGraphicFramePr>
          <p:cNvPr id="93" name="Shape 93"/>
          <p:cNvGraphicFramePr/>
          <p:nvPr>
            <p:extLst>
              <p:ext uri="{D42A27DB-BD31-4B8C-83A1-F6EECF244321}">
                <p14:modId xmlns:p14="http://schemas.microsoft.com/office/powerpoint/2010/main" val="3284241911"/>
              </p:ext>
            </p:extLst>
          </p:nvPr>
        </p:nvGraphicFramePr>
        <p:xfrm>
          <a:off x="252506" y="346558"/>
          <a:ext cx="11633197" cy="5539911"/>
        </p:xfrm>
        <a:graphic>
          <a:graphicData uri="http://schemas.openxmlformats.org/drawingml/2006/table">
            <a:tbl>
              <a:tblPr>
                <a:noFill/>
              </a:tblPr>
              <a:tblGrid>
                <a:gridCol w="3765176">
                  <a:extLst>
                    <a:ext uri="{9D8B030D-6E8A-4147-A177-3AD203B41FA5}">
                      <a16:colId xmlns:a16="http://schemas.microsoft.com/office/drawing/2014/main" val="20000"/>
                    </a:ext>
                  </a:extLst>
                </a:gridCol>
                <a:gridCol w="7868021">
                  <a:extLst>
                    <a:ext uri="{9D8B030D-6E8A-4147-A177-3AD203B41FA5}">
                      <a16:colId xmlns:a16="http://schemas.microsoft.com/office/drawing/2014/main" val="20001"/>
                    </a:ext>
                  </a:extLst>
                </a:gridCol>
              </a:tblGrid>
              <a:tr h="1500815">
                <a:tc>
                  <a:txBody>
                    <a:bodyPr/>
                    <a:lstStyle/>
                    <a:p>
                      <a:pPr marL="0" lvl="0" indent="0" algn="just" rtl="0">
                        <a:lnSpc>
                          <a:spcPct val="150000"/>
                        </a:lnSpc>
                        <a:spcBef>
                          <a:spcPts val="0"/>
                        </a:spcBef>
                        <a:spcAft>
                          <a:spcPts val="0"/>
                        </a:spcAft>
                        <a:buNone/>
                      </a:pPr>
                      <a:r>
                        <a:rPr lang="es" sz="2000" b="1">
                          <a:solidFill>
                            <a:schemeClr val="tx1"/>
                          </a:solidFill>
                        </a:rPr>
                        <a:t>2.</a:t>
                      </a:r>
                      <a:r>
                        <a:rPr lang="es" sz="2000">
                          <a:solidFill>
                            <a:schemeClr val="tx1"/>
                          </a:solidFill>
                        </a:rPr>
                        <a:t>¿Qué características tiene?</a:t>
                      </a:r>
                      <a:endParaRPr sz="20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lvl="0" indent="0" algn="just" rtl="0">
                        <a:lnSpc>
                          <a:spcPct val="115000"/>
                        </a:lnSpc>
                        <a:spcBef>
                          <a:spcPts val="0"/>
                        </a:spcBef>
                        <a:spcAft>
                          <a:spcPts val="0"/>
                        </a:spcAft>
                        <a:buNone/>
                      </a:pPr>
                      <a:r>
                        <a:rPr lang="es-ES" sz="2000">
                          <a:solidFill>
                            <a:schemeClr val="tx1"/>
                          </a:solidFill>
                        </a:rPr>
                        <a:t>Integración de dos o más disciplinas</a:t>
                      </a:r>
                    </a:p>
                    <a:p>
                      <a:pPr marL="0" lvl="0" indent="0" algn="just" rtl="0">
                        <a:lnSpc>
                          <a:spcPct val="115000"/>
                        </a:lnSpc>
                        <a:spcBef>
                          <a:spcPts val="0"/>
                        </a:spcBef>
                        <a:spcAft>
                          <a:spcPts val="0"/>
                        </a:spcAft>
                        <a:buNone/>
                      </a:pPr>
                      <a:r>
                        <a:rPr lang="es-ES" sz="2000">
                          <a:solidFill>
                            <a:schemeClr val="tx1"/>
                          </a:solidFill>
                        </a:rPr>
                        <a:t>Tiene procesos cognitivos</a:t>
                      </a:r>
                    </a:p>
                    <a:p>
                      <a:pPr marL="0" lvl="0" indent="0" algn="just" rtl="0">
                        <a:lnSpc>
                          <a:spcPct val="115000"/>
                        </a:lnSpc>
                        <a:spcBef>
                          <a:spcPts val="0"/>
                        </a:spcBef>
                        <a:spcAft>
                          <a:spcPts val="0"/>
                        </a:spcAft>
                        <a:buNone/>
                      </a:pPr>
                      <a:r>
                        <a:rPr lang="es-ES" sz="2000">
                          <a:solidFill>
                            <a:schemeClr val="tx1"/>
                          </a:solidFill>
                        </a:rPr>
                        <a:t>Tiene un aprendizaje significativo</a:t>
                      </a:r>
                    </a:p>
                    <a:p>
                      <a:pPr marL="0" lvl="0" indent="0" algn="just" rtl="0">
                        <a:lnSpc>
                          <a:spcPct val="115000"/>
                        </a:lnSpc>
                        <a:spcBef>
                          <a:spcPts val="0"/>
                        </a:spcBef>
                        <a:spcAft>
                          <a:spcPts val="0"/>
                        </a:spcAft>
                        <a:buNone/>
                      </a:pPr>
                      <a:r>
                        <a:rPr lang="es-ES" sz="2000">
                          <a:solidFill>
                            <a:schemeClr val="tx1"/>
                          </a:solidFill>
                        </a:rPr>
                        <a:t>Tiene un problema especifico </a:t>
                      </a:r>
                    </a:p>
                    <a:p>
                      <a:pPr marL="0" lvl="0" indent="0" algn="just" rtl="0">
                        <a:lnSpc>
                          <a:spcPct val="115000"/>
                        </a:lnSpc>
                        <a:spcBef>
                          <a:spcPts val="0"/>
                        </a:spcBef>
                        <a:spcAft>
                          <a:spcPts val="0"/>
                        </a:spcAft>
                        <a:buNone/>
                      </a:pPr>
                      <a:r>
                        <a:rPr lang="es-ES" sz="2000">
                          <a:solidFill>
                            <a:schemeClr val="tx1"/>
                          </a:solidFill>
                        </a:rPr>
                        <a:t>Tiene un conjunto de practicas</a:t>
                      </a:r>
                    </a:p>
                    <a:p>
                      <a:pPr marL="0" lvl="0" indent="0" algn="just" rtl="0">
                        <a:lnSpc>
                          <a:spcPct val="115000"/>
                        </a:lnSpc>
                        <a:spcBef>
                          <a:spcPts val="0"/>
                        </a:spcBef>
                        <a:spcAft>
                          <a:spcPts val="0"/>
                        </a:spcAft>
                        <a:buNone/>
                      </a:pPr>
                      <a:r>
                        <a:rPr lang="es-ES" sz="2000">
                          <a:solidFill>
                            <a:schemeClr val="tx1"/>
                          </a:solidFill>
                        </a:rPr>
                        <a:t>Lleva u entendimiento profundo</a:t>
                      </a:r>
                      <a:endParaRPr sz="20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0"/>
                  </a:ext>
                </a:extLst>
              </a:tr>
              <a:tr h="1606783">
                <a:tc>
                  <a:txBody>
                    <a:bodyPr/>
                    <a:lstStyle/>
                    <a:p>
                      <a:pPr marL="0" lvl="0" indent="0" algn="just" rtl="0">
                        <a:lnSpc>
                          <a:spcPct val="150000"/>
                        </a:lnSpc>
                        <a:spcBef>
                          <a:spcPts val="0"/>
                        </a:spcBef>
                        <a:spcAft>
                          <a:spcPts val="0"/>
                        </a:spcAft>
                        <a:buNone/>
                      </a:pPr>
                      <a:r>
                        <a:rPr lang="es" sz="2000" b="1">
                          <a:solidFill>
                            <a:schemeClr val="tx1"/>
                          </a:solidFill>
                        </a:rPr>
                        <a:t>3.</a:t>
                      </a:r>
                      <a:r>
                        <a:rPr lang="es" sz="2000">
                          <a:solidFill>
                            <a:schemeClr val="tx1"/>
                          </a:solidFill>
                        </a:rPr>
                        <a:t> ¿Por qué es</a:t>
                      </a:r>
                      <a:endParaRPr sz="2000">
                        <a:solidFill>
                          <a:schemeClr val="tx1"/>
                        </a:solidFill>
                      </a:endParaRPr>
                    </a:p>
                    <a:p>
                      <a:pPr marL="0" lvl="0" indent="0" algn="just" rtl="0">
                        <a:lnSpc>
                          <a:spcPct val="150000"/>
                        </a:lnSpc>
                        <a:spcBef>
                          <a:spcPts val="0"/>
                        </a:spcBef>
                        <a:spcAft>
                          <a:spcPts val="0"/>
                        </a:spcAft>
                        <a:buNone/>
                      </a:pPr>
                      <a:r>
                        <a:rPr lang="es" sz="2000">
                          <a:solidFill>
                            <a:schemeClr val="tx1"/>
                          </a:solidFill>
                        </a:rPr>
                        <a:t>importante en la</a:t>
                      </a:r>
                      <a:endParaRPr sz="2000">
                        <a:solidFill>
                          <a:schemeClr val="tx1"/>
                        </a:solidFill>
                      </a:endParaRPr>
                    </a:p>
                    <a:p>
                      <a:pPr marL="0" lvl="0" indent="0" algn="just" rtl="0">
                        <a:lnSpc>
                          <a:spcPct val="150000"/>
                        </a:lnSpc>
                        <a:spcBef>
                          <a:spcPts val="0"/>
                        </a:spcBef>
                        <a:spcAft>
                          <a:spcPts val="0"/>
                        </a:spcAft>
                        <a:buNone/>
                      </a:pPr>
                      <a:r>
                        <a:rPr lang="es" sz="2000">
                          <a:solidFill>
                            <a:schemeClr val="tx1"/>
                          </a:solidFill>
                        </a:rPr>
                        <a:t>educación?</a:t>
                      </a:r>
                      <a:endParaRPr sz="20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lvl="0" indent="0" algn="just" rtl="0">
                        <a:lnSpc>
                          <a:spcPct val="115000"/>
                        </a:lnSpc>
                        <a:spcBef>
                          <a:spcPts val="0"/>
                        </a:spcBef>
                        <a:spcAft>
                          <a:spcPts val="0"/>
                        </a:spcAft>
                        <a:buNone/>
                      </a:pPr>
                      <a:r>
                        <a:rPr lang="es-ES" sz="2000">
                          <a:solidFill>
                            <a:schemeClr val="tx1"/>
                          </a:solidFill>
                        </a:rPr>
                        <a:t>Porque permite al alumno llevar a la práctica soluciones de problemas concretos y actuales, que dan sentido al aprendizaje significativo adquirido en cada asignatura</a:t>
                      </a:r>
                      <a:endParaRPr sz="20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1"/>
                  </a:ext>
                </a:extLst>
              </a:tr>
              <a:tr h="1606782">
                <a:tc>
                  <a:txBody>
                    <a:bodyPr/>
                    <a:lstStyle/>
                    <a:p>
                      <a:pPr marL="0" lvl="0" indent="0" algn="just">
                        <a:lnSpc>
                          <a:spcPct val="150000"/>
                        </a:lnSpc>
                        <a:spcBef>
                          <a:spcPts val="0"/>
                        </a:spcBef>
                        <a:spcAft>
                          <a:spcPts val="0"/>
                        </a:spcAft>
                        <a:buNone/>
                      </a:pPr>
                      <a:r>
                        <a:rPr lang="es" sz="2000" b="1" i="0" u="none" strike="noStrike" noProof="0">
                          <a:solidFill>
                            <a:schemeClr val="tx1"/>
                          </a:solidFill>
                          <a:latin typeface="Calibri"/>
                        </a:rPr>
                        <a:t>4.</a:t>
                      </a:r>
                      <a:r>
                        <a:rPr lang="es" sz="2000" b="0" i="0" u="none" strike="noStrike" noProof="0">
                          <a:solidFill>
                            <a:schemeClr val="tx1"/>
                          </a:solidFill>
                          <a:latin typeface="Calibri"/>
                        </a:rPr>
                        <a:t>¿Cómo motivar a los alumnos</a:t>
                      </a:r>
                      <a:endParaRPr lang="en-US" sz="2000" b="0" i="0" u="none" strike="noStrike" noProof="0">
                        <a:solidFill>
                          <a:schemeClr val="tx1"/>
                        </a:solidFill>
                        <a:latin typeface="Calibri"/>
                      </a:endParaRPr>
                    </a:p>
                    <a:p>
                      <a:pPr marL="0" lvl="0" indent="0" algn="just">
                        <a:lnSpc>
                          <a:spcPct val="150000"/>
                        </a:lnSpc>
                        <a:spcBef>
                          <a:spcPts val="0"/>
                        </a:spcBef>
                        <a:spcAft>
                          <a:spcPts val="0"/>
                        </a:spcAft>
                        <a:buNone/>
                      </a:pPr>
                      <a:r>
                        <a:rPr lang="es" sz="2000" b="0" i="0" u="none" strike="noStrike" noProof="0">
                          <a:solidFill>
                            <a:schemeClr val="tx1"/>
                          </a:solidFill>
                          <a:latin typeface="Calibri"/>
                        </a:rPr>
                        <a:t>para el trabajo</a:t>
                      </a:r>
                      <a:endParaRPr lang="en-US" sz="2000" b="0" i="0" u="none" strike="noStrike" noProof="0">
                        <a:solidFill>
                          <a:schemeClr val="tx1"/>
                        </a:solidFill>
                        <a:latin typeface="Calibri"/>
                      </a:endParaRPr>
                    </a:p>
                    <a:p>
                      <a:pPr marL="0" lvl="0" indent="0" algn="just">
                        <a:lnSpc>
                          <a:spcPct val="150000"/>
                        </a:lnSpc>
                        <a:spcBef>
                          <a:spcPts val="0"/>
                        </a:spcBef>
                        <a:spcAft>
                          <a:spcPts val="0"/>
                        </a:spcAft>
                        <a:buNone/>
                      </a:pPr>
                      <a:r>
                        <a:rPr lang="es" sz="2000" b="0" i="0" u="none" strike="noStrike" noProof="0">
                          <a:solidFill>
                            <a:schemeClr val="tx1"/>
                          </a:solidFill>
                          <a:latin typeface="Calibri"/>
                        </a:rPr>
                        <a:t>interdisciplinario?</a:t>
                      </a:r>
                      <a:endParaRPr lang="en-US" sz="2000" b="0" i="0" u="none" strike="noStrike" noProof="0">
                        <a:solidFill>
                          <a:schemeClr val="tx1"/>
                        </a:solidFill>
                        <a:latin typeface="Calibri"/>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bg2">
                        <a:lumMod val="40000"/>
                        <a:lumOff val="60000"/>
                      </a:schemeClr>
                    </a:solidFill>
                  </a:tcPr>
                </a:tc>
                <a:tc>
                  <a:txBody>
                    <a:bodyPr/>
                    <a:lstStyle/>
                    <a:p>
                      <a:pPr lvl="0" algn="just">
                        <a:lnSpc>
                          <a:spcPct val="100000"/>
                        </a:lnSpc>
                        <a:spcBef>
                          <a:spcPts val="0"/>
                        </a:spcBef>
                        <a:spcAft>
                          <a:spcPts val="0"/>
                        </a:spcAft>
                        <a:buNone/>
                      </a:pPr>
                      <a:r>
                        <a:rPr lang="es-ES" sz="2000" b="0" i="0" u="none" strike="noStrike" noProof="0">
                          <a:solidFill>
                            <a:schemeClr val="tx1"/>
                          </a:solidFill>
                          <a:latin typeface="Calibri"/>
                        </a:rPr>
                        <a:t>Que el problema sea actual y concreto para el alumno y busque soluciones por sí mismo, con el enfoque de cada asignatura.</a:t>
                      </a:r>
                      <a:endParaRPr lang="en-US" sz="2000" b="0" i="0" u="none" strike="noStrike" noProof="0">
                        <a:solidFill>
                          <a:schemeClr val="tx1"/>
                        </a:solidFill>
                        <a:latin typeface="Calibri"/>
                      </a:endParaRPr>
                    </a:p>
                    <a:p>
                      <a:pPr marL="0" lvl="0" indent="0" algn="just">
                        <a:lnSpc>
                          <a:spcPct val="114999"/>
                        </a:lnSpc>
                        <a:spcBef>
                          <a:spcPts val="0"/>
                        </a:spcBef>
                        <a:spcAft>
                          <a:spcPts val="0"/>
                        </a:spcAft>
                        <a:buNone/>
                      </a:pPr>
                      <a:endParaRPr sz="2000">
                        <a:solidFill>
                          <a:schemeClr val="tx1"/>
                        </a:solidFill>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bg2">
                        <a:lumMod val="40000"/>
                        <a:lumOff val="60000"/>
                      </a:schemeClr>
                    </a:solidFill>
                  </a:tcPr>
                </a:tc>
                <a:extLst>
                  <a:ext uri="{0D108BD9-81ED-4DB2-BD59-A6C34878D82A}">
                    <a16:rowId xmlns:a16="http://schemas.microsoft.com/office/drawing/2014/main" val="3069350831"/>
                  </a:ext>
                </a:extLst>
              </a:tr>
            </a:tbl>
          </a:graphicData>
        </a:graphic>
      </p:graphicFrame>
      <p:pic>
        <p:nvPicPr>
          <p:cNvPr id="4" name="Picture 5" descr="logo IPE.eps">
            <a:extLst>
              <a:ext uri="{FF2B5EF4-FFF2-40B4-BE49-F238E27FC236}">
                <a16:creationId xmlns:a16="http://schemas.microsoft.com/office/drawing/2014/main" id="{400CD907-9740-4191-B2A7-0669B8BA57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5499C6B2-4EE9-4CD1-BF6C-45EAF5FD10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Imagen 3">
            <a:extLst>
              <a:ext uri="{FF2B5EF4-FFF2-40B4-BE49-F238E27FC236}">
                <a16:creationId xmlns:a16="http://schemas.microsoft.com/office/drawing/2014/main" id="{9D3A5264-E9D2-4041-9605-6A9460D5E903}"/>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ackgroundRemoval t="4600" b="97900" l="2700" r="95200">
                        <a14:foregroundMark x1="8000" y1="10900" x2="59600" y2="28500"/>
                        <a14:foregroundMark x1="79700" y1="13600" x2="86200" y2="20300"/>
                        <a14:foregroundMark x1="86200" y1="20300" x2="91500" y2="30300"/>
                        <a14:foregroundMark x1="91500" y1="30300" x2="90100" y2="48800"/>
                        <a14:foregroundMark x1="90100" y1="48800" x2="89100" y2="50500"/>
                        <a14:foregroundMark x1="86700" y1="9500" x2="95200" y2="34800"/>
                        <a14:foregroundMark x1="95200" y1="34800" x2="95200" y2="34800"/>
                        <a14:foregroundMark x1="29200" y1="5900" x2="29100" y2="28700"/>
                        <a14:foregroundMark x1="29100" y1="28700" x2="22400" y2="44300"/>
                        <a14:foregroundMark x1="22400" y1="44300" x2="13600" y2="51600"/>
                        <a14:foregroundMark x1="13600" y1="51600" x2="13800" y2="61100"/>
                        <a14:foregroundMark x1="13800" y1="61100" x2="19600" y2="69100"/>
                        <a14:foregroundMark x1="19600" y1="69100" x2="15600" y2="97100"/>
                        <a14:foregroundMark x1="36100" y1="43700" x2="59600" y2="52200"/>
                        <a14:foregroundMark x1="30400" y1="7300" x2="36500" y2="15200"/>
                        <a14:foregroundMark x1="36500" y1="15200" x2="39000" y2="32800"/>
                        <a14:foregroundMark x1="39000" y1="32800" x2="29800" y2="48800"/>
                        <a14:foregroundMark x1="29800" y1="48800" x2="22000" y2="54900"/>
                        <a14:foregroundMark x1="22000" y1="54900" x2="11600" y2="55500"/>
                        <a14:foregroundMark x1="11600" y1="55500" x2="9000" y2="44200"/>
                        <a14:foregroundMark x1="9000" y1="44200" x2="9600" y2="42700"/>
                        <a14:foregroundMark x1="5600" y1="11200" x2="13100" y2="17500"/>
                        <a14:foregroundMark x1="13100" y1="17500" x2="11700" y2="27900"/>
                        <a14:foregroundMark x1="11700" y1="27900" x2="3300" y2="25900"/>
                        <a14:foregroundMark x1="3300" y1="25900" x2="2700" y2="25200"/>
                        <a14:foregroundMark x1="26600" y1="8300" x2="34800" y2="6500"/>
                        <a14:foregroundMark x1="26800" y1="4600" x2="26800" y2="12200"/>
                        <a14:foregroundMark x1="26800" y1="12200" x2="26800" y2="12200"/>
                        <a14:foregroundMark x1="5800" y1="7600" x2="10700" y2="10900"/>
                        <a14:foregroundMark x1="88100" y1="7900" x2="89000" y2="20900"/>
                        <a14:foregroundMark x1="84600" y1="9600" x2="92200" y2="10800"/>
                        <a14:foregroundMark x1="38100" y1="21900" x2="30000" y2="35200"/>
                        <a14:foregroundMark x1="30000" y1="35200" x2="29900" y2="35600"/>
                        <a14:foregroundMark x1="35900" y1="20600" x2="29400" y2="31000"/>
                        <a14:foregroundMark x1="29400" y1="31000" x2="30200" y2="26800"/>
                        <a14:foregroundMark x1="12200" y1="87000" x2="21500" y2="92500"/>
                        <a14:foregroundMark x1="21500" y1="92500" x2="24300" y2="92500"/>
                        <a14:foregroundMark x1="9100" y1="88000" x2="23100" y2="93800"/>
                        <a14:foregroundMark x1="23100" y1="93800" x2="25200" y2="94100"/>
                        <a14:foregroundMark x1="74800" y1="96500" x2="82400" y2="97900"/>
                        <a14:foregroundMark x1="82400" y1="97900" x2="89300" y2="93800"/>
                        <a14:foregroundMark x1="89300" y1="93800" x2="89300" y2="93600"/>
                      </a14:backgroundRemoval>
                    </a14:imgEffect>
                  </a14:imgLayer>
                </a14:imgProps>
              </a:ext>
            </a:extLst>
          </a:blip>
          <a:stretch>
            <a:fillRect/>
          </a:stretch>
        </p:blipFill>
        <p:spPr>
          <a:xfrm>
            <a:off x="2539181" y="-65732"/>
            <a:ext cx="6858000" cy="6858000"/>
          </a:xfrm>
          <a:prstGeom prst="rect">
            <a:avLst/>
          </a:prstGeom>
        </p:spPr>
      </p:pic>
      <p:graphicFrame>
        <p:nvGraphicFramePr>
          <p:cNvPr id="103" name="Shape 103"/>
          <p:cNvGraphicFramePr/>
          <p:nvPr>
            <p:extLst>
              <p:ext uri="{D42A27DB-BD31-4B8C-83A1-F6EECF244321}">
                <p14:modId xmlns:p14="http://schemas.microsoft.com/office/powerpoint/2010/main" val="2345051270"/>
              </p:ext>
            </p:extLst>
          </p:nvPr>
        </p:nvGraphicFramePr>
        <p:xfrm>
          <a:off x="234577" y="382687"/>
          <a:ext cx="10846604" cy="5545344"/>
        </p:xfrm>
        <a:graphic>
          <a:graphicData uri="http://schemas.openxmlformats.org/drawingml/2006/table">
            <a:tbl>
              <a:tblPr>
                <a:noFill/>
              </a:tblPr>
              <a:tblGrid>
                <a:gridCol w="4699819">
                  <a:extLst>
                    <a:ext uri="{9D8B030D-6E8A-4147-A177-3AD203B41FA5}">
                      <a16:colId xmlns:a16="http://schemas.microsoft.com/office/drawing/2014/main" val="20000"/>
                    </a:ext>
                  </a:extLst>
                </a:gridCol>
                <a:gridCol w="6146785">
                  <a:extLst>
                    <a:ext uri="{9D8B030D-6E8A-4147-A177-3AD203B41FA5}">
                      <a16:colId xmlns:a16="http://schemas.microsoft.com/office/drawing/2014/main" val="20001"/>
                    </a:ext>
                  </a:extLst>
                </a:gridCol>
              </a:tblGrid>
              <a:tr h="2937387">
                <a:tc>
                  <a:txBody>
                    <a:bodyPr/>
                    <a:lstStyle/>
                    <a:p>
                      <a:pPr marL="0" lvl="0" indent="0" algn="just" rtl="0">
                        <a:lnSpc>
                          <a:spcPct val="150000"/>
                        </a:lnSpc>
                        <a:spcBef>
                          <a:spcPts val="0"/>
                        </a:spcBef>
                        <a:spcAft>
                          <a:spcPts val="0"/>
                        </a:spcAft>
                        <a:buNone/>
                      </a:pPr>
                      <a:r>
                        <a:rPr lang="es" sz="2400" b="1">
                          <a:solidFill>
                            <a:schemeClr val="tx1"/>
                          </a:solidFill>
                        </a:rPr>
                        <a:t>5.</a:t>
                      </a:r>
                      <a:r>
                        <a:rPr lang="es" sz="2400">
                          <a:solidFill>
                            <a:schemeClr val="tx1"/>
                          </a:solidFill>
                        </a:rPr>
                        <a:t> ¿Cuáles son los prerrequisitos materiales organizacionales y personales  para la planeación del trabajo 	interdisciplinario?</a:t>
                      </a:r>
                      <a:endParaRPr lang="es-ES" sz="24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lvl="0" indent="0" rtl="0">
                        <a:lnSpc>
                          <a:spcPct val="115000"/>
                        </a:lnSpc>
                        <a:spcBef>
                          <a:spcPts val="0"/>
                        </a:spcBef>
                        <a:spcAft>
                          <a:spcPts val="0"/>
                        </a:spcAft>
                        <a:buNone/>
                      </a:pPr>
                      <a:r>
                        <a:rPr lang="es-ES" sz="2400">
                          <a:solidFill>
                            <a:schemeClr val="tx1"/>
                          </a:solidFill>
                        </a:rPr>
                        <a:t>Compartir una metodología de investigación común y comprometerse a hacer público los resultados de sus investigaciones.</a:t>
                      </a:r>
                      <a:endParaRPr sz="24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07957">
                <a:tc>
                  <a:txBody>
                    <a:bodyPr/>
                    <a:lstStyle/>
                    <a:p>
                      <a:pPr marL="0" lvl="0" indent="0">
                        <a:lnSpc>
                          <a:spcPct val="150000"/>
                        </a:lnSpc>
                        <a:spcBef>
                          <a:spcPts val="0"/>
                        </a:spcBef>
                        <a:spcAft>
                          <a:spcPts val="0"/>
                        </a:spcAft>
                        <a:buNone/>
                      </a:pPr>
                      <a:r>
                        <a:rPr lang="es" sz="2400" b="1" i="0" u="none" strike="noStrike" noProof="0">
                          <a:solidFill>
                            <a:schemeClr val="tx1"/>
                          </a:solidFill>
                          <a:latin typeface="Calibri"/>
                        </a:rPr>
                        <a:t>6.</a:t>
                      </a:r>
                      <a:r>
                        <a:rPr lang="es" sz="2400" b="0" i="0" u="none" strike="noStrike" noProof="0">
                          <a:solidFill>
                            <a:schemeClr val="tx1"/>
                          </a:solidFill>
                          <a:latin typeface="Calibri"/>
                        </a:rPr>
                        <a:t> ¿Qué papel juega la planeación en el trabajo interdisciplinario y qué características debe tener?</a:t>
                      </a:r>
                      <a:endParaRPr lang="en-US" sz="2400" b="0" i="0" u="none" strike="noStrike" noProof="0">
                        <a:solidFill>
                          <a:schemeClr val="tx1"/>
                        </a:solidFill>
                        <a:latin typeface="Calibri"/>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tc>
                  <a:txBody>
                    <a:bodyPr/>
                    <a:lstStyle/>
                    <a:p>
                      <a:pPr lvl="0" algn="l">
                        <a:lnSpc>
                          <a:spcPct val="100000"/>
                        </a:lnSpc>
                        <a:spcBef>
                          <a:spcPts val="0"/>
                        </a:spcBef>
                        <a:spcAft>
                          <a:spcPts val="0"/>
                        </a:spcAft>
                        <a:buNone/>
                      </a:pPr>
                      <a:r>
                        <a:rPr lang="es" sz="2400" b="0" i="0" u="none" strike="noStrike" noProof="0">
                          <a:solidFill>
                            <a:schemeClr val="tx1"/>
                          </a:solidFill>
                          <a:latin typeface="Calibri"/>
                        </a:rPr>
                        <a:t>Contribuye al enfoque unitario porque permite enriquecer los saberes de cada disciplina</a:t>
                      </a:r>
                      <a:endParaRPr lang="en-US" sz="2400" b="0" i="0" u="none" strike="noStrike" noProof="0">
                        <a:solidFill>
                          <a:schemeClr val="tx1"/>
                        </a:solidFill>
                        <a:latin typeface="Calibri"/>
                      </a:endParaRPr>
                    </a:p>
                    <a:p>
                      <a:pPr marL="0" lvl="0" indent="0">
                        <a:lnSpc>
                          <a:spcPct val="114999"/>
                        </a:lnSpc>
                        <a:spcBef>
                          <a:spcPts val="0"/>
                        </a:spcBef>
                        <a:spcAft>
                          <a:spcPts val="0"/>
                        </a:spcAft>
                        <a:buNone/>
                      </a:pPr>
                      <a:endParaRPr sz="2400">
                        <a:solidFill>
                          <a:schemeClr val="tx1"/>
                        </a:solidFill>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solidFill>
                      <a:schemeClr val="bg2">
                        <a:lumMod val="40000"/>
                        <a:lumOff val="60000"/>
                      </a:schemeClr>
                    </a:solidFill>
                  </a:tcPr>
                </a:tc>
                <a:extLst>
                  <a:ext uri="{0D108BD9-81ED-4DB2-BD59-A6C34878D82A}">
                    <a16:rowId xmlns:a16="http://schemas.microsoft.com/office/drawing/2014/main" val="998719944"/>
                  </a:ext>
                </a:extLst>
              </a:tr>
            </a:tbl>
          </a:graphicData>
        </a:graphic>
      </p:graphicFrame>
      <p:pic>
        <p:nvPicPr>
          <p:cNvPr id="3" name="Picture 5" descr="logo IPE.eps">
            <a:extLst>
              <a:ext uri="{FF2B5EF4-FFF2-40B4-BE49-F238E27FC236}">
                <a16:creationId xmlns:a16="http://schemas.microsoft.com/office/drawing/2014/main" id="{CAEDA42D-061D-4546-AB4D-64D4870CAF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F1CCBDDF-55CD-435A-A2CC-BEF4291441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113" name="Shape 113"/>
          <p:cNvGraphicFramePr/>
          <p:nvPr>
            <p:extLst>
              <p:ext uri="{D42A27DB-BD31-4B8C-83A1-F6EECF244321}">
                <p14:modId xmlns:p14="http://schemas.microsoft.com/office/powerpoint/2010/main" val="2998105510"/>
              </p:ext>
            </p:extLst>
          </p:nvPr>
        </p:nvGraphicFramePr>
        <p:xfrm>
          <a:off x="259079" y="2966689"/>
          <a:ext cx="11633200" cy="2702945"/>
        </p:xfrm>
        <a:graphic>
          <a:graphicData uri="http://schemas.openxmlformats.org/drawingml/2006/table">
            <a:tbl>
              <a:tblPr>
                <a:noFill/>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569557">
                <a:tc gridSpan="2">
                  <a:txBody>
                    <a:bodyPr/>
                    <a:lstStyle/>
                    <a:p>
                      <a:pPr marL="0" lvl="0" indent="0" algn="ctr" rtl="0">
                        <a:lnSpc>
                          <a:spcPct val="115000"/>
                        </a:lnSpc>
                        <a:spcBef>
                          <a:spcPts val="0"/>
                        </a:spcBef>
                        <a:spcAft>
                          <a:spcPts val="0"/>
                        </a:spcAft>
                        <a:buNone/>
                      </a:pPr>
                      <a:r>
                        <a:rPr lang="es" sz="2800" b="1">
                          <a:solidFill>
                            <a:schemeClr val="tx1"/>
                          </a:solidFill>
                        </a:rPr>
                        <a:t>El Aprendizaje Cooperativo</a:t>
                      </a:r>
                      <a:endParaRPr sz="2800" b="1">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s-MX"/>
                    </a:p>
                  </a:txBody>
                  <a:tcPr/>
                </a:tc>
                <a:extLst>
                  <a:ext uri="{0D108BD9-81ED-4DB2-BD59-A6C34878D82A}">
                    <a16:rowId xmlns:a16="http://schemas.microsoft.com/office/drawing/2014/main" val="10000"/>
                  </a:ext>
                </a:extLst>
              </a:tr>
              <a:tr h="1997246">
                <a:tc>
                  <a:txBody>
                    <a:bodyPr/>
                    <a:lstStyle/>
                    <a:p>
                      <a:pPr marL="0" lvl="0" indent="0" algn="just" rtl="0">
                        <a:lnSpc>
                          <a:spcPct val="150000"/>
                        </a:lnSpc>
                        <a:spcBef>
                          <a:spcPts val="0"/>
                        </a:spcBef>
                        <a:spcAft>
                          <a:spcPts val="0"/>
                        </a:spcAft>
                        <a:buNone/>
                      </a:pPr>
                      <a:r>
                        <a:rPr lang="es" sz="2800" b="1">
                          <a:solidFill>
                            <a:schemeClr val="tx1"/>
                          </a:solidFill>
                        </a:rPr>
                        <a:t>1.</a:t>
                      </a:r>
                      <a:r>
                        <a:rPr lang="es" sz="2800">
                          <a:solidFill>
                            <a:schemeClr val="tx1"/>
                          </a:solidFill>
                        </a:rPr>
                        <a:t> ¿Qué es?</a:t>
                      </a:r>
                      <a:endParaRPr sz="28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lvl="0" indent="0" rtl="0">
                        <a:lnSpc>
                          <a:spcPct val="115000"/>
                        </a:lnSpc>
                        <a:spcBef>
                          <a:spcPts val="0"/>
                        </a:spcBef>
                        <a:spcAft>
                          <a:spcPts val="0"/>
                        </a:spcAft>
                        <a:buNone/>
                      </a:pPr>
                      <a:r>
                        <a:rPr lang="es-ES" sz="2800">
                          <a:solidFill>
                            <a:schemeClr val="tx1"/>
                          </a:solidFill>
                        </a:rPr>
                        <a:t>Es lograr que cada uno de los integrantes del equipo aporten ideas sobre un tema en específico y unificar criterios para llegar a un fin.</a:t>
                      </a:r>
                      <a:endParaRPr sz="28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bl>
          </a:graphicData>
        </a:graphic>
      </p:graphicFrame>
      <p:sp>
        <p:nvSpPr>
          <p:cNvPr id="4" name="CuadroTexto 3">
            <a:extLst>
              <a:ext uri="{FF2B5EF4-FFF2-40B4-BE49-F238E27FC236}">
                <a16:creationId xmlns:a16="http://schemas.microsoft.com/office/drawing/2014/main" id="{496021BC-D8E4-419D-AB06-E56C6A4C7D5E}"/>
              </a:ext>
            </a:extLst>
          </p:cNvPr>
          <p:cNvSpPr txBox="1"/>
          <p:nvPr/>
        </p:nvSpPr>
        <p:spPr>
          <a:xfrm>
            <a:off x="3431458" y="848224"/>
            <a:ext cx="6096000" cy="1466555"/>
          </a:xfrm>
          <a:prstGeom prst="rect">
            <a:avLst/>
          </a:prstGeom>
          <a:noFill/>
        </p:spPr>
        <p:txBody>
          <a:bodyPr wrap="square" lIns="91440" tIns="45720" rIns="91440" bIns="45720" anchor="t">
            <a:spAutoFit/>
          </a:bodyPr>
          <a:lstStyle/>
          <a:p>
            <a:pPr marL="0" lvl="0" indent="0" algn="ctr" rtl="0">
              <a:lnSpc>
                <a:spcPct val="115000"/>
              </a:lnSpc>
              <a:spcBef>
                <a:spcPts val="0"/>
              </a:spcBef>
              <a:spcAft>
                <a:spcPts val="0"/>
              </a:spcAft>
              <a:buNone/>
            </a:pPr>
            <a:r>
              <a:rPr lang="es-MX" sz="4000" b="1" spc="300">
                <a:latin typeface="Calibri"/>
                <a:cs typeface="Calibri"/>
              </a:rPr>
              <a:t>El Aprendizaje Cooperativo</a:t>
            </a:r>
          </a:p>
        </p:txBody>
      </p:sp>
      <p:pic>
        <p:nvPicPr>
          <p:cNvPr id="3" name="Imagen 2">
            <a:extLst>
              <a:ext uri="{FF2B5EF4-FFF2-40B4-BE49-F238E27FC236}">
                <a16:creationId xmlns:a16="http://schemas.microsoft.com/office/drawing/2014/main" id="{4B54A867-9B73-4A97-AD29-32D72F6371E9}"/>
              </a:ext>
            </a:extLst>
          </p:cNvPr>
          <p:cNvPicPr>
            <a:picLocks noChangeAspect="1"/>
          </p:cNvPicPr>
          <p:nvPr/>
        </p:nvPicPr>
        <p:blipFill rotWithShape="1">
          <a:blip r:embed="rId3"/>
          <a:srcRect r="22948"/>
          <a:stretch/>
        </p:blipFill>
        <p:spPr>
          <a:xfrm>
            <a:off x="1258836" y="423839"/>
            <a:ext cx="2558699" cy="19924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5" descr="logo IPE.eps">
            <a:extLst>
              <a:ext uri="{FF2B5EF4-FFF2-40B4-BE49-F238E27FC236}">
                <a16:creationId xmlns:a16="http://schemas.microsoft.com/office/drawing/2014/main" id="{B4B809B7-ADB8-49C6-B30A-23F868E5C9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D9A97431-CFA0-4E45-9A75-51EBB1D75E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Shape 118"/>
          <p:cNvGraphicFramePr/>
          <p:nvPr>
            <p:extLst>
              <p:ext uri="{D42A27DB-BD31-4B8C-83A1-F6EECF244321}">
                <p14:modId xmlns:p14="http://schemas.microsoft.com/office/powerpoint/2010/main" val="4252963022"/>
              </p:ext>
            </p:extLst>
          </p:nvPr>
        </p:nvGraphicFramePr>
        <p:xfrm>
          <a:off x="291690" y="538986"/>
          <a:ext cx="11633198" cy="4766482"/>
        </p:xfrm>
        <a:graphic>
          <a:graphicData uri="http://schemas.openxmlformats.org/drawingml/2006/table">
            <a:tbl>
              <a:tblPr>
                <a:noFill/>
              </a:tblPr>
              <a:tblGrid>
                <a:gridCol w="3372464">
                  <a:extLst>
                    <a:ext uri="{9D8B030D-6E8A-4147-A177-3AD203B41FA5}">
                      <a16:colId xmlns:a16="http://schemas.microsoft.com/office/drawing/2014/main" val="20000"/>
                    </a:ext>
                  </a:extLst>
                </a:gridCol>
                <a:gridCol w="8260734">
                  <a:extLst>
                    <a:ext uri="{9D8B030D-6E8A-4147-A177-3AD203B41FA5}">
                      <a16:colId xmlns:a16="http://schemas.microsoft.com/office/drawing/2014/main" val="20001"/>
                    </a:ext>
                  </a:extLst>
                </a:gridCol>
              </a:tblGrid>
              <a:tr h="1989960">
                <a:tc>
                  <a:txBody>
                    <a:bodyPr/>
                    <a:lstStyle/>
                    <a:p>
                      <a:pPr marL="0" lvl="0" indent="0" algn="l" rtl="0">
                        <a:lnSpc>
                          <a:spcPct val="150000"/>
                        </a:lnSpc>
                        <a:spcBef>
                          <a:spcPts val="0"/>
                        </a:spcBef>
                        <a:spcAft>
                          <a:spcPts val="0"/>
                        </a:spcAft>
                        <a:buNone/>
                      </a:pPr>
                      <a:r>
                        <a:rPr lang="es" sz="2800" b="1">
                          <a:solidFill>
                            <a:schemeClr val="tx1"/>
                          </a:solidFill>
                          <a:latin typeface="Calibri"/>
                        </a:rPr>
                        <a:t>2.</a:t>
                      </a:r>
                      <a:r>
                        <a:rPr lang="es" sz="2800">
                          <a:solidFill>
                            <a:schemeClr val="tx1"/>
                          </a:solidFill>
                          <a:latin typeface="Calibri"/>
                        </a:rPr>
                        <a:t> ¿Cuáles son sus características?</a:t>
                      </a:r>
                      <a:endParaRPr lang="es-ES" sz="2800">
                        <a:solidFill>
                          <a:schemeClr val="tx1"/>
                        </a:solidFill>
                        <a:latin typeface="Calibri"/>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342900" lvl="0" indent="-342900" rtl="0">
                        <a:lnSpc>
                          <a:spcPct val="115000"/>
                        </a:lnSpc>
                        <a:spcBef>
                          <a:spcPts val="0"/>
                        </a:spcBef>
                        <a:spcAft>
                          <a:spcPts val="0"/>
                        </a:spcAft>
                        <a:buFont typeface="Arial"/>
                        <a:buChar char="•"/>
                      </a:pPr>
                      <a:r>
                        <a:rPr lang="es" sz="2800">
                          <a:solidFill>
                            <a:schemeClr val="tx1"/>
                          </a:solidFill>
                          <a:latin typeface="Calibri"/>
                        </a:rPr>
                        <a:t>Habilidades interpersonales y grupales</a:t>
                      </a:r>
                      <a:endParaRPr lang="es-ES" sz="2800">
                        <a:solidFill>
                          <a:schemeClr val="tx1"/>
                        </a:solidFill>
                        <a:latin typeface="Calibri"/>
                      </a:endParaRPr>
                    </a:p>
                    <a:p>
                      <a:pPr marL="342900" lvl="0" indent="-342900">
                        <a:lnSpc>
                          <a:spcPct val="114999"/>
                        </a:lnSpc>
                        <a:spcBef>
                          <a:spcPts val="0"/>
                        </a:spcBef>
                        <a:spcAft>
                          <a:spcPts val="0"/>
                        </a:spcAft>
                        <a:buFont typeface="Arial"/>
                        <a:buChar char="•"/>
                      </a:pPr>
                      <a:r>
                        <a:rPr lang="es" sz="2800">
                          <a:solidFill>
                            <a:schemeClr val="tx1"/>
                          </a:solidFill>
                          <a:latin typeface="Calibri"/>
                        </a:rPr>
                        <a:t>Lograr acuerdos</a:t>
                      </a:r>
                      <a:endParaRPr lang="es-ES" sz="2800">
                        <a:solidFill>
                          <a:schemeClr val="tx1"/>
                        </a:solidFill>
                        <a:latin typeface="Calibri"/>
                      </a:endParaRPr>
                    </a:p>
                    <a:p>
                      <a:pPr marL="342900" lvl="0" indent="-342900">
                        <a:lnSpc>
                          <a:spcPct val="114999"/>
                        </a:lnSpc>
                        <a:spcBef>
                          <a:spcPts val="0"/>
                        </a:spcBef>
                        <a:spcAft>
                          <a:spcPts val="0"/>
                        </a:spcAft>
                        <a:buFont typeface="Arial"/>
                        <a:buChar char="•"/>
                      </a:pPr>
                      <a:r>
                        <a:rPr lang="es" sz="2800">
                          <a:solidFill>
                            <a:schemeClr val="tx1"/>
                          </a:solidFill>
                          <a:latin typeface="Calibri"/>
                        </a:rPr>
                        <a:t>Empatía, respeto, solidarios, tolerantes</a:t>
                      </a:r>
                      <a:endParaRPr lang="es-ES" sz="2800">
                        <a:solidFill>
                          <a:schemeClr val="tx1"/>
                        </a:solidFill>
                        <a:latin typeface="Calibri"/>
                      </a:endParaRPr>
                    </a:p>
                    <a:p>
                      <a:pPr marL="342900" lvl="0" indent="-342900">
                        <a:lnSpc>
                          <a:spcPct val="114999"/>
                        </a:lnSpc>
                        <a:spcBef>
                          <a:spcPts val="0"/>
                        </a:spcBef>
                        <a:spcAft>
                          <a:spcPts val="0"/>
                        </a:spcAft>
                        <a:buFont typeface="Arial"/>
                        <a:buChar char="•"/>
                      </a:pPr>
                      <a:r>
                        <a:rPr lang="es" sz="2800">
                          <a:solidFill>
                            <a:schemeClr val="tx1"/>
                          </a:solidFill>
                          <a:latin typeface="Calibri"/>
                        </a:rPr>
                        <a:t>Genera aprendizajes</a:t>
                      </a:r>
                    </a:p>
                    <a:p>
                      <a:pPr marL="342900" lvl="0" indent="-342900">
                        <a:lnSpc>
                          <a:spcPct val="114999"/>
                        </a:lnSpc>
                        <a:spcBef>
                          <a:spcPts val="0"/>
                        </a:spcBef>
                        <a:spcAft>
                          <a:spcPts val="0"/>
                        </a:spcAft>
                        <a:buFont typeface="Arial"/>
                        <a:buChar char="•"/>
                      </a:pPr>
                      <a:r>
                        <a:rPr lang="es" sz="2800">
                          <a:solidFill>
                            <a:schemeClr val="tx1"/>
                          </a:solidFill>
                          <a:latin typeface="Calibri"/>
                        </a:rPr>
                        <a:t>Solución de problemas</a:t>
                      </a:r>
                      <a:endParaRPr sz="2800">
                        <a:solidFill>
                          <a:schemeClr val="tx1"/>
                        </a:solidFill>
                        <a:latin typeface="Calibri"/>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981671">
                <a:tc>
                  <a:txBody>
                    <a:bodyPr/>
                    <a:lstStyle/>
                    <a:p>
                      <a:pPr marL="0" lvl="0" indent="0" algn="l">
                        <a:lnSpc>
                          <a:spcPct val="150000"/>
                        </a:lnSpc>
                        <a:spcBef>
                          <a:spcPts val="0"/>
                        </a:spcBef>
                        <a:spcAft>
                          <a:spcPts val="0"/>
                        </a:spcAft>
                        <a:buNone/>
                      </a:pPr>
                      <a:r>
                        <a:rPr lang="es" sz="2800" b="1" i="0" u="none" strike="noStrike" noProof="0">
                          <a:solidFill>
                            <a:schemeClr val="tx1"/>
                          </a:solidFill>
                          <a:latin typeface="Calibri"/>
                        </a:rPr>
                        <a:t>3.</a:t>
                      </a:r>
                      <a:r>
                        <a:rPr lang="es" sz="2800" b="0" i="0" u="none" strike="noStrike" noProof="0">
                          <a:solidFill>
                            <a:schemeClr val="tx1"/>
                          </a:solidFill>
                          <a:latin typeface="Calibri"/>
                        </a:rPr>
                        <a:t> ¿ Cuáles son sus objetivos?</a:t>
                      </a:r>
                      <a:endParaRPr lang="en-US" sz="2800" b="0" i="0" u="none" strike="noStrike" noProof="0">
                        <a:solidFill>
                          <a:schemeClr val="tx1"/>
                        </a:solidFill>
                        <a:latin typeface="Calibri"/>
                      </a:endParaRPr>
                    </a:p>
                    <a:p>
                      <a:pPr marL="0" lvl="0" indent="0" algn="l">
                        <a:lnSpc>
                          <a:spcPct val="150000"/>
                        </a:lnSpc>
                        <a:spcBef>
                          <a:spcPts val="0"/>
                        </a:spcBef>
                        <a:spcAft>
                          <a:spcPts val="0"/>
                        </a:spcAft>
                        <a:buNone/>
                      </a:pPr>
                      <a:endParaRPr lang="es" sz="2800">
                        <a:solidFill>
                          <a:schemeClr val="tx1"/>
                        </a:solidFill>
                        <a:latin typeface="Calibri"/>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marL="342900" lvl="0" indent="-342900">
                        <a:lnSpc>
                          <a:spcPct val="114999"/>
                        </a:lnSpc>
                        <a:spcBef>
                          <a:spcPts val="0"/>
                        </a:spcBef>
                        <a:spcAft>
                          <a:spcPts val="0"/>
                        </a:spcAft>
                        <a:buFont typeface="Arial"/>
                        <a:buChar char="•"/>
                      </a:pPr>
                      <a:r>
                        <a:rPr lang="es" sz="2800" b="0" i="0" u="none" strike="noStrike" noProof="0">
                          <a:solidFill>
                            <a:schemeClr val="tx1"/>
                          </a:solidFill>
                          <a:latin typeface="Calibri"/>
                        </a:rPr>
                        <a:t>Lograr que los alumnos se integren a los contenidos.</a:t>
                      </a:r>
                      <a:endParaRPr lang="en-US" sz="2800" b="0" i="0" u="none" strike="noStrike" noProof="0">
                        <a:solidFill>
                          <a:schemeClr val="tx1"/>
                        </a:solidFill>
                        <a:latin typeface="Calibri"/>
                      </a:endParaRPr>
                    </a:p>
                    <a:p>
                      <a:pPr marL="342900" lvl="0" indent="-342900">
                        <a:lnSpc>
                          <a:spcPct val="114999"/>
                        </a:lnSpc>
                        <a:spcBef>
                          <a:spcPts val="0"/>
                        </a:spcBef>
                        <a:spcAft>
                          <a:spcPts val="0"/>
                        </a:spcAft>
                        <a:buFont typeface="Arial"/>
                        <a:buChar char="•"/>
                      </a:pPr>
                      <a:r>
                        <a:rPr lang="es" sz="2800" b="0" i="0" u="none" strike="noStrike" noProof="0">
                          <a:solidFill>
                            <a:schemeClr val="tx1"/>
                          </a:solidFill>
                          <a:latin typeface="Calibri"/>
                        </a:rPr>
                        <a:t>Respeten las diversidad de opiniones</a:t>
                      </a:r>
                      <a:endParaRPr lang="es" sz="2800">
                        <a:solidFill>
                          <a:schemeClr val="tx1"/>
                        </a:solidFill>
                        <a:latin typeface="Calibri"/>
                      </a:endParaRPr>
                    </a:p>
                    <a:p>
                      <a:pPr marL="342900" lvl="0" indent="-342900">
                        <a:lnSpc>
                          <a:spcPct val="114999"/>
                        </a:lnSpc>
                        <a:spcBef>
                          <a:spcPts val="0"/>
                        </a:spcBef>
                        <a:spcAft>
                          <a:spcPts val="0"/>
                        </a:spcAft>
                        <a:buFont typeface="Arial"/>
                        <a:buChar char="•"/>
                      </a:pPr>
                      <a:r>
                        <a:rPr lang="es" sz="2800" b="0" i="0" u="none" strike="noStrike" noProof="0">
                          <a:solidFill>
                            <a:schemeClr val="tx1"/>
                          </a:solidFill>
                          <a:latin typeface="Calibri"/>
                        </a:rPr>
                        <a:t>Que el aprendizaje sea significativo</a:t>
                      </a:r>
                      <a:endParaRPr lang="es" sz="2800">
                        <a:solidFill>
                          <a:schemeClr val="tx1"/>
                        </a:solidFill>
                        <a:latin typeface="Calibri"/>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extLst>
                  <a:ext uri="{0D108BD9-81ED-4DB2-BD59-A6C34878D82A}">
                    <a16:rowId xmlns:a16="http://schemas.microsoft.com/office/drawing/2014/main" val="1450178812"/>
                  </a:ext>
                </a:extLst>
              </a:tr>
            </a:tbl>
          </a:graphicData>
        </a:graphic>
      </p:graphicFrame>
      <p:pic>
        <p:nvPicPr>
          <p:cNvPr id="3" name="Picture 5" descr="logo IPE.eps">
            <a:extLst>
              <a:ext uri="{FF2B5EF4-FFF2-40B4-BE49-F238E27FC236}">
                <a16:creationId xmlns:a16="http://schemas.microsoft.com/office/drawing/2014/main" id="{B015653D-3C49-4EAD-9270-D59FE0ED23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6EE8F93A-C58F-49A8-9D3C-90EB68EC2A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Shape 123"/>
          <p:cNvGraphicFramePr/>
          <p:nvPr>
            <p:extLst>
              <p:ext uri="{D42A27DB-BD31-4B8C-83A1-F6EECF244321}">
                <p14:modId xmlns:p14="http://schemas.microsoft.com/office/powerpoint/2010/main" val="3606941739"/>
              </p:ext>
            </p:extLst>
          </p:nvPr>
        </p:nvGraphicFramePr>
        <p:xfrm>
          <a:off x="230238" y="1026254"/>
          <a:ext cx="10915430" cy="5071672"/>
        </p:xfrm>
        <a:graphic>
          <a:graphicData uri="http://schemas.openxmlformats.org/drawingml/2006/table">
            <a:tbl>
              <a:tblPr>
                <a:noFill/>
              </a:tblPr>
              <a:tblGrid>
                <a:gridCol w="4299133">
                  <a:extLst>
                    <a:ext uri="{9D8B030D-6E8A-4147-A177-3AD203B41FA5}">
                      <a16:colId xmlns:a16="http://schemas.microsoft.com/office/drawing/2014/main" val="20000"/>
                    </a:ext>
                  </a:extLst>
                </a:gridCol>
                <a:gridCol w="6616297">
                  <a:extLst>
                    <a:ext uri="{9D8B030D-6E8A-4147-A177-3AD203B41FA5}">
                      <a16:colId xmlns:a16="http://schemas.microsoft.com/office/drawing/2014/main" val="20001"/>
                    </a:ext>
                  </a:extLst>
                </a:gridCol>
              </a:tblGrid>
              <a:tr h="2196113">
                <a:tc>
                  <a:txBody>
                    <a:bodyPr/>
                    <a:lstStyle/>
                    <a:p>
                      <a:pPr marL="0" lvl="0" indent="0" algn="just">
                        <a:lnSpc>
                          <a:spcPct val="150000"/>
                        </a:lnSpc>
                        <a:spcBef>
                          <a:spcPts val="0"/>
                        </a:spcBef>
                        <a:spcAft>
                          <a:spcPts val="0"/>
                        </a:spcAft>
                        <a:buNone/>
                      </a:pPr>
                      <a:r>
                        <a:rPr lang="es" sz="2400" b="0" i="0" u="none" strike="noStrike" noProof="0">
                          <a:solidFill>
                            <a:schemeClr val="tx1"/>
                          </a:solidFill>
                          <a:latin typeface="Calibri"/>
                        </a:rPr>
                        <a:t>4. ¿Cuáles son las acciones de</a:t>
                      </a:r>
                      <a:endParaRPr lang="en-US" sz="2400" b="0" i="0" u="none" strike="noStrike" noProof="0">
                        <a:solidFill>
                          <a:schemeClr val="tx1"/>
                        </a:solidFill>
                        <a:latin typeface="Calibri"/>
                      </a:endParaRPr>
                    </a:p>
                    <a:p>
                      <a:pPr marL="0" lvl="0" indent="0" algn="just">
                        <a:lnSpc>
                          <a:spcPct val="150000"/>
                        </a:lnSpc>
                        <a:spcBef>
                          <a:spcPts val="0"/>
                        </a:spcBef>
                        <a:spcAft>
                          <a:spcPts val="0"/>
                        </a:spcAft>
                        <a:buNone/>
                      </a:pPr>
                      <a:r>
                        <a:rPr lang="es" sz="2400" b="0" i="0" u="none" strike="noStrike" noProof="0">
                          <a:solidFill>
                            <a:schemeClr val="tx1"/>
                          </a:solidFill>
                          <a:latin typeface="Calibri"/>
                        </a:rPr>
                        <a:t>planeación y   acompañamiento más importantes del  profesor, en éste tipo de trabajo?</a:t>
                      </a:r>
                      <a:endParaRPr lang="en-US" sz="2400" b="0" i="0" u="none" strike="noStrike" noProof="0">
                        <a:solidFill>
                          <a:schemeClr val="tx1"/>
                        </a:solidFill>
                        <a:latin typeface="Calibri"/>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457200" lvl="0" indent="-457200">
                        <a:lnSpc>
                          <a:spcPct val="114999"/>
                        </a:lnSpc>
                        <a:spcBef>
                          <a:spcPts val="0"/>
                        </a:spcBef>
                        <a:spcAft>
                          <a:spcPts val="0"/>
                        </a:spcAft>
                        <a:buFont typeface="Arial"/>
                        <a:buChar char="•"/>
                      </a:pPr>
                      <a:r>
                        <a:rPr lang="es" sz="2400" b="0" i="0" u="none" strike="noStrike" noProof="0">
                          <a:solidFill>
                            <a:schemeClr val="tx1"/>
                          </a:solidFill>
                          <a:latin typeface="Calibri"/>
                        </a:rPr>
                        <a:t>El profesor se convierte en Guía y monitorea la investigación que el alumno realiza</a:t>
                      </a:r>
                      <a:endParaRPr lang="en-US" sz="2400" b="0" i="0" u="none" strike="noStrike" noProof="0">
                        <a:solidFill>
                          <a:schemeClr val="tx1"/>
                        </a:solidFill>
                        <a:latin typeface="Calibri"/>
                      </a:endParaRPr>
                    </a:p>
                    <a:p>
                      <a:pPr marL="457200" lvl="0" indent="-457200">
                        <a:lnSpc>
                          <a:spcPct val="114999"/>
                        </a:lnSpc>
                        <a:spcBef>
                          <a:spcPts val="0"/>
                        </a:spcBef>
                        <a:spcAft>
                          <a:spcPts val="0"/>
                        </a:spcAft>
                        <a:buFont typeface="Arial"/>
                        <a:buChar char="•"/>
                      </a:pPr>
                      <a:r>
                        <a:rPr lang="es" sz="2400" b="0" i="0" u="none" strike="noStrike" noProof="0">
                          <a:solidFill>
                            <a:schemeClr val="tx1"/>
                          </a:solidFill>
                          <a:latin typeface="Calibri"/>
                        </a:rPr>
                        <a:t>Acompaña al alumno durante la investigación</a:t>
                      </a:r>
                      <a:endParaRPr lang="en-US" sz="2400" b="0" i="0" u="none" strike="noStrike" noProof="0">
                        <a:solidFill>
                          <a:schemeClr val="tx1"/>
                        </a:solidFill>
                        <a:latin typeface="Calibri"/>
                      </a:endParaRPr>
                    </a:p>
                    <a:p>
                      <a:pPr marL="457200" lvl="0" indent="-457200">
                        <a:lnSpc>
                          <a:spcPct val="114999"/>
                        </a:lnSpc>
                        <a:spcBef>
                          <a:spcPts val="0"/>
                        </a:spcBef>
                        <a:spcAft>
                          <a:spcPts val="0"/>
                        </a:spcAft>
                        <a:buFont typeface="Arial"/>
                        <a:buChar char="•"/>
                      </a:pPr>
                      <a:r>
                        <a:rPr lang="es" sz="2400" b="0" i="0" u="none" strike="noStrike" noProof="0">
                          <a:solidFill>
                            <a:schemeClr val="tx1"/>
                          </a:solidFill>
                          <a:latin typeface="Calibri"/>
                        </a:rPr>
                        <a:t>Da seguimiento a los resultados obtenidos</a:t>
                      </a:r>
                      <a:endParaRPr lang="en-US" sz="2400" b="0" i="0" u="none" strike="noStrike" noProof="0">
                        <a:solidFill>
                          <a:schemeClr val="tx1"/>
                        </a:solidFill>
                        <a:latin typeface="Calibri"/>
                      </a:endParaRPr>
                    </a:p>
                    <a:p>
                      <a:pPr marL="0" lvl="0" indent="0">
                        <a:lnSpc>
                          <a:spcPct val="114999"/>
                        </a:lnSpc>
                        <a:spcBef>
                          <a:spcPts val="0"/>
                        </a:spcBef>
                        <a:spcAft>
                          <a:spcPts val="0"/>
                        </a:spcAft>
                        <a:buNone/>
                      </a:pPr>
                      <a:endParaRPr lang="es" sz="2400">
                        <a:solidFill>
                          <a:schemeClr val="tx1"/>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2690017">
                <a:tc>
                  <a:txBody>
                    <a:bodyPr/>
                    <a:lstStyle/>
                    <a:p>
                      <a:pPr marL="0" lvl="0" indent="0" algn="l">
                        <a:lnSpc>
                          <a:spcPct val="150000"/>
                        </a:lnSpc>
                        <a:spcBef>
                          <a:spcPts val="0"/>
                        </a:spcBef>
                        <a:spcAft>
                          <a:spcPts val="0"/>
                        </a:spcAft>
                        <a:buNone/>
                      </a:pPr>
                      <a:r>
                        <a:rPr lang="es" sz="2400" b="0" i="0" u="none" strike="noStrike" noProof="0">
                          <a:solidFill>
                            <a:schemeClr val="tx1"/>
                          </a:solidFill>
                          <a:latin typeface="Calibri"/>
                        </a:rPr>
                        <a:t>5. ¿De qué manera se  vinculan  el trabajo interdisciplinario y el aprendizaje cooperativo?</a:t>
                      </a:r>
                      <a:endParaRPr lang="en-US" sz="2400" b="0" i="0" u="none" strike="noStrike" noProof="0">
                        <a:solidFill>
                          <a:schemeClr val="tx1"/>
                        </a:solidFill>
                        <a:latin typeface="Calibri"/>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tc>
                  <a:txBody>
                    <a:bodyPr/>
                    <a:lstStyle/>
                    <a:p>
                      <a:pPr marL="342900" lvl="0" indent="-342900">
                        <a:lnSpc>
                          <a:spcPct val="114999"/>
                        </a:lnSpc>
                        <a:spcBef>
                          <a:spcPts val="0"/>
                        </a:spcBef>
                        <a:spcAft>
                          <a:spcPts val="0"/>
                        </a:spcAft>
                        <a:buFont typeface="Arial"/>
                        <a:buChar char="•"/>
                      </a:pPr>
                      <a:r>
                        <a:rPr lang="es-ES" sz="2400" b="0" i="0" u="none" strike="noStrike" noProof="0">
                          <a:solidFill>
                            <a:schemeClr val="tx1"/>
                          </a:solidFill>
                          <a:latin typeface="Calibri"/>
                        </a:rPr>
                        <a:t>En que cada materia da su enfoque sobre el tema a investigar y se complementa con las otras materias, dando una apertura más amplia al tema en general.</a:t>
                      </a:r>
                      <a:endParaRPr lang="es-ES" sz="2400">
                        <a:solidFill>
                          <a:schemeClr val="tx1"/>
                        </a:solidFill>
                      </a:endParaRPr>
                    </a:p>
                  </a:txBody>
                  <a:tcPr marL="121899" marR="121899" marT="121899" marB="121899">
                    <a:lnL w="12700">
                      <a:solidFill>
                        <a:schemeClr val="tx1"/>
                      </a:solidFill>
                    </a:lnL>
                    <a:lnR w="12700">
                      <a:solidFill>
                        <a:schemeClr val="tx1"/>
                      </a:solidFill>
                    </a:lnR>
                    <a:lnT w="12700">
                      <a:solidFill>
                        <a:schemeClr val="tx1"/>
                      </a:solidFill>
                    </a:lnT>
                    <a:lnB w="12700">
                      <a:solidFill>
                        <a:schemeClr val="tx1"/>
                      </a:solidFill>
                    </a:lnB>
                    <a:solidFill>
                      <a:schemeClr val="accent5">
                        <a:lumMod val="60000"/>
                        <a:lumOff val="40000"/>
                      </a:schemeClr>
                    </a:solidFill>
                  </a:tcPr>
                </a:tc>
                <a:extLst>
                  <a:ext uri="{0D108BD9-81ED-4DB2-BD59-A6C34878D82A}">
                    <a16:rowId xmlns:a16="http://schemas.microsoft.com/office/drawing/2014/main" val="2762923214"/>
                  </a:ext>
                </a:extLst>
              </a:tr>
            </a:tbl>
          </a:graphicData>
        </a:graphic>
      </p:graphicFrame>
      <p:pic>
        <p:nvPicPr>
          <p:cNvPr id="4" name="Picture 5" descr="logo IPE.eps">
            <a:extLst>
              <a:ext uri="{FF2B5EF4-FFF2-40B4-BE49-F238E27FC236}">
                <a16:creationId xmlns:a16="http://schemas.microsoft.com/office/drawing/2014/main" id="{1C92642C-7FEC-4569-B290-3E374DEFC4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DDD59A30-2656-40AD-9C1C-62233A6DD13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4" name="Imagen 3">
            <a:extLst>
              <a:ext uri="{FF2B5EF4-FFF2-40B4-BE49-F238E27FC236}">
                <a16:creationId xmlns:a16="http://schemas.microsoft.com/office/drawing/2014/main" id="{85C89DDA-E2B5-47AE-B80F-7FF38C0AC8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E1042C3F-7EFE-44FF-9C4D-49A809AC36F0}"/>
              </a:ext>
            </a:extLst>
          </p:cNvPr>
          <p:cNvPicPr>
            <a:picLocks noChangeAspect="1"/>
          </p:cNvPicPr>
          <p:nvPr/>
        </p:nvPicPr>
        <p:blipFill>
          <a:blip r:embed="rId5"/>
          <a:stretch>
            <a:fillRect/>
          </a:stretch>
        </p:blipFill>
        <p:spPr>
          <a:xfrm>
            <a:off x="10483512" y="232648"/>
            <a:ext cx="1329043" cy="1316850"/>
          </a:xfrm>
          <a:prstGeom prst="rect">
            <a:avLst/>
          </a:prstGeom>
        </p:spPr>
      </p:pic>
      <p:pic>
        <p:nvPicPr>
          <p:cNvPr id="2" name="Imagen 1">
            <a:extLst>
              <a:ext uri="{FF2B5EF4-FFF2-40B4-BE49-F238E27FC236}">
                <a16:creationId xmlns:a16="http://schemas.microsoft.com/office/drawing/2014/main" id="{6DA07624-2220-2E43-911F-5470CF8F22D5}"/>
              </a:ext>
            </a:extLst>
          </p:cNvPr>
          <p:cNvPicPr>
            <a:picLocks noChangeAspect="1"/>
          </p:cNvPicPr>
          <p:nvPr/>
        </p:nvPicPr>
        <p:blipFill>
          <a:blip r:embed="rId6"/>
          <a:stretch>
            <a:fillRect/>
          </a:stretch>
        </p:blipFill>
        <p:spPr>
          <a:xfrm>
            <a:off x="1481958" y="643758"/>
            <a:ext cx="4512441" cy="3384331"/>
          </a:xfrm>
          <a:prstGeom prst="rect">
            <a:avLst/>
          </a:prstGeom>
        </p:spPr>
      </p:pic>
      <p:pic>
        <p:nvPicPr>
          <p:cNvPr id="3" name="Imagen 2">
            <a:extLst>
              <a:ext uri="{FF2B5EF4-FFF2-40B4-BE49-F238E27FC236}">
                <a16:creationId xmlns:a16="http://schemas.microsoft.com/office/drawing/2014/main" id="{F5A59A16-5FB3-D64A-BFD2-7C0398A2475A}"/>
              </a:ext>
            </a:extLst>
          </p:cNvPr>
          <p:cNvPicPr>
            <a:picLocks noChangeAspect="1"/>
          </p:cNvPicPr>
          <p:nvPr/>
        </p:nvPicPr>
        <p:blipFill>
          <a:blip r:embed="rId7"/>
          <a:stretch>
            <a:fillRect/>
          </a:stretch>
        </p:blipFill>
        <p:spPr>
          <a:xfrm>
            <a:off x="6912303" y="2759321"/>
            <a:ext cx="4438869" cy="33291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a:extLst>
              <a:ext uri="{FF2B5EF4-FFF2-40B4-BE49-F238E27FC236}">
                <a16:creationId xmlns:a16="http://schemas.microsoft.com/office/drawing/2014/main" id="{9C3B065A-F8C0-48C7-B13A-427A23575A30}"/>
              </a:ext>
            </a:extLst>
          </p:cNvPr>
          <p:cNvSpPr txBox="1"/>
          <p:nvPr/>
        </p:nvSpPr>
        <p:spPr>
          <a:xfrm>
            <a:off x="523728" y="911570"/>
            <a:ext cx="9665301" cy="4568120"/>
          </a:xfrm>
          <a:prstGeom prst="rect">
            <a:avLst/>
          </a:prstGeom>
          <a:noFill/>
          <a:ln>
            <a:noFill/>
          </a:ln>
        </p:spPr>
        <p:txBody>
          <a:bodyPr spcFirstLastPara="1" wrap="square" lIns="91425" tIns="91425" rIns="91425" bIns="91425" anchor="ctr" anchorCtr="0">
            <a:noAutofit/>
          </a:bodyPr>
          <a:lstStyle/>
          <a:p>
            <a:pPr marL="742950" indent="-742950" algn="ctr">
              <a:lnSpc>
                <a:spcPct val="150000"/>
              </a:lnSpc>
              <a:buAutoNum type="arabicPeriod"/>
            </a:pPr>
            <a:r>
              <a:rPr lang="es" sz="3600" b="1"/>
              <a:t>CUADRO DE ANÁLISIS DE LA INTERDISCIPLINARIEDAD Y  APRENDIZAJE COOPERATIVO</a:t>
            </a:r>
            <a:endParaRPr lang="es" sz="3600" b="1">
              <a:cs typeface="Calibri"/>
            </a:endParaRPr>
          </a:p>
          <a:p>
            <a:pPr lvl="0" algn="ctr" rtl="0">
              <a:lnSpc>
                <a:spcPct val="150000"/>
              </a:lnSpc>
              <a:spcBef>
                <a:spcPts val="0"/>
              </a:spcBef>
              <a:spcAft>
                <a:spcPts val="0"/>
              </a:spcAft>
            </a:pPr>
            <a:endParaRPr sz="2400" b="1"/>
          </a:p>
          <a:p>
            <a:pPr marL="0" lvl="0" indent="0" algn="ctr" rtl="0">
              <a:lnSpc>
                <a:spcPct val="150000"/>
              </a:lnSpc>
              <a:spcBef>
                <a:spcPts val="0"/>
              </a:spcBef>
              <a:spcAft>
                <a:spcPts val="0"/>
              </a:spcAft>
              <a:buNone/>
            </a:pPr>
            <a:r>
              <a:rPr lang="es" sz="4000" b="1"/>
              <a:t>CONCLUSIONES GENERALES</a:t>
            </a:r>
            <a:endParaRPr sz="4000" b="1">
              <a:cs typeface="Calibri"/>
            </a:endParaRPr>
          </a:p>
        </p:txBody>
      </p:sp>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87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Imagen 43">
            <a:extLst>
              <a:ext uri="{FF2B5EF4-FFF2-40B4-BE49-F238E27FC236}">
                <a16:creationId xmlns:a16="http://schemas.microsoft.com/office/drawing/2014/main" id="{FFA40AEE-2EF4-460A-80B4-ACBFB4A46706}"/>
              </a:ext>
            </a:extLst>
          </p:cNvPr>
          <p:cNvPicPr>
            <a:picLocks noChangeAspect="1"/>
          </p:cNvPicPr>
          <p:nvPr/>
        </p:nvPicPr>
        <p:blipFill>
          <a:blip r:embed="rId3"/>
          <a:stretch>
            <a:fillRect/>
          </a:stretch>
        </p:blipFill>
        <p:spPr>
          <a:xfrm>
            <a:off x="102638" y="6176963"/>
            <a:ext cx="1800808" cy="642184"/>
          </a:xfrm>
          <a:prstGeom prst="rect">
            <a:avLst/>
          </a:prstGeom>
          <a:ln>
            <a:noFill/>
          </a:ln>
          <a:effectLst>
            <a:outerShdw blurRad="292100" dist="139700" dir="2700000" algn="tl" rotWithShape="0">
              <a:srgbClr val="333333">
                <a:alpha val="65000"/>
              </a:srgbClr>
            </a:outerShdw>
          </a:effectLst>
        </p:spPr>
      </p:pic>
      <p:sp>
        <p:nvSpPr>
          <p:cNvPr id="2" name="Flecha: hacia arriba 1">
            <a:extLst>
              <a:ext uri="{FF2B5EF4-FFF2-40B4-BE49-F238E27FC236}">
                <a16:creationId xmlns:a16="http://schemas.microsoft.com/office/drawing/2014/main" id="{1AE6E7D0-5B16-5A2D-E796-B54985084E25}"/>
              </a:ext>
            </a:extLst>
          </p:cNvPr>
          <p:cNvSpPr/>
          <p:nvPr/>
        </p:nvSpPr>
        <p:spPr>
          <a:xfrm>
            <a:off x="5074795" y="4319165"/>
            <a:ext cx="1794555" cy="1159664"/>
          </a:xfrm>
          <a:prstGeom prst="upArrow">
            <a:avLst/>
          </a:prstGeom>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s-ES" sz="900" b="1">
                <a:solidFill>
                  <a:schemeClr val="bg1"/>
                </a:solidFill>
                <a:latin typeface="Arial"/>
                <a:cs typeface="Calibri"/>
              </a:rPr>
              <a:t>EDUCACIÓN FISICA</a:t>
            </a:r>
          </a:p>
        </p:txBody>
      </p:sp>
      <p:sp>
        <p:nvSpPr>
          <p:cNvPr id="4" name="CuadroTexto 3">
            <a:extLst>
              <a:ext uri="{FF2B5EF4-FFF2-40B4-BE49-F238E27FC236}">
                <a16:creationId xmlns:a16="http://schemas.microsoft.com/office/drawing/2014/main" id="{96C99A5B-073B-6A0E-E981-0167E8E531A4}"/>
              </a:ext>
            </a:extLst>
          </p:cNvPr>
          <p:cNvSpPr txBox="1"/>
          <p:nvPr/>
        </p:nvSpPr>
        <p:spPr>
          <a:xfrm>
            <a:off x="9340133" y="2600994"/>
            <a:ext cx="2787820" cy="1600438"/>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a:ea typeface="+mn-lt"/>
                <a:cs typeface="+mn-lt"/>
              </a:rPr>
              <a:t>4.1 Derecho privado y sus ramas </a:t>
            </a:r>
            <a:endParaRPr lang="es-MX" sz="1400">
              <a:ea typeface="+mn-lt"/>
              <a:cs typeface="+mn-lt"/>
            </a:endParaRPr>
          </a:p>
          <a:p>
            <a:r>
              <a:rPr lang="es-ES" sz="1400">
                <a:ea typeface="+mn-lt"/>
                <a:cs typeface="+mn-lt"/>
              </a:rPr>
              <a:t>4.5 Relación entre los atributos de las personas con los enfoques teórico, legal y práctico </a:t>
            </a:r>
          </a:p>
          <a:p>
            <a:r>
              <a:rPr lang="es-ES" sz="1400">
                <a:ea typeface="+mn-lt"/>
                <a:cs typeface="+mn-lt"/>
              </a:rPr>
              <a:t>4.13 Toma de conciencia respecto a que la voluntad genera consecuencias jurídicas </a:t>
            </a:r>
            <a:endParaRPr lang="es-ES"/>
          </a:p>
        </p:txBody>
      </p:sp>
      <p:sp>
        <p:nvSpPr>
          <p:cNvPr id="6" name="CuadroTexto 5">
            <a:extLst>
              <a:ext uri="{FF2B5EF4-FFF2-40B4-BE49-F238E27FC236}">
                <a16:creationId xmlns:a16="http://schemas.microsoft.com/office/drawing/2014/main" id="{2F8E7620-E916-660A-AA6E-ED4860E723C5}"/>
              </a:ext>
            </a:extLst>
          </p:cNvPr>
          <p:cNvSpPr txBox="1"/>
          <p:nvPr/>
        </p:nvSpPr>
        <p:spPr>
          <a:xfrm>
            <a:off x="4371055" y="5482419"/>
            <a:ext cx="3381219" cy="1405047"/>
          </a:xfrm>
          <a:prstGeom prst="rect">
            <a:avLst/>
          </a:prstGeom>
          <a:ln w="28575">
            <a:solidFill>
              <a:schemeClr val="bg1"/>
            </a:solidFill>
            <a:extLst>
              <a:ext uri="{C807C97D-BFC1-408E-A445-0C87EB9F89A2}">
                <ask:lineSketchStyleProps xmlns:ask="http://schemas.microsoft.com/office/drawing/2018/sketchyshapes" xmlns="" sd="3499211612">
                  <a:custGeom>
                    <a:avLst/>
                    <a:gdLst>
                      <a:gd name="connsiteX0" fmla="*/ 0 w 3381219"/>
                      <a:gd name="connsiteY0" fmla="*/ 0 h 1405047"/>
                      <a:gd name="connsiteX1" fmla="*/ 743868 w 3381219"/>
                      <a:gd name="connsiteY1" fmla="*/ 0 h 1405047"/>
                      <a:gd name="connsiteX2" fmla="*/ 1352488 w 3381219"/>
                      <a:gd name="connsiteY2" fmla="*/ 0 h 1405047"/>
                      <a:gd name="connsiteX3" fmla="*/ 1961107 w 3381219"/>
                      <a:gd name="connsiteY3" fmla="*/ 0 h 1405047"/>
                      <a:gd name="connsiteX4" fmla="*/ 2535914 w 3381219"/>
                      <a:gd name="connsiteY4" fmla="*/ 0 h 1405047"/>
                      <a:gd name="connsiteX5" fmla="*/ 3381219 w 3381219"/>
                      <a:gd name="connsiteY5" fmla="*/ 0 h 1405047"/>
                      <a:gd name="connsiteX6" fmla="*/ 3381219 w 3381219"/>
                      <a:gd name="connsiteY6" fmla="*/ 496450 h 1405047"/>
                      <a:gd name="connsiteX7" fmla="*/ 3381219 w 3381219"/>
                      <a:gd name="connsiteY7" fmla="*/ 978849 h 1405047"/>
                      <a:gd name="connsiteX8" fmla="*/ 3381219 w 3381219"/>
                      <a:gd name="connsiteY8" fmla="*/ 1405047 h 1405047"/>
                      <a:gd name="connsiteX9" fmla="*/ 2772600 w 3381219"/>
                      <a:gd name="connsiteY9" fmla="*/ 1405047 h 1405047"/>
                      <a:gd name="connsiteX10" fmla="*/ 2163980 w 3381219"/>
                      <a:gd name="connsiteY10" fmla="*/ 1405047 h 1405047"/>
                      <a:gd name="connsiteX11" fmla="*/ 1521549 w 3381219"/>
                      <a:gd name="connsiteY11" fmla="*/ 1405047 h 1405047"/>
                      <a:gd name="connsiteX12" fmla="*/ 946741 w 3381219"/>
                      <a:gd name="connsiteY12" fmla="*/ 1405047 h 1405047"/>
                      <a:gd name="connsiteX13" fmla="*/ 0 w 3381219"/>
                      <a:gd name="connsiteY13" fmla="*/ 1405047 h 1405047"/>
                      <a:gd name="connsiteX14" fmla="*/ 0 w 3381219"/>
                      <a:gd name="connsiteY14" fmla="*/ 936698 h 1405047"/>
                      <a:gd name="connsiteX15" fmla="*/ 0 w 3381219"/>
                      <a:gd name="connsiteY15" fmla="*/ 510500 h 1405047"/>
                      <a:gd name="connsiteX16" fmla="*/ 0 w 3381219"/>
                      <a:gd name="connsiteY16" fmla="*/ 0 h 140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1219" h="1405047" fill="none" extrusionOk="0">
                        <a:moveTo>
                          <a:pt x="0" y="0"/>
                        </a:moveTo>
                        <a:cubicBezTo>
                          <a:pt x="158779" y="-16530"/>
                          <a:pt x="485391" y="12228"/>
                          <a:pt x="743868" y="0"/>
                        </a:cubicBezTo>
                        <a:cubicBezTo>
                          <a:pt x="1002345" y="-12228"/>
                          <a:pt x="1122216" y="29438"/>
                          <a:pt x="1352488" y="0"/>
                        </a:cubicBezTo>
                        <a:cubicBezTo>
                          <a:pt x="1582760" y="-29438"/>
                          <a:pt x="1778821" y="14496"/>
                          <a:pt x="1961107" y="0"/>
                        </a:cubicBezTo>
                        <a:cubicBezTo>
                          <a:pt x="2143393" y="-14496"/>
                          <a:pt x="2382476" y="-20748"/>
                          <a:pt x="2535914" y="0"/>
                        </a:cubicBezTo>
                        <a:cubicBezTo>
                          <a:pt x="2689352" y="20748"/>
                          <a:pt x="3015340" y="-34549"/>
                          <a:pt x="3381219" y="0"/>
                        </a:cubicBezTo>
                        <a:cubicBezTo>
                          <a:pt x="3391857" y="127559"/>
                          <a:pt x="3366267" y="324742"/>
                          <a:pt x="3381219" y="496450"/>
                        </a:cubicBezTo>
                        <a:cubicBezTo>
                          <a:pt x="3396172" y="668158"/>
                          <a:pt x="3364896" y="867278"/>
                          <a:pt x="3381219" y="978849"/>
                        </a:cubicBezTo>
                        <a:cubicBezTo>
                          <a:pt x="3397542" y="1090420"/>
                          <a:pt x="3364816" y="1315112"/>
                          <a:pt x="3381219" y="1405047"/>
                        </a:cubicBezTo>
                        <a:cubicBezTo>
                          <a:pt x="3219064" y="1390888"/>
                          <a:pt x="2929642" y="1433332"/>
                          <a:pt x="2772600" y="1405047"/>
                        </a:cubicBezTo>
                        <a:cubicBezTo>
                          <a:pt x="2615558" y="1376762"/>
                          <a:pt x="2311470" y="1390613"/>
                          <a:pt x="2163980" y="1405047"/>
                        </a:cubicBezTo>
                        <a:cubicBezTo>
                          <a:pt x="2016490" y="1419481"/>
                          <a:pt x="1842571" y="1374022"/>
                          <a:pt x="1521549" y="1405047"/>
                        </a:cubicBezTo>
                        <a:cubicBezTo>
                          <a:pt x="1200527" y="1436072"/>
                          <a:pt x="1190263" y="1402075"/>
                          <a:pt x="946741" y="1405047"/>
                        </a:cubicBezTo>
                        <a:cubicBezTo>
                          <a:pt x="703219" y="1408019"/>
                          <a:pt x="431689" y="1435826"/>
                          <a:pt x="0" y="1405047"/>
                        </a:cubicBezTo>
                        <a:cubicBezTo>
                          <a:pt x="-3200" y="1287424"/>
                          <a:pt x="-20531" y="1154362"/>
                          <a:pt x="0" y="936698"/>
                        </a:cubicBezTo>
                        <a:cubicBezTo>
                          <a:pt x="20531" y="719034"/>
                          <a:pt x="10423" y="704975"/>
                          <a:pt x="0" y="510500"/>
                        </a:cubicBezTo>
                        <a:cubicBezTo>
                          <a:pt x="-10423" y="316025"/>
                          <a:pt x="15947" y="117867"/>
                          <a:pt x="0" y="0"/>
                        </a:cubicBezTo>
                        <a:close/>
                      </a:path>
                      <a:path w="3381219" h="1405047" stroke="0" extrusionOk="0">
                        <a:moveTo>
                          <a:pt x="0" y="0"/>
                        </a:moveTo>
                        <a:cubicBezTo>
                          <a:pt x="193202" y="-11428"/>
                          <a:pt x="355038" y="5703"/>
                          <a:pt x="642432" y="0"/>
                        </a:cubicBezTo>
                        <a:cubicBezTo>
                          <a:pt x="929826" y="-5703"/>
                          <a:pt x="1003676" y="-9184"/>
                          <a:pt x="1251051" y="0"/>
                        </a:cubicBezTo>
                        <a:cubicBezTo>
                          <a:pt x="1498426" y="9184"/>
                          <a:pt x="1615826" y="18254"/>
                          <a:pt x="1859670" y="0"/>
                        </a:cubicBezTo>
                        <a:cubicBezTo>
                          <a:pt x="2103514" y="-18254"/>
                          <a:pt x="2225232" y="24730"/>
                          <a:pt x="2434478" y="0"/>
                        </a:cubicBezTo>
                        <a:cubicBezTo>
                          <a:pt x="2643724" y="-24730"/>
                          <a:pt x="3049784" y="-45680"/>
                          <a:pt x="3381219" y="0"/>
                        </a:cubicBezTo>
                        <a:cubicBezTo>
                          <a:pt x="3389483" y="205749"/>
                          <a:pt x="3394295" y="260641"/>
                          <a:pt x="3381219" y="426198"/>
                        </a:cubicBezTo>
                        <a:cubicBezTo>
                          <a:pt x="3368143" y="591755"/>
                          <a:pt x="3387266" y="689239"/>
                          <a:pt x="3381219" y="852395"/>
                        </a:cubicBezTo>
                        <a:cubicBezTo>
                          <a:pt x="3375172" y="1015551"/>
                          <a:pt x="3404877" y="1255935"/>
                          <a:pt x="3381219" y="1405047"/>
                        </a:cubicBezTo>
                        <a:cubicBezTo>
                          <a:pt x="3223860" y="1433059"/>
                          <a:pt x="2920021" y="1437860"/>
                          <a:pt x="2671163" y="1405047"/>
                        </a:cubicBezTo>
                        <a:cubicBezTo>
                          <a:pt x="2422305" y="1372234"/>
                          <a:pt x="2267373" y="1409639"/>
                          <a:pt x="2062544" y="1405047"/>
                        </a:cubicBezTo>
                        <a:cubicBezTo>
                          <a:pt x="1857715" y="1400455"/>
                          <a:pt x="1770600" y="1389787"/>
                          <a:pt x="1487736" y="1405047"/>
                        </a:cubicBezTo>
                        <a:cubicBezTo>
                          <a:pt x="1204872" y="1420307"/>
                          <a:pt x="1070956" y="1432104"/>
                          <a:pt x="777680" y="1405047"/>
                        </a:cubicBezTo>
                        <a:cubicBezTo>
                          <a:pt x="484404" y="1377990"/>
                          <a:pt x="363144" y="1441836"/>
                          <a:pt x="0" y="1405047"/>
                        </a:cubicBezTo>
                        <a:cubicBezTo>
                          <a:pt x="16068" y="1232834"/>
                          <a:pt x="-15768" y="1039731"/>
                          <a:pt x="0" y="922648"/>
                        </a:cubicBezTo>
                        <a:cubicBezTo>
                          <a:pt x="15768" y="805565"/>
                          <a:pt x="-10608" y="647151"/>
                          <a:pt x="0" y="426198"/>
                        </a:cubicBezTo>
                        <a:cubicBezTo>
                          <a:pt x="10608" y="205245"/>
                          <a:pt x="6659" y="194788"/>
                          <a:pt x="0" y="0"/>
                        </a:cubicBezTo>
                        <a:close/>
                      </a:path>
                    </a:pathLst>
                  </a:cu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a:ea typeface="+mn-lt"/>
                <a:cs typeface="+mn-lt"/>
              </a:rPr>
              <a:t>2.1 Elementos para la generación de estilos de vida saludable. </a:t>
            </a:r>
          </a:p>
          <a:p>
            <a:r>
              <a:rPr lang="es-ES" sz="1400">
                <a:ea typeface="+mn-lt"/>
                <a:cs typeface="+mn-lt"/>
              </a:rPr>
              <a:t>· La alimentación, higiene y ambiente, su relación con la práctica . </a:t>
            </a:r>
          </a:p>
          <a:p>
            <a:r>
              <a:rPr lang="es-ES" sz="1400">
                <a:ea typeface="+mn-lt"/>
                <a:cs typeface="+mn-lt"/>
              </a:rPr>
              <a:t>· Efectos y benéficos de la vida saludable sistemática sobre el organismo.</a:t>
            </a:r>
            <a:endParaRPr lang="es-ES" sz="1400">
              <a:ea typeface="Calibri"/>
              <a:cs typeface="Calibri"/>
            </a:endParaRPr>
          </a:p>
        </p:txBody>
      </p:sp>
      <p:sp>
        <p:nvSpPr>
          <p:cNvPr id="3" name="CuadroTexto 2">
            <a:extLst>
              <a:ext uri="{FF2B5EF4-FFF2-40B4-BE49-F238E27FC236}">
                <a16:creationId xmlns:a16="http://schemas.microsoft.com/office/drawing/2014/main" id="{A041A1CF-CA02-6E13-6D79-B9EE0AA7C79D}"/>
              </a:ext>
            </a:extLst>
          </p:cNvPr>
          <p:cNvSpPr txBox="1"/>
          <p:nvPr/>
        </p:nvSpPr>
        <p:spPr>
          <a:xfrm>
            <a:off x="3977952" y="2939607"/>
            <a:ext cx="3974622" cy="1384995"/>
          </a:xfrm>
          <a:prstGeom prst="rect">
            <a:avLst/>
          </a:prstGeom>
          <a:ln w="57150"/>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a:cs typeface="Calibri"/>
              </a:rPr>
              <a:t>PROPONER ESTRATEGIAS PARA MANTENER TANTO LA EFICACIA METABÓLICA COMO EL EQUILIBRIO ENERGÉTICO, ADEMÁS DE FOMENTAR LA ACTIVIDAD FÍSICA COMO PARTE DE UNA VIDA SALUDABLE PARA EVITAR EL USO DE LOS PRODUCTOS MILAGRO.</a:t>
            </a:r>
          </a:p>
        </p:txBody>
      </p:sp>
      <p:sp>
        <p:nvSpPr>
          <p:cNvPr id="7" name="CuadroTexto 6">
            <a:extLst>
              <a:ext uri="{FF2B5EF4-FFF2-40B4-BE49-F238E27FC236}">
                <a16:creationId xmlns:a16="http://schemas.microsoft.com/office/drawing/2014/main" id="{FDF70EA9-165F-B5D2-E91A-427B1AA187E6}"/>
              </a:ext>
            </a:extLst>
          </p:cNvPr>
          <p:cNvSpPr txBox="1"/>
          <p:nvPr/>
        </p:nvSpPr>
        <p:spPr>
          <a:xfrm>
            <a:off x="37868" y="2154602"/>
            <a:ext cx="2556221" cy="2677656"/>
          </a:xfrm>
          <a:prstGeom prst="rect">
            <a:avLst/>
          </a:prstGeom>
          <a:ln w="28575">
            <a:solidFill>
              <a:schemeClr val="tx2">
                <a:lumMod val="10000"/>
              </a:schemeClr>
            </a:solidFill>
            <a:extLst>
              <a:ext uri="{C807C97D-BFC1-408E-A445-0C87EB9F89A2}">
                <ask:lineSketchStyleProps xmlns:ask="http://schemas.microsoft.com/office/drawing/2018/sketchyshapes" xmlns="" sd="2720192799">
                  <a:custGeom>
                    <a:avLst/>
                    <a:gdLst>
                      <a:gd name="connsiteX0" fmla="*/ 0 w 2556221"/>
                      <a:gd name="connsiteY0" fmla="*/ 0 h 2677656"/>
                      <a:gd name="connsiteX1" fmla="*/ 485682 w 2556221"/>
                      <a:gd name="connsiteY1" fmla="*/ 0 h 2677656"/>
                      <a:gd name="connsiteX2" fmla="*/ 945802 w 2556221"/>
                      <a:gd name="connsiteY2" fmla="*/ 0 h 2677656"/>
                      <a:gd name="connsiteX3" fmla="*/ 1482608 w 2556221"/>
                      <a:gd name="connsiteY3" fmla="*/ 0 h 2677656"/>
                      <a:gd name="connsiteX4" fmla="*/ 1968290 w 2556221"/>
                      <a:gd name="connsiteY4" fmla="*/ 0 h 2677656"/>
                      <a:gd name="connsiteX5" fmla="*/ 2556221 w 2556221"/>
                      <a:gd name="connsiteY5" fmla="*/ 0 h 2677656"/>
                      <a:gd name="connsiteX6" fmla="*/ 2556221 w 2556221"/>
                      <a:gd name="connsiteY6" fmla="*/ 589084 h 2677656"/>
                      <a:gd name="connsiteX7" fmla="*/ 2556221 w 2556221"/>
                      <a:gd name="connsiteY7" fmla="*/ 1071062 h 2677656"/>
                      <a:gd name="connsiteX8" fmla="*/ 2556221 w 2556221"/>
                      <a:gd name="connsiteY8" fmla="*/ 1553040 h 2677656"/>
                      <a:gd name="connsiteX9" fmla="*/ 2556221 w 2556221"/>
                      <a:gd name="connsiteY9" fmla="*/ 2061795 h 2677656"/>
                      <a:gd name="connsiteX10" fmla="*/ 2556221 w 2556221"/>
                      <a:gd name="connsiteY10" fmla="*/ 2677656 h 2677656"/>
                      <a:gd name="connsiteX11" fmla="*/ 2096101 w 2556221"/>
                      <a:gd name="connsiteY11" fmla="*/ 2677656 h 2677656"/>
                      <a:gd name="connsiteX12" fmla="*/ 1533733 w 2556221"/>
                      <a:gd name="connsiteY12" fmla="*/ 2677656 h 2677656"/>
                      <a:gd name="connsiteX13" fmla="*/ 971364 w 2556221"/>
                      <a:gd name="connsiteY13" fmla="*/ 2677656 h 2677656"/>
                      <a:gd name="connsiteX14" fmla="*/ 511244 w 2556221"/>
                      <a:gd name="connsiteY14" fmla="*/ 2677656 h 2677656"/>
                      <a:gd name="connsiteX15" fmla="*/ 0 w 2556221"/>
                      <a:gd name="connsiteY15" fmla="*/ 2677656 h 2677656"/>
                      <a:gd name="connsiteX16" fmla="*/ 0 w 2556221"/>
                      <a:gd name="connsiteY16" fmla="*/ 2115348 h 2677656"/>
                      <a:gd name="connsiteX17" fmla="*/ 0 w 2556221"/>
                      <a:gd name="connsiteY17" fmla="*/ 1553040 h 2677656"/>
                      <a:gd name="connsiteX18" fmla="*/ 0 w 2556221"/>
                      <a:gd name="connsiteY18" fmla="*/ 1071062 h 2677656"/>
                      <a:gd name="connsiteX19" fmla="*/ 0 w 2556221"/>
                      <a:gd name="connsiteY19" fmla="*/ 481978 h 2677656"/>
                      <a:gd name="connsiteX20" fmla="*/ 0 w 2556221"/>
                      <a:gd name="connsiteY20"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6221" h="2677656" fill="none" extrusionOk="0">
                        <a:moveTo>
                          <a:pt x="0" y="0"/>
                        </a:moveTo>
                        <a:cubicBezTo>
                          <a:pt x="182108" y="-31014"/>
                          <a:pt x="342180" y="55127"/>
                          <a:pt x="485682" y="0"/>
                        </a:cubicBezTo>
                        <a:cubicBezTo>
                          <a:pt x="629184" y="-55127"/>
                          <a:pt x="769970" y="22783"/>
                          <a:pt x="945802" y="0"/>
                        </a:cubicBezTo>
                        <a:cubicBezTo>
                          <a:pt x="1121634" y="-22783"/>
                          <a:pt x="1252647" y="45191"/>
                          <a:pt x="1482608" y="0"/>
                        </a:cubicBezTo>
                        <a:cubicBezTo>
                          <a:pt x="1712569" y="-45191"/>
                          <a:pt x="1781637" y="25101"/>
                          <a:pt x="1968290" y="0"/>
                        </a:cubicBezTo>
                        <a:cubicBezTo>
                          <a:pt x="2154943" y="-25101"/>
                          <a:pt x="2358157" y="69437"/>
                          <a:pt x="2556221" y="0"/>
                        </a:cubicBezTo>
                        <a:cubicBezTo>
                          <a:pt x="2612030" y="267278"/>
                          <a:pt x="2490187" y="396439"/>
                          <a:pt x="2556221" y="589084"/>
                        </a:cubicBezTo>
                        <a:cubicBezTo>
                          <a:pt x="2622255" y="781729"/>
                          <a:pt x="2525256" y="861657"/>
                          <a:pt x="2556221" y="1071062"/>
                        </a:cubicBezTo>
                        <a:cubicBezTo>
                          <a:pt x="2587186" y="1280467"/>
                          <a:pt x="2537260" y="1338808"/>
                          <a:pt x="2556221" y="1553040"/>
                        </a:cubicBezTo>
                        <a:cubicBezTo>
                          <a:pt x="2575182" y="1767272"/>
                          <a:pt x="2507277" y="1826913"/>
                          <a:pt x="2556221" y="2061795"/>
                        </a:cubicBezTo>
                        <a:cubicBezTo>
                          <a:pt x="2605165" y="2296678"/>
                          <a:pt x="2518194" y="2498084"/>
                          <a:pt x="2556221" y="2677656"/>
                        </a:cubicBezTo>
                        <a:cubicBezTo>
                          <a:pt x="2457446" y="2712879"/>
                          <a:pt x="2287776" y="2674493"/>
                          <a:pt x="2096101" y="2677656"/>
                        </a:cubicBezTo>
                        <a:cubicBezTo>
                          <a:pt x="1904426" y="2680819"/>
                          <a:pt x="1739538" y="2624266"/>
                          <a:pt x="1533733" y="2677656"/>
                        </a:cubicBezTo>
                        <a:cubicBezTo>
                          <a:pt x="1327928" y="2731046"/>
                          <a:pt x="1176555" y="2652854"/>
                          <a:pt x="971364" y="2677656"/>
                        </a:cubicBezTo>
                        <a:cubicBezTo>
                          <a:pt x="766173" y="2702458"/>
                          <a:pt x="615109" y="2643319"/>
                          <a:pt x="511244" y="2677656"/>
                        </a:cubicBezTo>
                        <a:cubicBezTo>
                          <a:pt x="407379" y="2711993"/>
                          <a:pt x="107335" y="2637889"/>
                          <a:pt x="0" y="2677656"/>
                        </a:cubicBezTo>
                        <a:cubicBezTo>
                          <a:pt x="-14250" y="2417302"/>
                          <a:pt x="1486" y="2338112"/>
                          <a:pt x="0" y="2115348"/>
                        </a:cubicBezTo>
                        <a:cubicBezTo>
                          <a:pt x="-1486" y="1892584"/>
                          <a:pt x="46785" y="1825333"/>
                          <a:pt x="0" y="1553040"/>
                        </a:cubicBezTo>
                        <a:cubicBezTo>
                          <a:pt x="-46785" y="1280747"/>
                          <a:pt x="46170" y="1297764"/>
                          <a:pt x="0" y="1071062"/>
                        </a:cubicBezTo>
                        <a:cubicBezTo>
                          <a:pt x="-46170" y="844360"/>
                          <a:pt x="34776" y="658061"/>
                          <a:pt x="0" y="481978"/>
                        </a:cubicBezTo>
                        <a:cubicBezTo>
                          <a:pt x="-34776" y="305895"/>
                          <a:pt x="21077" y="132039"/>
                          <a:pt x="0" y="0"/>
                        </a:cubicBezTo>
                        <a:close/>
                      </a:path>
                      <a:path w="2556221" h="2677656" stroke="0" extrusionOk="0">
                        <a:moveTo>
                          <a:pt x="0" y="0"/>
                        </a:moveTo>
                        <a:cubicBezTo>
                          <a:pt x="124664" y="-51847"/>
                          <a:pt x="285126" y="46820"/>
                          <a:pt x="511244" y="0"/>
                        </a:cubicBezTo>
                        <a:cubicBezTo>
                          <a:pt x="737362" y="-46820"/>
                          <a:pt x="863796" y="44062"/>
                          <a:pt x="971364" y="0"/>
                        </a:cubicBezTo>
                        <a:cubicBezTo>
                          <a:pt x="1078932" y="-44062"/>
                          <a:pt x="1321680" y="15140"/>
                          <a:pt x="1431484" y="0"/>
                        </a:cubicBezTo>
                        <a:cubicBezTo>
                          <a:pt x="1541288" y="-15140"/>
                          <a:pt x="1755975" y="36686"/>
                          <a:pt x="1891604" y="0"/>
                        </a:cubicBezTo>
                        <a:cubicBezTo>
                          <a:pt x="2027233" y="-36686"/>
                          <a:pt x="2278940" y="5557"/>
                          <a:pt x="2556221" y="0"/>
                        </a:cubicBezTo>
                        <a:cubicBezTo>
                          <a:pt x="2579472" y="127931"/>
                          <a:pt x="2500634" y="418708"/>
                          <a:pt x="2556221" y="562308"/>
                        </a:cubicBezTo>
                        <a:cubicBezTo>
                          <a:pt x="2611808" y="705908"/>
                          <a:pt x="2513919" y="926198"/>
                          <a:pt x="2556221" y="1017509"/>
                        </a:cubicBezTo>
                        <a:cubicBezTo>
                          <a:pt x="2598523" y="1108820"/>
                          <a:pt x="2535111" y="1324621"/>
                          <a:pt x="2556221" y="1472711"/>
                        </a:cubicBezTo>
                        <a:cubicBezTo>
                          <a:pt x="2577331" y="1620801"/>
                          <a:pt x="2539319" y="1708145"/>
                          <a:pt x="2556221" y="1927912"/>
                        </a:cubicBezTo>
                        <a:cubicBezTo>
                          <a:pt x="2573123" y="2147679"/>
                          <a:pt x="2511775" y="2421867"/>
                          <a:pt x="2556221" y="2677656"/>
                        </a:cubicBezTo>
                        <a:cubicBezTo>
                          <a:pt x="2411947" y="2681690"/>
                          <a:pt x="2213659" y="2631879"/>
                          <a:pt x="2070539" y="2677656"/>
                        </a:cubicBezTo>
                        <a:cubicBezTo>
                          <a:pt x="1927419" y="2723433"/>
                          <a:pt x="1768241" y="2624063"/>
                          <a:pt x="1584857" y="2677656"/>
                        </a:cubicBezTo>
                        <a:cubicBezTo>
                          <a:pt x="1401473" y="2731249"/>
                          <a:pt x="1327274" y="2666029"/>
                          <a:pt x="1073613" y="2677656"/>
                        </a:cubicBezTo>
                        <a:cubicBezTo>
                          <a:pt x="819952" y="2689283"/>
                          <a:pt x="730942" y="2664604"/>
                          <a:pt x="613493" y="2677656"/>
                        </a:cubicBezTo>
                        <a:cubicBezTo>
                          <a:pt x="496044" y="2690708"/>
                          <a:pt x="187009" y="2658681"/>
                          <a:pt x="0" y="2677656"/>
                        </a:cubicBezTo>
                        <a:cubicBezTo>
                          <a:pt x="-38109" y="2557474"/>
                          <a:pt x="39019" y="2403062"/>
                          <a:pt x="0" y="2222454"/>
                        </a:cubicBezTo>
                        <a:cubicBezTo>
                          <a:pt x="-39019" y="2041846"/>
                          <a:pt x="25174" y="1852721"/>
                          <a:pt x="0" y="1633370"/>
                        </a:cubicBezTo>
                        <a:cubicBezTo>
                          <a:pt x="-25174" y="1414019"/>
                          <a:pt x="24794" y="1299020"/>
                          <a:pt x="0" y="1097839"/>
                        </a:cubicBezTo>
                        <a:cubicBezTo>
                          <a:pt x="-24794" y="896658"/>
                          <a:pt x="16924" y="822108"/>
                          <a:pt x="0" y="642637"/>
                        </a:cubicBezTo>
                        <a:cubicBezTo>
                          <a:pt x="-16924" y="463166"/>
                          <a:pt x="38538" y="318767"/>
                          <a:pt x="0" y="0"/>
                        </a:cubicBezTo>
                        <a:close/>
                      </a:path>
                    </a:pathLst>
                  </a:cu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a:ea typeface="+mn-lt"/>
                <a:cs typeface="+mn-lt"/>
              </a:rPr>
              <a:t>1.2 Importancia de la energía en los procesos de la vida</a:t>
            </a:r>
          </a:p>
          <a:p>
            <a:r>
              <a:rPr lang="es-ES" sz="1400">
                <a:ea typeface="+mn-lt"/>
                <a:cs typeface="+mn-lt"/>
              </a:rPr>
              <a:t>1.4 Metabolismo celular:</a:t>
            </a:r>
            <a:endParaRPr lang="es-ES" sz="1400">
              <a:cs typeface="Calibri"/>
            </a:endParaRPr>
          </a:p>
          <a:p>
            <a:r>
              <a:rPr lang="es-ES" sz="1400">
                <a:ea typeface="+mn-lt"/>
                <a:cs typeface="+mn-lt"/>
              </a:rPr>
              <a:t>b) transferencia de energía en las reacciones metabólicas (ATP) </a:t>
            </a:r>
          </a:p>
          <a:p>
            <a:r>
              <a:rPr lang="es-ES" sz="1400">
                <a:ea typeface="+mn-lt"/>
                <a:cs typeface="+mn-lt"/>
              </a:rPr>
              <a:t>c) glucólisis</a:t>
            </a:r>
            <a:endParaRPr lang="es-ES" sz="1400">
              <a:cs typeface="Calibri"/>
            </a:endParaRPr>
          </a:p>
          <a:p>
            <a:r>
              <a:rPr lang="es-ES" sz="1400">
                <a:ea typeface="+mn-lt"/>
                <a:cs typeface="+mn-lt"/>
              </a:rPr>
              <a:t>d) fermentación</a:t>
            </a:r>
            <a:endParaRPr lang="es-ES" sz="1400">
              <a:cs typeface="Calibri"/>
            </a:endParaRPr>
          </a:p>
          <a:p>
            <a:r>
              <a:rPr lang="es-ES" sz="1400">
                <a:ea typeface="+mn-lt"/>
                <a:cs typeface="+mn-lt"/>
              </a:rPr>
              <a:t>e) respiración</a:t>
            </a:r>
          </a:p>
          <a:p>
            <a:r>
              <a:rPr lang="es-ES" sz="1400">
                <a:ea typeface="+mn-lt"/>
                <a:cs typeface="+mn-lt"/>
              </a:rPr>
              <a:t>2.4 Epigenética: influencia del medio en la expresión de los genes</a:t>
            </a:r>
          </a:p>
          <a:p>
            <a:endParaRPr lang="es-ES" sz="1400">
              <a:cs typeface="Calibri"/>
            </a:endParaRPr>
          </a:p>
        </p:txBody>
      </p:sp>
      <p:sp>
        <p:nvSpPr>
          <p:cNvPr id="8" name="Flecha: a la derecha 7">
            <a:extLst>
              <a:ext uri="{FF2B5EF4-FFF2-40B4-BE49-F238E27FC236}">
                <a16:creationId xmlns:a16="http://schemas.microsoft.com/office/drawing/2014/main" id="{69581295-8D74-D6ED-0FE2-C8077AC55AB8}"/>
              </a:ext>
            </a:extLst>
          </p:cNvPr>
          <p:cNvSpPr/>
          <p:nvPr/>
        </p:nvSpPr>
        <p:spPr>
          <a:xfrm>
            <a:off x="2537553" y="2793740"/>
            <a:ext cx="1434352" cy="1317811"/>
          </a:xfrm>
          <a:prstGeom prst="rightArrow">
            <a:avLst/>
          </a:prstGeom>
          <a:ln w="28575">
            <a:solidFill>
              <a:schemeClr val="bg1"/>
            </a:solid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s-ES">
                <a:cs typeface="Calibri"/>
              </a:rPr>
              <a:t>Biología</a:t>
            </a:r>
            <a:endParaRPr lang="es-ES"/>
          </a:p>
        </p:txBody>
      </p:sp>
      <p:sp>
        <p:nvSpPr>
          <p:cNvPr id="9" name="CuadroTexto 8">
            <a:extLst>
              <a:ext uri="{FF2B5EF4-FFF2-40B4-BE49-F238E27FC236}">
                <a16:creationId xmlns:a16="http://schemas.microsoft.com/office/drawing/2014/main" id="{86E14344-B3AF-86CD-AC22-1BF20A11C202}"/>
              </a:ext>
            </a:extLst>
          </p:cNvPr>
          <p:cNvSpPr txBox="1"/>
          <p:nvPr/>
        </p:nvSpPr>
        <p:spPr>
          <a:xfrm>
            <a:off x="3600105" y="-509"/>
            <a:ext cx="4926584" cy="1692771"/>
          </a:xfrm>
          <a:prstGeom prst="rect">
            <a:avLst/>
          </a:prstGeom>
          <a:ln w="28575">
            <a:solidFill>
              <a:schemeClr val="bg1"/>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300" dirty="0">
                <a:cs typeface="Calibri"/>
              </a:rPr>
              <a:t>5.7 Análisis e interpretación de las constantes temáticas para identificar los problemas que le aquejan a la sociedad</a:t>
            </a:r>
          </a:p>
          <a:p>
            <a:r>
              <a:rPr lang="es-ES" sz="1300" dirty="0">
                <a:cs typeface="Calibri"/>
              </a:rPr>
              <a:t>5.11 Análisis e interpretación de las condiciones sociales económicas y políticas que se enfrenta la sociedad y como son interpretados</a:t>
            </a:r>
          </a:p>
          <a:p>
            <a:r>
              <a:rPr lang="es-ES" sz="1300" dirty="0">
                <a:cs typeface="Calibri"/>
              </a:rPr>
              <a:t>5.12 Escritura de un ensayo, con argumentos sólidos, que plasme la postura del estudiante sobre algunos problemas vistos en el tema</a:t>
            </a:r>
          </a:p>
          <a:p>
            <a:r>
              <a:rPr lang="es-ES" sz="1300" dirty="0">
                <a:cs typeface="Calibri"/>
              </a:rPr>
              <a:t>5.13 Reconocimiento del compromiso social como uno de los grandes temas dentro de la literatura mexicana</a:t>
            </a:r>
          </a:p>
        </p:txBody>
      </p:sp>
      <p:sp>
        <p:nvSpPr>
          <p:cNvPr id="10" name="Flecha: hacia la izquierda 9">
            <a:extLst>
              <a:ext uri="{FF2B5EF4-FFF2-40B4-BE49-F238E27FC236}">
                <a16:creationId xmlns:a16="http://schemas.microsoft.com/office/drawing/2014/main" id="{96F90AFE-653D-BD65-3A53-688186604F84}"/>
              </a:ext>
            </a:extLst>
          </p:cNvPr>
          <p:cNvSpPr/>
          <p:nvPr/>
        </p:nvSpPr>
        <p:spPr>
          <a:xfrm>
            <a:off x="7951853" y="2838012"/>
            <a:ext cx="1394603" cy="1178943"/>
          </a:xfrm>
          <a:prstGeom prst="leftArrow">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s-ES">
                <a:cs typeface="Calibri"/>
              </a:rPr>
              <a:t>Derecho</a:t>
            </a:r>
            <a:endParaRPr lang="es-ES"/>
          </a:p>
        </p:txBody>
      </p:sp>
      <p:sp>
        <p:nvSpPr>
          <p:cNvPr id="11" name="Flecha: hacia abajo 10">
            <a:extLst>
              <a:ext uri="{FF2B5EF4-FFF2-40B4-BE49-F238E27FC236}">
                <a16:creationId xmlns:a16="http://schemas.microsoft.com/office/drawing/2014/main" id="{6A1A3E35-4223-436C-7DCF-7F616EC44F31}"/>
              </a:ext>
            </a:extLst>
          </p:cNvPr>
          <p:cNvSpPr/>
          <p:nvPr/>
        </p:nvSpPr>
        <p:spPr>
          <a:xfrm>
            <a:off x="4688229" y="1714660"/>
            <a:ext cx="2555442" cy="127665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dirty="0">
                <a:solidFill>
                  <a:schemeClr val="bg1"/>
                </a:solidFill>
                <a:cs typeface="Calibri"/>
              </a:rPr>
              <a:t>Literatura mexicana e iberoamericana</a:t>
            </a:r>
            <a:endParaRPr lang="es-ES">
              <a:solidFill>
                <a:schemeClr val="bg1"/>
              </a:solidFill>
              <a:cs typeface="Calibri"/>
            </a:endParaRPr>
          </a:p>
        </p:txBody>
      </p:sp>
      <p:cxnSp>
        <p:nvCxnSpPr>
          <p:cNvPr id="13" name="Conector recto de flecha 12">
            <a:extLst>
              <a:ext uri="{FF2B5EF4-FFF2-40B4-BE49-F238E27FC236}">
                <a16:creationId xmlns:a16="http://schemas.microsoft.com/office/drawing/2014/main" id="{496D5CA2-61DC-1B56-FBFC-C7E999A876D3}"/>
              </a:ext>
            </a:extLst>
          </p:cNvPr>
          <p:cNvCxnSpPr/>
          <p:nvPr/>
        </p:nvCxnSpPr>
        <p:spPr>
          <a:xfrm>
            <a:off x="2142122" y="4087228"/>
            <a:ext cx="2318084" cy="23180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a:extLst>
              <a:ext uri="{FF2B5EF4-FFF2-40B4-BE49-F238E27FC236}">
                <a16:creationId xmlns:a16="http://schemas.microsoft.com/office/drawing/2014/main" id="{46F732BC-BCF1-0769-64DD-9C07FE663E82}"/>
              </a:ext>
            </a:extLst>
          </p:cNvPr>
          <p:cNvCxnSpPr/>
          <p:nvPr/>
        </p:nvCxnSpPr>
        <p:spPr>
          <a:xfrm>
            <a:off x="2174708" y="3157287"/>
            <a:ext cx="2308057" cy="2819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A461AC66-C167-E60E-4C73-189C8245C9EA}"/>
              </a:ext>
            </a:extLst>
          </p:cNvPr>
          <p:cNvCxnSpPr/>
          <p:nvPr/>
        </p:nvCxnSpPr>
        <p:spPr>
          <a:xfrm>
            <a:off x="2169695" y="2410326"/>
            <a:ext cx="2618873" cy="314024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6" name="Conector recto de flecha 15">
            <a:extLst>
              <a:ext uri="{FF2B5EF4-FFF2-40B4-BE49-F238E27FC236}">
                <a16:creationId xmlns:a16="http://schemas.microsoft.com/office/drawing/2014/main" id="{70222A13-0FBF-9B6B-658A-E222CED09AA5}"/>
              </a:ext>
            </a:extLst>
          </p:cNvPr>
          <p:cNvCxnSpPr/>
          <p:nvPr/>
        </p:nvCxnSpPr>
        <p:spPr>
          <a:xfrm flipH="1">
            <a:off x="7599184" y="3876675"/>
            <a:ext cx="1738492" cy="1704620"/>
          </a:xfrm>
          <a:prstGeom prst="straightConnector1">
            <a:avLst/>
          </a:prstGeom>
        </p:spPr>
        <p:style>
          <a:lnRef idx="1">
            <a:schemeClr val="accent2"/>
          </a:lnRef>
          <a:fillRef idx="0">
            <a:schemeClr val="accent2"/>
          </a:fillRef>
          <a:effectRef idx="0">
            <a:schemeClr val="accent2"/>
          </a:effectRef>
          <a:fontRef idx="minor">
            <a:schemeClr val="tx1"/>
          </a:fontRef>
        </p:style>
      </p:cxnSp>
      <p:cxnSp>
        <p:nvCxnSpPr>
          <p:cNvPr id="18" name="Conector recto de flecha 17">
            <a:extLst>
              <a:ext uri="{FF2B5EF4-FFF2-40B4-BE49-F238E27FC236}">
                <a16:creationId xmlns:a16="http://schemas.microsoft.com/office/drawing/2014/main" id="{ACF258B7-E997-2C8F-FB39-86780345035F}"/>
              </a:ext>
            </a:extLst>
          </p:cNvPr>
          <p:cNvCxnSpPr/>
          <p:nvPr/>
        </p:nvCxnSpPr>
        <p:spPr>
          <a:xfrm>
            <a:off x="2200982" y="2511423"/>
            <a:ext cx="7306731" cy="25117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1DE4B618-5BDC-756B-CAF2-0284EDE40D69}"/>
              </a:ext>
            </a:extLst>
          </p:cNvPr>
          <p:cNvCxnSpPr/>
          <p:nvPr/>
        </p:nvCxnSpPr>
        <p:spPr>
          <a:xfrm flipV="1">
            <a:off x="1685925" y="180975"/>
            <a:ext cx="1962150" cy="3752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265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431" y="302927"/>
            <a:ext cx="10131425" cy="1456267"/>
          </a:xfrm>
        </p:spPr>
        <p:txBody>
          <a:bodyPr/>
          <a:lstStyle/>
          <a:p>
            <a:pPr algn="ctr"/>
            <a:r>
              <a:rPr lang="es-MX" sz="1800" b="1">
                <a:latin typeface="Arial" panose="020B0604020202020204" pitchFamily="34" charset="0"/>
                <a:cs typeface="Arial" panose="020B0604020202020204" pitchFamily="34" charset="0"/>
              </a:rPr>
              <a:t>I.	Contexto. Justifica las circunstancias o elementos de la realidad en la que se da el problema o propuesta.</a:t>
            </a:r>
            <a:br>
              <a:rPr lang="es-MX" sz="1800" b="1">
                <a:latin typeface="Arial" panose="020B0604020202020204" pitchFamily="34" charset="0"/>
                <a:cs typeface="Arial" panose="020B0604020202020204" pitchFamily="34" charset="0"/>
              </a:rPr>
            </a:br>
            <a:r>
              <a:rPr lang="es-MX" sz="1800" b="1">
                <a:latin typeface="Arial" panose="020B0604020202020204" pitchFamily="34" charset="0"/>
                <a:cs typeface="Arial" panose="020B0604020202020204" pitchFamily="34" charset="0"/>
              </a:rPr>
              <a:t>     Introducción y/o justificación del proyecto. </a:t>
            </a:r>
            <a:r>
              <a:rPr lang="es-MX" sz="1600">
                <a:latin typeface="Arial" panose="020B0604020202020204" pitchFamily="34" charset="0"/>
                <a:cs typeface="Arial" panose="020B0604020202020204" pitchFamily="34" charset="0"/>
              </a:rPr>
              <a:t/>
            </a:r>
            <a:br>
              <a:rPr lang="es-MX" sz="1600">
                <a:latin typeface="Arial" panose="020B0604020202020204" pitchFamily="34" charset="0"/>
                <a:cs typeface="Arial" panose="020B0604020202020204" pitchFamily="34" charset="0"/>
              </a:rPr>
            </a:br>
            <a:endParaRPr lang="es-MX" sz="160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00930198"/>
              </p:ext>
            </p:extLst>
          </p:nvPr>
        </p:nvGraphicFramePr>
        <p:xfrm>
          <a:off x="308674" y="1515553"/>
          <a:ext cx="11561135" cy="4156329"/>
        </p:xfrm>
        <a:graphic>
          <a:graphicData uri="http://schemas.openxmlformats.org/drawingml/2006/table">
            <a:tbl>
              <a:tblPr>
                <a:tableStyleId>{5C22544A-7EE6-4342-B048-85BDC9FD1C3A}</a:tableStyleId>
              </a:tblPr>
              <a:tblGrid>
                <a:gridCol w="11561135">
                  <a:extLst>
                    <a:ext uri="{9D8B030D-6E8A-4147-A177-3AD203B41FA5}">
                      <a16:colId xmlns:a16="http://schemas.microsoft.com/office/drawing/2014/main" val="20000"/>
                    </a:ext>
                  </a:extLst>
                </a:gridCol>
              </a:tblGrid>
              <a:tr h="2459447">
                <a:tc>
                  <a:txBody>
                    <a:bodyPr/>
                    <a:lstStyle/>
                    <a:p>
                      <a:pPr marL="285750" marR="0" lvl="0" indent="-285750" algn="l">
                        <a:lnSpc>
                          <a:spcPct val="100000"/>
                        </a:lnSpc>
                        <a:spcBef>
                          <a:spcPts val="0"/>
                        </a:spcBef>
                        <a:spcAft>
                          <a:spcPts val="0"/>
                        </a:spcAft>
                        <a:buFont typeface="Arial"/>
                        <a:buChar char="•"/>
                      </a:pPr>
                      <a:r>
                        <a:rPr lang="es-MX" sz="1200" b="0" i="0" u="none" strike="noStrike" noProof="0">
                          <a:solidFill>
                            <a:schemeClr val="tx1">
                              <a:lumMod val="95000"/>
                            </a:schemeClr>
                          </a:solidFill>
                          <a:latin typeface="Calibri"/>
                        </a:rPr>
                        <a:t>De acuerdo con la </a:t>
                      </a:r>
                      <a:r>
                        <a:rPr lang="es-MX" sz="1200" b="0" i="0" u="none" strike="noStrike" noProof="0">
                          <a:solidFill>
                            <a:schemeClr val="tx1">
                              <a:lumMod val="95000"/>
                            </a:schemeClr>
                          </a:solidFill>
                          <a:latin typeface="Calibri"/>
                          <a:hlinkClick r:id="rId3">
                            <a:extLst>
                              <a:ext uri="{A12FA001-AC4F-418D-AE19-62706E023703}">
                                <ahyp:hlinkClr xmlns:ahyp="http://schemas.microsoft.com/office/drawing/2018/hyperlinkcolor" xmlns="" val="tx"/>
                              </a:ext>
                            </a:extLst>
                          </a:hlinkClick>
                        </a:rPr>
                        <a:t>Encuesta Nacional de Salud y Nutrición</a:t>
                      </a:r>
                      <a:r>
                        <a:rPr lang="es-MX" sz="1200" b="0" i="0" u="none" strike="noStrike" noProof="0">
                          <a:solidFill>
                            <a:schemeClr val="tx1">
                              <a:lumMod val="95000"/>
                            </a:schemeClr>
                          </a:solidFill>
                          <a:latin typeface="Calibri"/>
                        </a:rPr>
                        <a:t> (</a:t>
                      </a:r>
                      <a:r>
                        <a:rPr lang="es-MX" sz="1200" b="0" i="0" u="none" strike="noStrike" noProof="0">
                          <a:solidFill>
                            <a:schemeClr val="tx1">
                              <a:lumMod val="95000"/>
                            </a:schemeClr>
                          </a:solidFill>
                          <a:latin typeface="Calibri"/>
                          <a:hlinkClick r:id="rId4">
                            <a:extLst>
                              <a:ext uri="{A12FA001-AC4F-418D-AE19-62706E023703}">
                                <ahyp:hlinkClr xmlns:ahyp="http://schemas.microsoft.com/office/drawing/2018/hyperlinkcolor" xmlns="" val="tx"/>
                              </a:ext>
                            </a:extLst>
                          </a:hlinkClick>
                        </a:rPr>
                        <a:t>ENSANUT</a:t>
                      </a:r>
                      <a:r>
                        <a:rPr lang="es-MX" sz="1200" b="0" i="0" u="none" strike="noStrike" noProof="0">
                          <a:solidFill>
                            <a:schemeClr val="tx1">
                              <a:lumMod val="95000"/>
                            </a:schemeClr>
                          </a:solidFill>
                          <a:latin typeface="Calibri"/>
                        </a:rPr>
                        <a:t> 2018), en México la prevalencia de sobrepeso y obesidad en la población adulta de 20 años y más es de 75.2%, en jóvenes de 12 a 19 años de 35.8%. </a:t>
                      </a:r>
                      <a:r>
                        <a:rPr lang="es-MX" sz="1200" b="0" i="0" u="none" strike="noStrike" noProof="0">
                          <a:solidFill>
                            <a:schemeClr val="tx1">
                              <a:lumMod val="95000"/>
                            </a:schemeClr>
                          </a:solidFill>
                        </a:rPr>
                        <a:t>Por lo anterior, no resulta extraño que la diabetes, enfermedades cardiovasculares y la obesidad, en conjunto, representen la segunda causa de consulta médica, principalmente en personas de 50 años y más. </a:t>
                      </a:r>
                      <a:endParaRPr lang="es-ES" sz="1200">
                        <a:solidFill>
                          <a:schemeClr val="tx1">
                            <a:lumMod val="95000"/>
                          </a:schemeClr>
                        </a:solidFill>
                      </a:endParaRPr>
                    </a:p>
                    <a:p>
                      <a:pPr marL="285750" marR="0" lvl="0" indent="-285750" algn="l">
                        <a:lnSpc>
                          <a:spcPct val="100000"/>
                        </a:lnSpc>
                        <a:spcBef>
                          <a:spcPts val="0"/>
                        </a:spcBef>
                        <a:spcAft>
                          <a:spcPts val="0"/>
                        </a:spcAft>
                        <a:buFont typeface="Arial"/>
                        <a:buChar char="•"/>
                      </a:pPr>
                      <a:r>
                        <a:rPr lang="es-MX" sz="800" b="0" i="0" u="none" strike="noStrike" noProof="0">
                          <a:solidFill>
                            <a:schemeClr val="tx1"/>
                          </a:solidFill>
                          <a:latin typeface="Calibri"/>
                        </a:rPr>
                        <a:t>Encuesta Nacional de Salud y Nutrición. Consultado el 11 de enero de 2022, en </a:t>
                      </a:r>
                      <a:r>
                        <a:rPr lang="es-MX" sz="800" b="0" i="0" u="none" strike="noStrike" noProof="0">
                          <a:solidFill>
                            <a:schemeClr val="tx1"/>
                          </a:solidFill>
                          <a:latin typeface="Calibri"/>
                          <a:hlinkClick r:id="rId3">
                            <a:extLst>
                              <a:ext uri="{A12FA001-AC4F-418D-AE19-62706E023703}">
                                <ahyp:hlinkClr xmlns:ahyp="http://schemas.microsoft.com/office/drawing/2018/hyperlinkcolor" xmlns="" val="tx"/>
                              </a:ext>
                            </a:extLst>
                          </a:hlinkClick>
                        </a:rPr>
                        <a:t>https://ensanut.insp.mx/encuestas/ensanut2018/doctos/informes/ensanut_2018_presentacion_resultados.pdf</a:t>
                      </a:r>
                      <a:endParaRPr lang="es-MX" sz="1200">
                        <a:solidFill>
                          <a:schemeClr val="tx1">
                            <a:lumMod val="95000"/>
                          </a:schemeClr>
                        </a:solidFill>
                      </a:endParaRPr>
                    </a:p>
                    <a:p>
                      <a:pPr marL="285750" marR="0" lvl="0" indent="-285750" algn="l">
                        <a:lnSpc>
                          <a:spcPct val="100000"/>
                        </a:lnSpc>
                        <a:spcBef>
                          <a:spcPts val="0"/>
                        </a:spcBef>
                        <a:spcAft>
                          <a:spcPts val="0"/>
                        </a:spcAft>
                        <a:buFont typeface="Arial"/>
                        <a:buChar char="•"/>
                      </a:pPr>
                      <a:r>
                        <a:rPr lang="es-MX" sz="800" b="0" i="0" u="none" strike="noStrike" noProof="0">
                          <a:solidFill>
                            <a:schemeClr val="tx1">
                              <a:lumMod val="95000"/>
                            </a:schemeClr>
                          </a:solidFill>
                          <a:latin typeface="Calibri"/>
                          <a:hlinkClick r:id="rId5">
                            <a:extLst>
                              <a:ext uri="{A12FA001-AC4F-418D-AE19-62706E023703}">
                                <ahyp:hlinkClr xmlns:ahyp="http://schemas.microsoft.com/office/drawing/2018/hyperlinkcolor" xmlns="" val="tx"/>
                              </a:ext>
                            </a:extLst>
                          </a:hlinkClick>
                        </a:rPr>
                        <a:t>Organización Mundial de la Salud (OMS)</a:t>
                      </a:r>
                      <a:r>
                        <a:rPr lang="es-MX" sz="800" b="0" i="0" u="none" strike="noStrike" noProof="0">
                          <a:solidFill>
                            <a:schemeClr val="tx1">
                              <a:lumMod val="95000"/>
                            </a:schemeClr>
                          </a:solidFill>
                          <a:latin typeface="Calibri"/>
                        </a:rPr>
                        <a:t>, Obesidad y sobrepeso. Consultado el 11 de enero de 2022, en: </a:t>
                      </a:r>
                      <a:r>
                        <a:rPr lang="es-MX" sz="800" b="0" i="0" u="none" strike="noStrike" noProof="0">
                          <a:solidFill>
                            <a:schemeClr val="tx1">
                              <a:lumMod val="95000"/>
                            </a:schemeClr>
                          </a:solidFill>
                          <a:latin typeface="Calibri"/>
                          <a:hlinkClick r:id="rId6">
                            <a:extLst>
                              <a:ext uri="{A12FA001-AC4F-418D-AE19-62706E023703}">
                                <ahyp:hlinkClr xmlns:ahyp="http://schemas.microsoft.com/office/drawing/2018/hyperlinkcolor" xmlns="" val="tx"/>
                              </a:ext>
                            </a:extLst>
                          </a:hlinkClick>
                        </a:rPr>
                        <a:t>https://www.who.int/es/news-room/fact-sheets/detail/obesity-and-overweight</a:t>
                      </a:r>
                      <a:endParaRPr lang="es-MX" sz="800">
                        <a:solidFill>
                          <a:schemeClr val="tx1">
                            <a:lumMod val="95000"/>
                          </a:schemeClr>
                        </a:solidFill>
                        <a:hlinkClick r:id="" action="ppaction://noaction">
                          <a:extLst>
                            <a:ext uri="{A12FA001-AC4F-418D-AE19-62706E023703}">
                              <ahyp:hlinkClr xmlns:ahyp="http://schemas.microsoft.com/office/drawing/2018/hyperlinkcolor" xmlns="" val="tx"/>
                            </a:ext>
                          </a:extLst>
                        </a:hlinkClick>
                      </a:endParaRPr>
                    </a:p>
                    <a:p>
                      <a:pPr marL="0" marR="114300" lvl="0" indent="0" algn="l">
                        <a:lnSpc>
                          <a:spcPct val="114999"/>
                        </a:lnSpc>
                        <a:spcBef>
                          <a:spcPts val="370"/>
                        </a:spcBef>
                        <a:spcAft>
                          <a:spcPts val="0"/>
                        </a:spcAft>
                        <a:buNone/>
                      </a:pPr>
                      <a:r>
                        <a:rPr lang="es-MX" sz="1200" b="0" i="0" u="none" strike="noStrike" noProof="0">
                          <a:solidFill>
                            <a:schemeClr val="tx1"/>
                          </a:solidFill>
                        </a:rPr>
                        <a:t>Los jóvenes representan un mercado potencial para los productos que prometen mejoras deseables en su imagen, sobre todo para bajar de peso, sin que para ello tengan que realizar ningún esfuerzo ni modificar sus hábitos alimentarios, además, los resultados prometidos son muy rápidos y efectivos; de ahí el éxito de los llamados "productos milagro".</a:t>
                      </a:r>
                    </a:p>
                    <a:p>
                      <a:pPr marL="0" marR="114300" lvl="0" indent="0" algn="l">
                        <a:lnSpc>
                          <a:spcPct val="114999"/>
                        </a:lnSpc>
                        <a:spcBef>
                          <a:spcPts val="370"/>
                        </a:spcBef>
                        <a:spcAft>
                          <a:spcPts val="0"/>
                        </a:spcAft>
                        <a:buNone/>
                      </a:pPr>
                      <a:r>
                        <a:rPr lang="es-MX" sz="1200" b="0" i="0" u="none" strike="noStrike" noProof="0">
                          <a:solidFill>
                            <a:schemeClr val="tx1"/>
                          </a:solidFill>
                        </a:rPr>
                        <a:t>Puede ser que la necesidad de encontrar soluciones fáciles y satisfacciones inmediatas se deban al deterioro de la vida social, los jóvenes buscan estereotipos que encuentran en diferentes medios de comunicación, además, conocen a varias personas cercanas con obesidad o sobrepeso, según </a:t>
                      </a:r>
                      <a:r>
                        <a:rPr lang="es-MX" sz="1200" b="0" i="0" u="none" strike="noStrike" noProof="0">
                          <a:solidFill>
                            <a:schemeClr val="tx1"/>
                          </a:solidFill>
                          <a:latin typeface="Calibri"/>
                        </a:rPr>
                        <a:t>(</a:t>
                      </a:r>
                      <a:r>
                        <a:rPr lang="es-MX" sz="1200" b="0" i="0" u="none" strike="noStrike" noProof="0">
                          <a:solidFill>
                            <a:schemeClr val="tx1"/>
                          </a:solidFill>
                          <a:latin typeface="Calibri"/>
                          <a:hlinkClick r:id="rId4">
                            <a:extLst>
                              <a:ext uri="{A12FA001-AC4F-418D-AE19-62706E023703}">
                                <ahyp:hlinkClr xmlns:ahyp="http://schemas.microsoft.com/office/drawing/2018/hyperlinkcolor" xmlns="" val="tx"/>
                              </a:ext>
                            </a:extLst>
                          </a:hlinkClick>
                        </a:rPr>
                        <a:t>ENSANUT</a:t>
                      </a:r>
                      <a:r>
                        <a:rPr lang="es-MX" sz="1200" b="0" i="0" u="none" strike="noStrike" noProof="0">
                          <a:solidFill>
                            <a:schemeClr val="tx1"/>
                          </a:solidFill>
                          <a:latin typeface="Calibri"/>
                        </a:rPr>
                        <a:t> 2018), la idea de formar parte de esa estadística los angustia y aunque conocen las estrategias más efectivas (alimentación balanceada y ejercicio frecuente) y saludables para evitarlo, por diferentes razones no las llevan a cabo.</a:t>
                      </a:r>
                    </a:p>
                    <a:p>
                      <a:pPr marL="0" marR="114300" lvl="0" indent="0" algn="l">
                        <a:lnSpc>
                          <a:spcPct val="114999"/>
                        </a:lnSpc>
                        <a:spcBef>
                          <a:spcPts val="370"/>
                        </a:spcBef>
                        <a:spcAft>
                          <a:spcPts val="0"/>
                        </a:spcAft>
                        <a:buNone/>
                      </a:pPr>
                      <a:r>
                        <a:rPr lang="es-MX" sz="1200" b="0" i="0" u="none" strike="noStrike" noProof="0">
                          <a:solidFill>
                            <a:schemeClr val="tx1"/>
                          </a:solidFill>
                          <a:latin typeface="Calibri"/>
                        </a:rPr>
                        <a:t>La tecnología nos ha permitido aumentar los medios de comunicación que actualmente son más efectivos y económicos, sin embrago, también han sido muy irresponsables con la difusión tanto de los productos milagro para bajar de peso como con las estrategias para conservar un peso saludable.</a:t>
                      </a:r>
                      <a:endParaRPr lang="es-MX" sz="1200">
                        <a:solidFill>
                          <a:schemeClr val="tx1"/>
                        </a:solidFill>
                      </a:endParaRPr>
                    </a:p>
                    <a:p>
                      <a:pPr marL="0" marR="114300" lvl="0" indent="0" algn="l">
                        <a:lnSpc>
                          <a:spcPct val="114999"/>
                        </a:lnSpc>
                        <a:spcBef>
                          <a:spcPts val="370"/>
                        </a:spcBef>
                        <a:spcAft>
                          <a:spcPts val="0"/>
                        </a:spcAft>
                        <a:buNone/>
                      </a:pPr>
                      <a:r>
                        <a:rPr lang="es-MX" sz="1200" b="0" i="0" u="none" strike="noStrike" noProof="0">
                          <a:solidFill>
                            <a:schemeClr val="tx1"/>
                          </a:solidFill>
                        </a:rPr>
                        <a:t>Desde los primeros años de la Educación básica se enseña a los alumnos que la alimentación balanceada y la actividad física disciplinada y frecuente son esenciales para mantener la eficacia metabólica y así evitar el desequilibrio en el balance energético, con ello se logra obtener un estado de salud adecuado y un peso que corresponda a su edad, sexo y actividad física.</a:t>
                      </a:r>
                      <a:endParaRPr lang="es-MX" sz="1200" b="0" i="0" u="none" strike="noStrike" noProof="0">
                        <a:solidFill>
                          <a:schemeClr val="tx1"/>
                        </a:solidFill>
                        <a:latin typeface="Calibri"/>
                      </a:endParaRPr>
                    </a:p>
                    <a:p>
                      <a:pPr marL="0" marR="114300" lvl="0" indent="0" algn="l">
                        <a:lnSpc>
                          <a:spcPct val="114999"/>
                        </a:lnSpc>
                        <a:spcBef>
                          <a:spcPts val="370"/>
                        </a:spcBef>
                        <a:spcAft>
                          <a:spcPts val="0"/>
                        </a:spcAft>
                        <a:buNone/>
                      </a:pPr>
                      <a:r>
                        <a:rPr lang="es-MX" sz="1200" b="0" i="0" u="none" strike="noStrike" noProof="0">
                          <a:solidFill>
                            <a:schemeClr val="tx1"/>
                          </a:solidFill>
                        </a:rPr>
                        <a:t>La solución para evitar el consumo de productos milagro es sencilla y casi todos los alumnos la conocen, sin embrago, es importante analizar las causas que conllevan a los jóvenes a utilizar dichos productos y, sobre todo,  las consecuencias a corto, mediano y largo plazo en su estado de salud. </a:t>
                      </a:r>
                      <a:endParaRPr lang="es-MX" sz="1200" b="0" i="0" u="none" strike="noStrike" noProof="0">
                        <a:solidFill>
                          <a:schemeClr val="tx1"/>
                        </a:solidFill>
                        <a:latin typeface="Calibri"/>
                      </a:endParaRPr>
                    </a:p>
                    <a:p>
                      <a:pPr marL="0" marR="114300" lvl="0" indent="0" algn="l">
                        <a:lnSpc>
                          <a:spcPct val="114999"/>
                        </a:lnSpc>
                        <a:spcBef>
                          <a:spcPts val="370"/>
                        </a:spcBef>
                        <a:spcAft>
                          <a:spcPts val="0"/>
                        </a:spcAft>
                        <a:buNone/>
                      </a:pPr>
                      <a:r>
                        <a:rPr lang="es-MX" sz="1200" b="0" i="0" u="none" strike="noStrike" noProof="0">
                          <a:solidFill>
                            <a:schemeClr val="tx1"/>
                          </a:solidFill>
                        </a:rPr>
                        <a:t>Lo único efectivo y científicamente comprobado p</a:t>
                      </a:r>
                      <a:r>
                        <a:rPr lang="es-MX" sz="1200" b="0" i="0" u="none" strike="noStrike" noProof="0">
                          <a:solidFill>
                            <a:schemeClr val="tx1"/>
                          </a:solidFill>
                          <a:latin typeface="Calibri"/>
                        </a:rPr>
                        <a:t>ara mantener la eficacia metabólica y  el equilibrio en el balance energético, </a:t>
                      </a:r>
                      <a:r>
                        <a:rPr lang="es-MX" sz="1200" b="0" i="0" u="none" strike="noStrike" noProof="0">
                          <a:solidFill>
                            <a:schemeClr val="tx1"/>
                          </a:solidFill>
                        </a:rPr>
                        <a:t>es llevar un plan de alimentación diseñado a las  necesidades y requerimientos físicos de cada persona, combinado con actividad física y  hábitos saludables. </a:t>
                      </a:r>
                      <a:endParaRPr lang="es-MX" sz="1200" b="0" i="0" u="none" strike="noStrike" noProof="0">
                        <a:solidFill>
                          <a:schemeClr val="tx1"/>
                        </a:solidFill>
                        <a:latin typeface="Calibri"/>
                      </a:endParaRPr>
                    </a:p>
                  </a:txBody>
                  <a:tcPr marL="63500" marR="63500" marT="63500" marB="63500">
                    <a:noFill/>
                  </a:tcPr>
                </a:tc>
                <a:extLst>
                  <a:ext uri="{0D108BD9-81ED-4DB2-BD59-A6C34878D82A}">
                    <a16:rowId xmlns:a16="http://schemas.microsoft.com/office/drawing/2014/main" val="10000"/>
                  </a:ext>
                </a:extLst>
              </a:tr>
            </a:tbl>
          </a:graphicData>
        </a:graphic>
      </p:graphicFrame>
      <p:pic>
        <p:nvPicPr>
          <p:cNvPr id="6" name="Picture 5" descr="logo IPE.eps">
            <a:extLst>
              <a:ext uri="{FF2B5EF4-FFF2-40B4-BE49-F238E27FC236}">
                <a16:creationId xmlns:a16="http://schemas.microsoft.com/office/drawing/2014/main" id="{B55E8D87-332B-4B5E-908E-6AAF38B844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B6BB6798-EEDA-4E3D-8651-212A279D05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887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400" b="1">
                <a:latin typeface="Calibri"/>
                <a:cs typeface="Calibri"/>
              </a:rPr>
              <a:t>III. Objetivo general del proyecto. </a:t>
            </a:r>
            <a:r>
              <a:rPr lang="es-ES" sz="2400" b="1">
                <a:latin typeface="Calibri"/>
              </a:rPr>
              <a:t/>
            </a:r>
            <a:br>
              <a:rPr lang="es-ES" sz="2400" b="1">
                <a:latin typeface="Calibri"/>
              </a:rPr>
            </a:br>
            <a:r>
              <a:rPr lang="es-ES" sz="2400" b="1">
                <a:latin typeface="Calibri"/>
                <a:cs typeface="Calibri"/>
              </a:rPr>
              <a:t>Toma en cuenta a todas las asignaturas  involucradas.</a:t>
            </a:r>
            <a:r>
              <a:rPr lang="es-MX" sz="2400">
                <a:latin typeface="Calibri"/>
              </a:rPr>
              <a:t/>
            </a:r>
            <a:br>
              <a:rPr lang="es-MX" sz="2400">
                <a:latin typeface="Calibri"/>
              </a:rPr>
            </a:br>
            <a:endParaRPr lang="es-MX" sz="1800">
              <a:latin typeface="Arie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94956067"/>
              </p:ext>
            </p:extLst>
          </p:nvPr>
        </p:nvGraphicFramePr>
        <p:xfrm>
          <a:off x="855578" y="1604210"/>
          <a:ext cx="10748214" cy="5028311"/>
        </p:xfrm>
        <a:graphic>
          <a:graphicData uri="http://schemas.openxmlformats.org/drawingml/2006/table">
            <a:tbl>
              <a:tblPr>
                <a:tableStyleId>{5C22544A-7EE6-4342-B048-85BDC9FD1C3A}</a:tableStyleId>
              </a:tblPr>
              <a:tblGrid>
                <a:gridCol w="10748214">
                  <a:extLst>
                    <a:ext uri="{9D8B030D-6E8A-4147-A177-3AD203B41FA5}">
                      <a16:colId xmlns:a16="http://schemas.microsoft.com/office/drawing/2014/main" val="20000"/>
                    </a:ext>
                  </a:extLst>
                </a:gridCol>
              </a:tblGrid>
              <a:tr h="4465052">
                <a:tc>
                  <a:txBody>
                    <a:bodyPr/>
                    <a:lstStyle/>
                    <a:p>
                      <a:pPr marL="0" marR="114300" lvl="0" indent="0" algn="l" rtl="0" eaLnBrk="1" fontAlgn="auto" latinLnBrk="0" hangingPunct="1">
                        <a:lnSpc>
                          <a:spcPct val="115000"/>
                        </a:lnSpc>
                        <a:spcBef>
                          <a:spcPts val="370"/>
                        </a:spcBef>
                        <a:spcAft>
                          <a:spcPts val="0"/>
                        </a:spcAft>
                        <a:buClrTx/>
                        <a:buSzTx/>
                        <a:buFontTx/>
                        <a:buNone/>
                      </a:pPr>
                      <a:r>
                        <a:rPr lang="es-ES" sz="2000" b="0">
                          <a:solidFill>
                            <a:schemeClr val="tx1"/>
                          </a:solidFill>
                          <a:effectLst/>
                          <a:latin typeface="Calibri"/>
                          <a:ea typeface="Arial" panose="020B0604020202020204" pitchFamily="34" charset="0"/>
                          <a:cs typeface="Arial"/>
                        </a:rPr>
                        <a:t>Derecho: Conocer el proceso legal para que un medicamento se pueda comercializar, y aceptar la falta de normatividad en nuestro país</a:t>
                      </a:r>
                    </a:p>
                    <a:p>
                      <a:pPr marR="114300" lvl="0">
                        <a:lnSpc>
                          <a:spcPct val="114999"/>
                        </a:lnSpc>
                        <a:spcBef>
                          <a:spcPts val="370"/>
                        </a:spcBef>
                        <a:spcAft>
                          <a:spcPts val="0"/>
                        </a:spcAft>
                        <a:buNone/>
                      </a:pPr>
                      <a:endParaRPr lang="es-MX" sz="2000" b="0">
                        <a:solidFill>
                          <a:schemeClr val="tx1"/>
                        </a:solidFill>
                        <a:effectLst/>
                        <a:latin typeface="Calibri"/>
                        <a:ea typeface="Arial" panose="020B0604020202020204" pitchFamily="34" charset="0"/>
                        <a:cs typeface="Arial"/>
                      </a:endParaRPr>
                    </a:p>
                    <a:p>
                      <a:pPr marR="114300">
                        <a:lnSpc>
                          <a:spcPct val="115000"/>
                        </a:lnSpc>
                        <a:spcBef>
                          <a:spcPts val="370"/>
                        </a:spcBef>
                        <a:spcAft>
                          <a:spcPts val="0"/>
                        </a:spcAft>
                      </a:pPr>
                      <a:r>
                        <a:rPr lang="es-ES" sz="2000" b="0">
                          <a:solidFill>
                            <a:schemeClr val="tx1"/>
                          </a:solidFill>
                          <a:effectLst/>
                          <a:latin typeface="Calibri"/>
                          <a:ea typeface="Century Gothic" panose="020B0502020202020204" pitchFamily="34" charset="0"/>
                          <a:cs typeface="Arial"/>
                        </a:rPr>
                        <a:t>Literatura Mexicana Iberoamericana: </a:t>
                      </a:r>
                      <a:r>
                        <a:rPr lang="es-MX" sz="2000" b="0">
                          <a:solidFill>
                            <a:schemeClr val="tx1"/>
                          </a:solidFill>
                          <a:effectLst/>
                          <a:latin typeface="Calibri"/>
                          <a:ea typeface="Century Gothic" panose="020B0502020202020204" pitchFamily="34" charset="0"/>
                          <a:cs typeface="Arial"/>
                        </a:rPr>
                        <a:t>Analizar la estructura y los elementos que conforman en ensayo a partir de una lectura modelo para que identifiquen un texto de carácter argumentativo</a:t>
                      </a:r>
                    </a:p>
                    <a:p>
                      <a:pPr marR="114300">
                        <a:lnSpc>
                          <a:spcPct val="115000"/>
                        </a:lnSpc>
                        <a:spcBef>
                          <a:spcPts val="370"/>
                        </a:spcBef>
                        <a:spcAft>
                          <a:spcPts val="0"/>
                        </a:spcAft>
                      </a:pPr>
                      <a:endParaRPr lang="es-MX" sz="2000" b="0">
                        <a:solidFill>
                          <a:schemeClr val="tx1"/>
                        </a:solidFill>
                        <a:effectLst/>
                        <a:latin typeface="Calibri"/>
                        <a:ea typeface="Arial" panose="020B0604020202020204" pitchFamily="34" charset="0"/>
                        <a:cs typeface="Arial"/>
                      </a:endParaRPr>
                    </a:p>
                    <a:p>
                      <a:pPr marR="114300">
                        <a:lnSpc>
                          <a:spcPct val="115000"/>
                        </a:lnSpc>
                        <a:spcBef>
                          <a:spcPts val="370"/>
                        </a:spcBef>
                        <a:spcAft>
                          <a:spcPts val="0"/>
                        </a:spcAft>
                      </a:pPr>
                      <a:r>
                        <a:rPr lang="es-ES" sz="2000" b="0">
                          <a:solidFill>
                            <a:schemeClr val="tx1"/>
                          </a:solidFill>
                          <a:effectLst/>
                          <a:latin typeface="Calibri"/>
                          <a:ea typeface="Century Gothic" panose="020B0502020202020204" pitchFamily="34" charset="0"/>
                          <a:cs typeface="Arial"/>
                        </a:rPr>
                        <a:t>Biología: </a:t>
                      </a:r>
                      <a:r>
                        <a:rPr lang="es-MX" sz="2000" b="0" i="0" u="none" strike="noStrike" noProof="0">
                          <a:solidFill>
                            <a:schemeClr val="tx1"/>
                          </a:solidFill>
                          <a:effectLst/>
                          <a:latin typeface="Calibri"/>
                        </a:rPr>
                        <a:t>Reconocer los factores que determinan la eficacia metabólica para evitar el desequilibrio en el balance energético.</a:t>
                      </a:r>
                      <a:endParaRPr lang="es-ES" sz="2000" b="0" i="0" u="none" strike="noStrike" noProof="0">
                        <a:solidFill>
                          <a:schemeClr val="tx1"/>
                        </a:solidFill>
                        <a:effectLst/>
                        <a:latin typeface="Calibri"/>
                      </a:endParaRPr>
                    </a:p>
                    <a:p>
                      <a:pPr marR="114300" lvl="0">
                        <a:lnSpc>
                          <a:spcPct val="114999"/>
                        </a:lnSpc>
                        <a:spcBef>
                          <a:spcPts val="370"/>
                        </a:spcBef>
                        <a:spcAft>
                          <a:spcPts val="0"/>
                        </a:spcAft>
                        <a:buNone/>
                      </a:pPr>
                      <a:endParaRPr lang="es-ES" sz="2000" b="0">
                        <a:solidFill>
                          <a:schemeClr val="tx1"/>
                        </a:solidFill>
                        <a:effectLst/>
                        <a:latin typeface="Calibri"/>
                        <a:ea typeface="Century Gothic" panose="020B0502020202020204" pitchFamily="34" charset="0"/>
                        <a:cs typeface="Arial"/>
                      </a:endParaRPr>
                    </a:p>
                    <a:p>
                      <a:pPr marR="114300">
                        <a:lnSpc>
                          <a:spcPct val="115000"/>
                        </a:lnSpc>
                        <a:spcBef>
                          <a:spcPts val="370"/>
                        </a:spcBef>
                        <a:spcAft>
                          <a:spcPts val="0"/>
                        </a:spcAft>
                      </a:pPr>
                      <a:endParaRPr lang="es-MX" sz="2000" b="0">
                        <a:solidFill>
                          <a:schemeClr val="tx1"/>
                        </a:solidFill>
                        <a:effectLst/>
                        <a:latin typeface="Calibri"/>
                        <a:ea typeface="Arial" panose="020B0604020202020204" pitchFamily="34" charset="0"/>
                        <a:cs typeface="Arial"/>
                      </a:endParaRPr>
                    </a:p>
                    <a:p>
                      <a:pPr marR="114300">
                        <a:lnSpc>
                          <a:spcPct val="115000"/>
                        </a:lnSpc>
                        <a:spcBef>
                          <a:spcPts val="370"/>
                        </a:spcBef>
                        <a:spcAft>
                          <a:spcPts val="0"/>
                        </a:spcAft>
                      </a:pPr>
                      <a:r>
                        <a:rPr lang="es-MX" sz="2000" b="0">
                          <a:solidFill>
                            <a:schemeClr val="tx1"/>
                          </a:solidFill>
                          <a:effectLst/>
                          <a:latin typeface="Calibri"/>
                          <a:ea typeface="Century Gothic" panose="020B0502020202020204" pitchFamily="34" charset="0"/>
                          <a:cs typeface="Arial"/>
                        </a:rPr>
                        <a:t>Educación Física: La importancia de la activación física y la práctica deportiva , así como evitar el uso de productos milagro para "mejorar la salud".</a:t>
                      </a:r>
                    </a:p>
                    <a:p>
                      <a:pPr marR="114300">
                        <a:lnSpc>
                          <a:spcPct val="115000"/>
                        </a:lnSpc>
                        <a:spcBef>
                          <a:spcPts val="370"/>
                        </a:spcBef>
                        <a:spcAft>
                          <a:spcPts val="0"/>
                        </a:spcAft>
                      </a:pPr>
                      <a:endParaRPr lang="es-MX" sz="18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oFill/>
                  </a:tcPr>
                </a:tc>
                <a:extLst>
                  <a:ext uri="{0D108BD9-81ED-4DB2-BD59-A6C34878D82A}">
                    <a16:rowId xmlns:a16="http://schemas.microsoft.com/office/drawing/2014/main" val="10000"/>
                  </a:ext>
                </a:extLst>
              </a:tr>
            </a:tbl>
          </a:graphicData>
        </a:graphic>
      </p:graphicFrame>
      <p:pic>
        <p:nvPicPr>
          <p:cNvPr id="5"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AE37F654-D268-4336-82AB-0241FA0841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66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2407" y="721942"/>
            <a:ext cx="10418921" cy="4908174"/>
          </a:xfrm>
        </p:spPr>
        <p:txBody>
          <a:bodyPr vert="horz" lIns="91440" tIns="45720" rIns="91440" bIns="45720" rtlCol="0" anchor="ctr">
            <a:noAutofit/>
          </a:bodyPr>
          <a:lstStyle/>
          <a:p>
            <a:endParaRPr lang="es-MX" sz="2400">
              <a:solidFill>
                <a:srgbClr val="F2F2F2"/>
              </a:solidFill>
            </a:endParaRPr>
          </a:p>
          <a:p>
            <a:pPr marL="457200" indent="-457200">
              <a:buFont typeface="+mj-lt"/>
              <a:buAutoNum type="arabicPeriod"/>
            </a:pPr>
            <a:endParaRPr lang="es-MX" sz="3600" b="1">
              <a:solidFill>
                <a:srgbClr val="F2F2F2"/>
              </a:solidFill>
            </a:endParaRPr>
          </a:p>
          <a:p>
            <a:pPr marL="457200" indent="-457200">
              <a:buClr>
                <a:srgbClr val="FFFFFF"/>
              </a:buClr>
              <a:buAutoNum type="arabicPeriod"/>
            </a:pPr>
            <a:r>
              <a:rPr lang="es-MX" sz="3600" b="1">
                <a:solidFill>
                  <a:schemeClr val="accent2">
                    <a:lumMod val="60000"/>
                    <a:lumOff val="40000"/>
                  </a:schemeClr>
                </a:solidFill>
              </a:rPr>
              <a:t>García Villagómez Rocío   (</a:t>
            </a:r>
            <a:r>
              <a:rPr lang="es-MX" sz="3600" b="1" err="1">
                <a:solidFill>
                  <a:schemeClr val="accent2">
                    <a:lumMod val="60000"/>
                    <a:lumOff val="40000"/>
                  </a:schemeClr>
                </a:solidFill>
              </a:rPr>
              <a:t>gpo</a:t>
            </a:r>
            <a:r>
              <a:rPr lang="es-MX" sz="3600" b="1">
                <a:solidFill>
                  <a:schemeClr val="accent2">
                    <a:lumMod val="60000"/>
                    <a:lumOff val="40000"/>
                  </a:schemeClr>
                </a:solidFill>
              </a:rPr>
              <a:t>. 6020)  “Literatura Mexicana Iberoamericana”</a:t>
            </a:r>
            <a:endParaRPr lang="es-MX" sz="3600" b="1">
              <a:solidFill>
                <a:schemeClr val="accent2">
                  <a:lumMod val="60000"/>
                  <a:lumOff val="40000"/>
                </a:schemeClr>
              </a:solidFill>
              <a:cs typeface="Calibri"/>
            </a:endParaRPr>
          </a:p>
          <a:p>
            <a:pPr marL="457200" indent="-457200">
              <a:buFont typeface="+mj-lt"/>
              <a:buAutoNum type="arabicPeriod"/>
            </a:pPr>
            <a:r>
              <a:rPr lang="es-MX" sz="3600" b="1">
                <a:solidFill>
                  <a:schemeClr val="accent2">
                    <a:lumMod val="60000"/>
                    <a:lumOff val="40000"/>
                  </a:schemeClr>
                </a:solidFill>
              </a:rPr>
              <a:t>López Hernández Mónica  (gpo.6020 )   “Derecho”</a:t>
            </a:r>
            <a:endParaRPr lang="es-MX" sz="3600" b="1">
              <a:solidFill>
                <a:schemeClr val="accent2">
                  <a:lumMod val="60000"/>
                  <a:lumOff val="40000"/>
                </a:schemeClr>
              </a:solidFill>
              <a:cs typeface="Calibri" panose="020F0502020204030204"/>
            </a:endParaRPr>
          </a:p>
          <a:p>
            <a:pPr marL="457200" indent="-457200">
              <a:buFont typeface="+mj-lt"/>
              <a:buAutoNum type="arabicPeriod"/>
            </a:pPr>
            <a:r>
              <a:rPr lang="es-MX" sz="3600" b="1">
                <a:solidFill>
                  <a:schemeClr val="accent2">
                    <a:lumMod val="60000"/>
                    <a:lumOff val="40000"/>
                  </a:schemeClr>
                </a:solidFill>
              </a:rPr>
              <a:t>Pantoja Rodríguez Sergio Alejandro  (</a:t>
            </a:r>
            <a:r>
              <a:rPr lang="es-MX" sz="3600" b="1" err="1">
                <a:solidFill>
                  <a:schemeClr val="accent2">
                    <a:lumMod val="60000"/>
                    <a:lumOff val="40000"/>
                  </a:schemeClr>
                </a:solidFill>
              </a:rPr>
              <a:t>gpo</a:t>
            </a:r>
            <a:r>
              <a:rPr lang="es-MX" sz="3600" b="1">
                <a:solidFill>
                  <a:schemeClr val="accent2">
                    <a:lumMod val="60000"/>
                    <a:lumOff val="40000"/>
                  </a:schemeClr>
                </a:solidFill>
              </a:rPr>
              <a:t>. 6020) “Educación Física”</a:t>
            </a:r>
            <a:endParaRPr lang="es-MX" sz="3600" b="1">
              <a:solidFill>
                <a:schemeClr val="accent2">
                  <a:lumMod val="60000"/>
                  <a:lumOff val="40000"/>
                </a:schemeClr>
              </a:solidFill>
              <a:cs typeface="Calibri"/>
            </a:endParaRPr>
          </a:p>
          <a:p>
            <a:pPr marL="457200" indent="-457200">
              <a:buFont typeface="+mj-lt"/>
              <a:buAutoNum type="arabicPeriod"/>
            </a:pPr>
            <a:r>
              <a:rPr lang="es-MX" sz="3600" b="1">
                <a:solidFill>
                  <a:schemeClr val="accent2">
                    <a:lumMod val="60000"/>
                    <a:lumOff val="40000"/>
                  </a:schemeClr>
                </a:solidFill>
              </a:rPr>
              <a:t>Valenzuela Alanís Susana Mercedes (</a:t>
            </a:r>
            <a:r>
              <a:rPr lang="es-MX" sz="3600" b="1" err="1">
                <a:solidFill>
                  <a:schemeClr val="accent2">
                    <a:lumMod val="60000"/>
                    <a:lumOff val="40000"/>
                  </a:schemeClr>
                </a:solidFill>
              </a:rPr>
              <a:t>gpo</a:t>
            </a:r>
            <a:r>
              <a:rPr lang="es-MX" sz="3600" b="1">
                <a:solidFill>
                  <a:schemeClr val="accent2">
                    <a:lumMod val="60000"/>
                    <a:lumOff val="40000"/>
                  </a:schemeClr>
                </a:solidFill>
              </a:rPr>
              <a:t>. 6020) “Bilogía V”</a:t>
            </a:r>
            <a:endParaRPr lang="es-MX" sz="3600" b="1">
              <a:solidFill>
                <a:schemeClr val="accent2">
                  <a:lumMod val="60000"/>
                  <a:lumOff val="40000"/>
                </a:schemeClr>
              </a:solidFill>
              <a:cs typeface="Calibri"/>
            </a:endParaRPr>
          </a:p>
          <a:p>
            <a:pPr marL="457200" indent="-457200">
              <a:buFont typeface="+mj-lt"/>
              <a:buAutoNum type="arabicPeriod"/>
            </a:pPr>
            <a:endParaRPr lang="es-MX" sz="3600" b="1">
              <a:solidFill>
                <a:schemeClr val="tx1">
                  <a:lumMod val="85000"/>
                </a:schemeClr>
              </a:solidFill>
              <a:cs typeface="Calibri"/>
            </a:endParaRPr>
          </a:p>
          <a:p>
            <a:endParaRPr lang="es-MX" sz="2400" b="1">
              <a:solidFill>
                <a:srgbClr val="F2F2F2"/>
              </a:solidFill>
            </a:endParaRPr>
          </a:p>
          <a:p>
            <a:endParaRPr lang="es-MX" sz="2400" b="1">
              <a:solidFill>
                <a:srgbClr val="F2F2F2"/>
              </a:solidFill>
            </a:endParaRPr>
          </a:p>
        </p:txBody>
      </p:sp>
      <p:pic>
        <p:nvPicPr>
          <p:cNvPr id="4" name="Picture 5" descr="logo IPE.eps">
            <a:extLst>
              <a:ext uri="{FF2B5EF4-FFF2-40B4-BE49-F238E27FC236}">
                <a16:creationId xmlns:a16="http://schemas.microsoft.com/office/drawing/2014/main" id="{2E61D8F3-0875-489A-BA38-3B9A3BF39E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A1069930-4D44-4AEF-B534-0ECA90E8AB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02638" y="617696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200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969398494"/>
              </p:ext>
            </p:extLst>
          </p:nvPr>
        </p:nvGraphicFramePr>
        <p:xfrm>
          <a:off x="290762" y="812131"/>
          <a:ext cx="11651757" cy="5923327"/>
        </p:xfrm>
        <a:graphic>
          <a:graphicData uri="http://schemas.openxmlformats.org/drawingml/2006/table">
            <a:tbl>
              <a:tblPr>
                <a:tableStyleId>{5C22544A-7EE6-4342-B048-85BDC9FD1C3A}</a:tableStyleId>
              </a:tblPr>
              <a:tblGrid>
                <a:gridCol w="1705024">
                  <a:extLst>
                    <a:ext uri="{9D8B030D-6E8A-4147-A177-3AD203B41FA5}">
                      <a16:colId xmlns:a16="http://schemas.microsoft.com/office/drawing/2014/main" val="2621279831"/>
                    </a:ext>
                  </a:extLst>
                </a:gridCol>
                <a:gridCol w="1815392">
                  <a:extLst>
                    <a:ext uri="{9D8B030D-6E8A-4147-A177-3AD203B41FA5}">
                      <a16:colId xmlns:a16="http://schemas.microsoft.com/office/drawing/2014/main" val="3769624093"/>
                    </a:ext>
                  </a:extLst>
                </a:gridCol>
                <a:gridCol w="2567074">
                  <a:extLst>
                    <a:ext uri="{9D8B030D-6E8A-4147-A177-3AD203B41FA5}">
                      <a16:colId xmlns:a16="http://schemas.microsoft.com/office/drawing/2014/main" val="325214442"/>
                    </a:ext>
                  </a:extLst>
                </a:gridCol>
                <a:gridCol w="2580516">
                  <a:extLst>
                    <a:ext uri="{9D8B030D-6E8A-4147-A177-3AD203B41FA5}">
                      <a16:colId xmlns:a16="http://schemas.microsoft.com/office/drawing/2014/main" val="3260613120"/>
                    </a:ext>
                  </a:extLst>
                </a:gridCol>
                <a:gridCol w="2983751">
                  <a:extLst>
                    <a:ext uri="{9D8B030D-6E8A-4147-A177-3AD203B41FA5}">
                      <a16:colId xmlns:a16="http://schemas.microsoft.com/office/drawing/2014/main" val="103057396"/>
                    </a:ext>
                  </a:extLst>
                </a:gridCol>
              </a:tblGrid>
              <a:tr h="661736">
                <a:tc>
                  <a:txBody>
                    <a:bodyPr/>
                    <a:lstStyle/>
                    <a:p>
                      <a:pPr lvl="0" algn="ctr">
                        <a:lnSpc>
                          <a:spcPct val="114999"/>
                        </a:lnSpc>
                        <a:spcAft>
                          <a:spcPts val="0"/>
                        </a:spcAft>
                        <a:buNone/>
                      </a:pPr>
                      <a:r>
                        <a:rPr lang="es-ES" sz="1600">
                          <a:solidFill>
                            <a:schemeClr val="tx1"/>
                          </a:solidFill>
                          <a:effectLst/>
                          <a:latin typeface="Calibri"/>
                        </a:rPr>
                        <a:t>Disciplinas:</a:t>
                      </a:r>
                      <a:endParaRPr lang="es-MX" sz="1600">
                        <a:solidFill>
                          <a:schemeClr val="tx1"/>
                        </a:solidFill>
                        <a:effectLst/>
                        <a:latin typeface="Calibri"/>
                      </a:endParaRPr>
                    </a:p>
                  </a:txBody>
                  <a:tcPr marL="51058" marR="51058" marT="51058" marB="51058">
                    <a:noFill/>
                  </a:tcPr>
                </a:tc>
                <a:tc>
                  <a:txBody>
                    <a:bodyPr/>
                    <a:lstStyle/>
                    <a:p>
                      <a:pPr lvl="0" algn="ctr">
                        <a:lnSpc>
                          <a:spcPct val="114999"/>
                        </a:lnSpc>
                        <a:spcAft>
                          <a:spcPts val="0"/>
                        </a:spcAft>
                        <a:buNone/>
                      </a:pPr>
                      <a:r>
                        <a:rPr lang="es-ES" sz="1600">
                          <a:solidFill>
                            <a:schemeClr val="tx1"/>
                          </a:solidFill>
                          <a:effectLst/>
                          <a:latin typeface="Calibri"/>
                        </a:rPr>
                        <a:t>Disciplina 1. </a:t>
                      </a:r>
                      <a:endParaRPr lang="es-MX" sz="1600" baseline="0">
                        <a:solidFill>
                          <a:schemeClr val="tx1"/>
                        </a:solidFill>
                        <a:effectLst/>
                        <a:latin typeface="Calibri"/>
                        <a:ea typeface="Arial" panose="020B0604020202020204" pitchFamily="34" charset="0"/>
                        <a:cs typeface="Arial"/>
                      </a:endParaRPr>
                    </a:p>
                    <a:p>
                      <a:pPr lvl="0" algn="ctr">
                        <a:lnSpc>
                          <a:spcPct val="114999"/>
                        </a:lnSpc>
                        <a:spcAft>
                          <a:spcPts val="0"/>
                        </a:spcAft>
                        <a:buNone/>
                      </a:pPr>
                      <a:r>
                        <a:rPr lang="es-ES" sz="1600" u="sng">
                          <a:solidFill>
                            <a:schemeClr val="tx1"/>
                          </a:solidFill>
                          <a:effectLst/>
                          <a:latin typeface="Calibri"/>
                        </a:rPr>
                        <a:t>BIOLOGÍA</a:t>
                      </a:r>
                      <a:endParaRPr lang="es-MX" sz="1600">
                        <a:solidFill>
                          <a:schemeClr val="tx1"/>
                        </a:solidFill>
                        <a:latin typeface="Calibri"/>
                      </a:endParaRPr>
                    </a:p>
                  </a:txBody>
                  <a:tcPr marL="51058" marR="51058" marT="51058" marB="51058">
                    <a:noFill/>
                  </a:tcPr>
                </a:tc>
                <a:tc>
                  <a:txBody>
                    <a:bodyPr/>
                    <a:lstStyle/>
                    <a:p>
                      <a:pPr lvl="0" algn="ctr">
                        <a:lnSpc>
                          <a:spcPct val="114999"/>
                        </a:lnSpc>
                        <a:spcAft>
                          <a:spcPts val="0"/>
                        </a:spcAft>
                        <a:buNone/>
                      </a:pPr>
                      <a:r>
                        <a:rPr lang="es-ES" sz="1600">
                          <a:solidFill>
                            <a:schemeClr val="tx1"/>
                          </a:solidFill>
                          <a:effectLst/>
                          <a:latin typeface="Calibri"/>
                        </a:rPr>
                        <a:t>Disciplina 2. </a:t>
                      </a:r>
                      <a:endParaRPr lang="es-MX" sz="1600">
                        <a:solidFill>
                          <a:schemeClr val="tx1"/>
                        </a:solidFill>
                        <a:effectLst/>
                        <a:latin typeface="Calibri"/>
                      </a:endParaRPr>
                    </a:p>
                    <a:p>
                      <a:pPr lvl="0" algn="ctr">
                        <a:lnSpc>
                          <a:spcPct val="114999"/>
                        </a:lnSpc>
                        <a:spcAft>
                          <a:spcPts val="0"/>
                        </a:spcAft>
                        <a:buNone/>
                      </a:pPr>
                      <a:r>
                        <a:rPr lang="es-ES" sz="1600" u="sng">
                          <a:solidFill>
                            <a:schemeClr val="tx1"/>
                          </a:solidFill>
                          <a:effectLst/>
                          <a:latin typeface="Calibri"/>
                        </a:rPr>
                        <a:t>LITERATURA</a:t>
                      </a:r>
                      <a:endParaRPr lang="es-MX" sz="1600">
                        <a:solidFill>
                          <a:schemeClr val="tx1"/>
                        </a:solidFill>
                        <a:effectLst/>
                        <a:latin typeface="Calibri"/>
                        <a:ea typeface="Arial" panose="020B0604020202020204" pitchFamily="34" charset="0"/>
                        <a:cs typeface="Arial"/>
                      </a:endParaRPr>
                    </a:p>
                  </a:txBody>
                  <a:tcPr marL="51058" marR="51058" marT="51058" marB="51058">
                    <a:noFill/>
                  </a:tcPr>
                </a:tc>
                <a:tc>
                  <a:txBody>
                    <a:bodyPr/>
                    <a:lstStyle/>
                    <a:p>
                      <a:pPr lvl="0" algn="ctr">
                        <a:lnSpc>
                          <a:spcPct val="114999"/>
                        </a:lnSpc>
                        <a:spcAft>
                          <a:spcPts val="0"/>
                        </a:spcAft>
                        <a:buNone/>
                      </a:pPr>
                      <a:r>
                        <a:rPr lang="es-ES" sz="1600">
                          <a:solidFill>
                            <a:schemeClr val="tx1"/>
                          </a:solidFill>
                          <a:effectLst/>
                          <a:latin typeface="Calibri"/>
                        </a:rPr>
                        <a:t>Disciplina 3.</a:t>
                      </a:r>
                    </a:p>
                    <a:p>
                      <a:pPr lvl="0" algn="ctr">
                        <a:lnSpc>
                          <a:spcPct val="114999"/>
                        </a:lnSpc>
                        <a:spcAft>
                          <a:spcPts val="0"/>
                        </a:spcAft>
                        <a:buNone/>
                      </a:pPr>
                      <a:r>
                        <a:rPr lang="es-ES" sz="1600" u="sng">
                          <a:solidFill>
                            <a:schemeClr val="tx1"/>
                          </a:solidFill>
                          <a:effectLst/>
                          <a:latin typeface="Calibri"/>
                        </a:rPr>
                        <a:t>DERECHO</a:t>
                      </a:r>
                      <a:endParaRPr lang="es-MX" sz="1600" b="0" i="0" u="none" strike="noStrike" kern="1200" cap="none" spc="0" normalizeH="0" baseline="0" noProof="0">
                        <a:ln>
                          <a:noFill/>
                        </a:ln>
                        <a:solidFill>
                          <a:schemeClr val="tx1"/>
                        </a:solidFill>
                        <a:effectLst/>
                        <a:uLnTx/>
                        <a:uFillTx/>
                        <a:latin typeface="Calibri"/>
                        <a:ea typeface="Arial" panose="020B0604020202020204" pitchFamily="34" charset="0"/>
                        <a:cs typeface="Arial"/>
                      </a:endParaRPr>
                    </a:p>
                  </a:txBody>
                  <a:tcPr marL="51058" marR="51058" marT="51058" marB="51058">
                    <a:noFill/>
                  </a:tcPr>
                </a:tc>
                <a:tc>
                  <a:txBody>
                    <a:bodyPr/>
                    <a:lstStyle/>
                    <a:p>
                      <a:pPr lvl="0" algn="ctr">
                        <a:lnSpc>
                          <a:spcPct val="114999"/>
                        </a:lnSpc>
                        <a:spcAft>
                          <a:spcPts val="0"/>
                        </a:spcAft>
                        <a:buNone/>
                      </a:pPr>
                      <a:r>
                        <a:rPr lang="es-ES" sz="1600">
                          <a:solidFill>
                            <a:schemeClr val="tx1"/>
                          </a:solidFill>
                          <a:effectLst/>
                          <a:latin typeface="Calibri"/>
                        </a:rPr>
                        <a:t>Disciplina 4.</a:t>
                      </a:r>
                    </a:p>
                    <a:p>
                      <a:pPr lvl="0" algn="ctr">
                        <a:lnSpc>
                          <a:spcPct val="114999"/>
                        </a:lnSpc>
                        <a:spcAft>
                          <a:spcPts val="0"/>
                        </a:spcAft>
                        <a:buNone/>
                      </a:pPr>
                      <a:r>
                        <a:rPr lang="es-ES" sz="1600" u="sng">
                          <a:solidFill>
                            <a:schemeClr val="tx1"/>
                          </a:solidFill>
                          <a:effectLst/>
                          <a:latin typeface="Calibri"/>
                        </a:rPr>
                        <a:t>EDUCACIÓN FÍSICA</a:t>
                      </a:r>
                      <a:endParaRPr lang="es-MX" sz="1600">
                        <a:solidFill>
                          <a:schemeClr val="tx1"/>
                        </a:solidFill>
                        <a:latin typeface="Calibri"/>
                      </a:endParaRPr>
                    </a:p>
                  </a:txBody>
                  <a:tcPr marL="51058" marR="51058" marT="51058" marB="51058">
                    <a:noFill/>
                  </a:tcPr>
                </a:tc>
                <a:extLst>
                  <a:ext uri="{0D108BD9-81ED-4DB2-BD59-A6C34878D82A}">
                    <a16:rowId xmlns:a16="http://schemas.microsoft.com/office/drawing/2014/main" val="1853035405"/>
                  </a:ext>
                </a:extLst>
              </a:tr>
              <a:tr h="1959075">
                <a:tc>
                  <a:txBody>
                    <a:bodyPr/>
                    <a:lstStyle/>
                    <a:p>
                      <a:pPr lvl="0" algn="just">
                        <a:lnSpc>
                          <a:spcPct val="114999"/>
                        </a:lnSpc>
                        <a:spcAft>
                          <a:spcPts val="0"/>
                        </a:spcAft>
                        <a:buNone/>
                      </a:pPr>
                      <a:r>
                        <a:rPr lang="es-ES" sz="1600">
                          <a:solidFill>
                            <a:schemeClr val="tx1"/>
                          </a:solidFill>
                          <a:effectLst/>
                          <a:latin typeface="Calibri"/>
                        </a:rPr>
                        <a:t>1. Contenido</a:t>
                      </a:r>
                      <a:endParaRPr lang="es-MX" sz="1600">
                        <a:solidFill>
                          <a:schemeClr val="tx1"/>
                        </a:solidFill>
                        <a:effectLst/>
                        <a:latin typeface="Calibri"/>
                      </a:endParaRPr>
                    </a:p>
                    <a:p>
                      <a:pPr marL="180340" lvl="0" algn="just">
                        <a:lnSpc>
                          <a:spcPct val="114999"/>
                        </a:lnSpc>
                        <a:spcAft>
                          <a:spcPts val="0"/>
                        </a:spcAft>
                        <a:buNone/>
                      </a:pPr>
                      <a:endParaRPr lang="es-MX" sz="1600">
                        <a:solidFill>
                          <a:schemeClr val="tx1"/>
                        </a:solidFill>
                        <a:effectLst/>
                        <a:latin typeface="Calibri"/>
                      </a:endParaRPr>
                    </a:p>
                    <a:p>
                      <a:pPr marL="180340" lvl="0" algn="just">
                        <a:lnSpc>
                          <a:spcPct val="114999"/>
                        </a:lnSpc>
                        <a:spcAft>
                          <a:spcPts val="0"/>
                        </a:spcAft>
                        <a:buNone/>
                      </a:pPr>
                      <a:endParaRPr lang="es-MX" sz="1600">
                        <a:solidFill>
                          <a:schemeClr val="tx1"/>
                        </a:solidFill>
                        <a:effectLst/>
                        <a:latin typeface="Calibri"/>
                      </a:endParaRPr>
                    </a:p>
                  </a:txBody>
                  <a:tcPr marL="51058" marR="51058" marT="51058" marB="51058">
                    <a:noFill/>
                  </a:tcPr>
                </a:tc>
                <a:tc>
                  <a:txBody>
                    <a:bodyPr/>
                    <a:lstStyle/>
                    <a:p>
                      <a:pPr lvl="0">
                        <a:buNone/>
                      </a:pPr>
                      <a:r>
                        <a:rPr lang="es-MX" sz="1600">
                          <a:solidFill>
                            <a:schemeClr val="tx1"/>
                          </a:solidFill>
                          <a:latin typeface="Calibri"/>
                        </a:rPr>
                        <a:t>Reconocer los factores que determinan la eficacia metabólica para evitar el desequilibrio en el balance energético.</a:t>
                      </a:r>
                    </a:p>
                  </a:txBody>
                  <a:tcPr marL="51058" marR="51058" marT="51058" marB="51058">
                    <a:noFill/>
                  </a:tcPr>
                </a:tc>
                <a:tc>
                  <a:txBody>
                    <a:bodyPr/>
                    <a:lstStyle/>
                    <a:p>
                      <a:pPr lvl="0">
                        <a:lnSpc>
                          <a:spcPct val="114999"/>
                        </a:lnSpc>
                        <a:spcAft>
                          <a:spcPts val="0"/>
                        </a:spcAft>
                        <a:buNone/>
                      </a:pPr>
                      <a:r>
                        <a:rPr lang="es-MX" sz="1600">
                          <a:solidFill>
                            <a:schemeClr val="tx1"/>
                          </a:solidFill>
                          <a:effectLst/>
                          <a:latin typeface="Calibri"/>
                        </a:rPr>
                        <a:t>Reconocer la identidad nacional y cultural  a partir de la lectura de diferentes textos para concientizar los rasgos que lo definen frente a otro individuo.</a:t>
                      </a:r>
                      <a:endParaRPr lang="es-ES" sz="1600">
                        <a:solidFill>
                          <a:schemeClr val="tx1"/>
                        </a:solidFill>
                        <a:latin typeface="Calibri"/>
                      </a:endParaRPr>
                    </a:p>
                  </a:txBody>
                  <a:tcPr marL="51058" marR="51058" marT="51058" marB="51058">
                    <a:noFill/>
                  </a:tcPr>
                </a:tc>
                <a:tc>
                  <a:txBody>
                    <a:bodyPr/>
                    <a:lstStyle/>
                    <a:p>
                      <a:pPr lvl="0">
                        <a:lnSpc>
                          <a:spcPct val="114999"/>
                        </a:lnSpc>
                        <a:spcAft>
                          <a:spcPts val="0"/>
                        </a:spcAft>
                        <a:buNone/>
                      </a:pPr>
                      <a:r>
                        <a:rPr lang="es-MX" sz="1600">
                          <a:solidFill>
                            <a:schemeClr val="tx1"/>
                          </a:solidFill>
                          <a:effectLst/>
                          <a:latin typeface="Calibri"/>
                        </a:rPr>
                        <a:t>Comprender las normas oficiales con las cuales deben de cumplir los productos que se promueven para obtener beneficios en el cuerpo humano.</a:t>
                      </a:r>
                      <a:endParaRPr lang="es-MX" sz="1600" baseline="0">
                        <a:solidFill>
                          <a:schemeClr val="tx1"/>
                        </a:solidFill>
                        <a:effectLst/>
                        <a:latin typeface="Calibri"/>
                        <a:ea typeface="Arial" panose="020B0604020202020204" pitchFamily="34" charset="0"/>
                        <a:cs typeface="Arial"/>
                      </a:endParaRPr>
                    </a:p>
                  </a:txBody>
                  <a:tcPr marL="51058" marR="51058" marT="51058" marB="51058">
                    <a:noFill/>
                  </a:tcPr>
                </a:tc>
                <a:tc>
                  <a:txBody>
                    <a:bodyPr/>
                    <a:lstStyle/>
                    <a:p>
                      <a:pPr marL="0" marR="0" lvl="0" indent="0" algn="l">
                        <a:lnSpc>
                          <a:spcPct val="100000"/>
                        </a:lnSpc>
                        <a:spcBef>
                          <a:spcPts val="0"/>
                        </a:spcBef>
                        <a:spcAft>
                          <a:spcPts val="0"/>
                        </a:spcAft>
                        <a:buNone/>
                      </a:pPr>
                      <a:r>
                        <a:rPr lang="es-MX" sz="1600" u="none" strike="noStrike" noProof="0">
                          <a:solidFill>
                            <a:schemeClr val="tx1"/>
                          </a:solidFill>
                          <a:effectLst/>
                          <a:latin typeface="Calibri"/>
                        </a:rPr>
                        <a:t>Comprender los elementos técnicos que conforman la actividad fisca, con el apoyo de algunos instrumentos de evaluación.</a:t>
                      </a:r>
                      <a:endParaRPr lang="es-ES" sz="1600">
                        <a:solidFill>
                          <a:schemeClr val="tx1"/>
                        </a:solidFill>
                        <a:latin typeface="Calibri"/>
                      </a:endParaRPr>
                    </a:p>
                  </a:txBody>
                  <a:tcPr marL="51058" marR="51058" marT="51058" marB="51058">
                    <a:noFill/>
                  </a:tcPr>
                </a:tc>
                <a:extLst>
                  <a:ext uri="{0D108BD9-81ED-4DB2-BD59-A6C34878D82A}">
                    <a16:rowId xmlns:a16="http://schemas.microsoft.com/office/drawing/2014/main" val="1931198357"/>
                  </a:ext>
                </a:extLst>
              </a:tr>
              <a:tr h="2757223">
                <a:tc>
                  <a:txBody>
                    <a:bodyPr/>
                    <a:lstStyle/>
                    <a:p>
                      <a:pPr lvl="0">
                        <a:lnSpc>
                          <a:spcPct val="114999"/>
                        </a:lnSpc>
                        <a:spcAft>
                          <a:spcPts val="0"/>
                        </a:spcAft>
                        <a:buNone/>
                      </a:pPr>
                      <a:r>
                        <a:rPr lang="es-ES" sz="1600">
                          <a:solidFill>
                            <a:schemeClr val="tx1"/>
                          </a:solidFill>
                          <a:effectLst/>
                          <a:latin typeface="Calibri"/>
                        </a:rPr>
                        <a:t>2. Conceptos clave,</a:t>
                      </a:r>
                      <a:endParaRPr lang="es-MX" sz="1600">
                        <a:solidFill>
                          <a:schemeClr val="tx1"/>
                        </a:solidFill>
                        <a:effectLst/>
                        <a:latin typeface="Calibri"/>
                      </a:endParaRPr>
                    </a:p>
                    <a:p>
                      <a:pPr lvl="0">
                        <a:lnSpc>
                          <a:spcPct val="114999"/>
                        </a:lnSpc>
                        <a:spcAft>
                          <a:spcPts val="0"/>
                        </a:spcAft>
                        <a:buNone/>
                      </a:pPr>
                      <a:r>
                        <a:rPr lang="es-ES" sz="1600">
                          <a:solidFill>
                            <a:schemeClr val="tx1"/>
                          </a:solidFill>
                          <a:effectLst/>
                          <a:latin typeface="Calibri"/>
                        </a:rPr>
                        <a:t>     </a:t>
                      </a:r>
                      <a:r>
                        <a:rPr lang="es-ES" sz="1200">
                          <a:solidFill>
                            <a:schemeClr val="tx1"/>
                          </a:solidFill>
                          <a:effectLst/>
                          <a:latin typeface="Calibri"/>
                        </a:rPr>
                        <a:t>Trascendentales.</a:t>
                      </a:r>
                      <a:endParaRPr lang="es-MX" sz="1200">
                        <a:solidFill>
                          <a:schemeClr val="tx1"/>
                        </a:solidFill>
                        <a:effectLst/>
                        <a:latin typeface="Calibri"/>
                      </a:endParaRPr>
                    </a:p>
                    <a:p>
                      <a:pPr marL="176530" lvl="0">
                        <a:lnSpc>
                          <a:spcPct val="114999"/>
                        </a:lnSpc>
                        <a:spcAft>
                          <a:spcPts val="0"/>
                        </a:spcAft>
                        <a:buNone/>
                      </a:pPr>
                      <a:r>
                        <a:rPr lang="es-ES" sz="1200">
                          <a:solidFill>
                            <a:schemeClr val="tx1"/>
                          </a:solidFill>
                          <a:effectLst/>
                          <a:latin typeface="Calibri"/>
                        </a:rPr>
                        <a:t>Conceptos básicos que surgen  del proyecto,  permiten la comprensión del mismo y  pueden ser transferibles a otros ámbitos.</a:t>
                      </a:r>
                      <a:endParaRPr lang="es-MX" sz="1200">
                        <a:solidFill>
                          <a:schemeClr val="tx1"/>
                        </a:solidFill>
                        <a:effectLst/>
                        <a:latin typeface="Calibri"/>
                      </a:endParaRPr>
                    </a:p>
                    <a:p>
                      <a:pPr marL="176530" lvl="0">
                        <a:lnSpc>
                          <a:spcPct val="114999"/>
                        </a:lnSpc>
                        <a:spcAft>
                          <a:spcPts val="0"/>
                        </a:spcAft>
                        <a:buNone/>
                      </a:pPr>
                      <a:r>
                        <a:rPr lang="es-ES" sz="1200">
                          <a:solidFill>
                            <a:schemeClr val="tx1"/>
                          </a:solidFill>
                          <a:effectLst/>
                          <a:latin typeface="Calibri"/>
                        </a:rPr>
                        <a:t>Se consideran</a:t>
                      </a:r>
                      <a:r>
                        <a:rPr lang="es-ES" sz="1600">
                          <a:solidFill>
                            <a:schemeClr val="tx1"/>
                          </a:solidFill>
                          <a:effectLst/>
                          <a:latin typeface="Calibri"/>
                        </a:rPr>
                        <a:t> </a:t>
                      </a:r>
                      <a:r>
                        <a:rPr lang="es-ES" sz="1200">
                          <a:solidFill>
                            <a:schemeClr val="tx1"/>
                          </a:solidFill>
                          <a:effectLst/>
                          <a:latin typeface="Calibri"/>
                        </a:rPr>
                        <a:t>parte de un  Glosario.</a:t>
                      </a:r>
                      <a:endParaRPr lang="es-MX" sz="1200">
                        <a:solidFill>
                          <a:schemeClr val="tx1"/>
                        </a:solidFill>
                        <a:effectLst/>
                        <a:latin typeface="Calibri"/>
                      </a:endParaRPr>
                    </a:p>
                    <a:p>
                      <a:pPr lvl="0" algn="just">
                        <a:lnSpc>
                          <a:spcPct val="114999"/>
                        </a:lnSpc>
                        <a:spcAft>
                          <a:spcPts val="0"/>
                        </a:spcAft>
                        <a:buNone/>
                      </a:pPr>
                      <a:endParaRPr lang="es-MX" sz="1600">
                        <a:solidFill>
                          <a:schemeClr val="tx1"/>
                        </a:solidFill>
                        <a:effectLst/>
                        <a:latin typeface="Calibri"/>
                      </a:endParaRPr>
                    </a:p>
                  </a:txBody>
                  <a:tcPr marL="51058" marR="51058" marT="51058" marB="51058">
                    <a:noFill/>
                  </a:tcPr>
                </a:tc>
                <a:tc>
                  <a:txBody>
                    <a:bodyPr/>
                    <a:lstStyle/>
                    <a:p>
                      <a:pPr marL="171450" lvl="0" indent="-171450">
                        <a:buFont typeface="Arial" panose="020B0604020202020204" pitchFamily="34" charset="0"/>
                        <a:buChar char="•"/>
                      </a:pPr>
                      <a:r>
                        <a:rPr lang="es-MX" sz="1400">
                          <a:solidFill>
                            <a:schemeClr val="tx1"/>
                          </a:solidFill>
                          <a:latin typeface="Calibri"/>
                        </a:rPr>
                        <a:t>Metabolismo</a:t>
                      </a:r>
                      <a:endParaRPr lang="es-ES" sz="1400">
                        <a:solidFill>
                          <a:schemeClr val="tx1"/>
                        </a:solidFill>
                        <a:latin typeface="Calibri"/>
                      </a:endParaRPr>
                    </a:p>
                    <a:p>
                      <a:pPr marL="171450" lvl="0" indent="-171450">
                        <a:buFont typeface="Arial" panose="020B0604020202020204" pitchFamily="34" charset="0"/>
                        <a:buChar char="•"/>
                      </a:pPr>
                      <a:r>
                        <a:rPr lang="es-MX" sz="1400">
                          <a:solidFill>
                            <a:schemeClr val="tx1"/>
                          </a:solidFill>
                          <a:latin typeface="Calibri"/>
                        </a:rPr>
                        <a:t>Energía</a:t>
                      </a:r>
                    </a:p>
                    <a:p>
                      <a:pPr marL="171450" lvl="0" indent="-171450">
                        <a:buFont typeface="Arial" panose="020B0604020202020204" pitchFamily="34" charset="0"/>
                        <a:buChar char="•"/>
                      </a:pPr>
                      <a:r>
                        <a:rPr lang="es-MX" sz="1400">
                          <a:solidFill>
                            <a:schemeClr val="tx1"/>
                          </a:solidFill>
                          <a:latin typeface="Calibri"/>
                        </a:rPr>
                        <a:t>ATP</a:t>
                      </a:r>
                    </a:p>
                    <a:p>
                      <a:pPr marL="171450" lvl="0" indent="-171450">
                        <a:buFont typeface="Arial" panose="020B0604020202020204" pitchFamily="34" charset="0"/>
                        <a:buChar char="•"/>
                      </a:pPr>
                      <a:r>
                        <a:rPr lang="es-MX" sz="1400">
                          <a:solidFill>
                            <a:schemeClr val="tx1"/>
                          </a:solidFill>
                          <a:latin typeface="Calibri"/>
                        </a:rPr>
                        <a:t>Respiración celular</a:t>
                      </a:r>
                    </a:p>
                    <a:p>
                      <a:pPr marL="171450" lvl="0" indent="-171450">
                        <a:buFont typeface="Arial" panose="020B0604020202020204" pitchFamily="34" charset="0"/>
                        <a:buChar char="•"/>
                      </a:pPr>
                      <a:r>
                        <a:rPr lang="es-MX" sz="1400">
                          <a:solidFill>
                            <a:schemeClr val="tx1"/>
                          </a:solidFill>
                          <a:latin typeface="Calibri"/>
                        </a:rPr>
                        <a:t>Fermentación</a:t>
                      </a:r>
                    </a:p>
                    <a:p>
                      <a:pPr marL="171450" lvl="0" indent="-171450">
                        <a:buFont typeface="Arial" panose="020B0604020202020204" pitchFamily="34" charset="0"/>
                        <a:buChar char="•"/>
                      </a:pPr>
                      <a:r>
                        <a:rPr lang="es-MX" sz="1400">
                          <a:solidFill>
                            <a:schemeClr val="tx1"/>
                          </a:solidFill>
                          <a:latin typeface="Calibri"/>
                        </a:rPr>
                        <a:t>Aerobio</a:t>
                      </a:r>
                    </a:p>
                    <a:p>
                      <a:pPr marL="171450" lvl="0" indent="-171450">
                        <a:buFont typeface="Arial" panose="020B0604020202020204" pitchFamily="34" charset="0"/>
                        <a:buChar char="•"/>
                      </a:pPr>
                      <a:r>
                        <a:rPr lang="es-MX" sz="1400">
                          <a:solidFill>
                            <a:schemeClr val="tx1"/>
                          </a:solidFill>
                          <a:latin typeface="Calibri"/>
                        </a:rPr>
                        <a:t>Anaerobio</a:t>
                      </a:r>
                    </a:p>
                    <a:p>
                      <a:pPr marL="171450" lvl="0" indent="-171450">
                        <a:buFont typeface="Arial" panose="020B0604020202020204" pitchFamily="34" charset="0"/>
                        <a:buChar char="•"/>
                      </a:pPr>
                      <a:r>
                        <a:rPr lang="es-MX" sz="1400">
                          <a:solidFill>
                            <a:schemeClr val="tx1"/>
                          </a:solidFill>
                          <a:latin typeface="Calibri"/>
                        </a:rPr>
                        <a:t>Alimentación heterótrofa</a:t>
                      </a:r>
                    </a:p>
                    <a:p>
                      <a:pPr marL="171450" lvl="0" indent="-171450">
                        <a:buFont typeface="Arial" panose="020B0604020202020204" pitchFamily="34" charset="0"/>
                        <a:buChar char="•"/>
                      </a:pPr>
                      <a:r>
                        <a:rPr lang="es-MX" sz="1400">
                          <a:solidFill>
                            <a:schemeClr val="tx1"/>
                          </a:solidFill>
                          <a:latin typeface="Calibri"/>
                        </a:rPr>
                        <a:t>Nutrición</a:t>
                      </a:r>
                    </a:p>
                    <a:p>
                      <a:pPr marL="171450" lvl="0" indent="-171450">
                        <a:buFont typeface="Arial" panose="020B0604020202020204" pitchFamily="34" charset="0"/>
                        <a:buChar char="•"/>
                      </a:pPr>
                      <a:r>
                        <a:rPr lang="es-MX" sz="1400">
                          <a:solidFill>
                            <a:schemeClr val="tx1"/>
                          </a:solidFill>
                          <a:latin typeface="Calibri"/>
                        </a:rPr>
                        <a:t>Balance energético</a:t>
                      </a:r>
                    </a:p>
                    <a:p>
                      <a:pPr marL="171450" lvl="0" indent="-171450">
                        <a:buFont typeface="Arial" panose="020B0604020202020204" pitchFamily="34" charset="0"/>
                        <a:buChar char="•"/>
                      </a:pPr>
                      <a:r>
                        <a:rPr lang="es-MX" sz="1400">
                          <a:solidFill>
                            <a:schemeClr val="tx1"/>
                          </a:solidFill>
                          <a:latin typeface="Calibri"/>
                        </a:rPr>
                        <a:t>Eficacia metabólica</a:t>
                      </a:r>
                      <a:endParaRPr lang="es-MX" sz="1400">
                        <a:solidFill>
                          <a:schemeClr val="tx1"/>
                        </a:solidFill>
                        <a:effectLst/>
                        <a:latin typeface="Calibri"/>
                        <a:ea typeface="Arial" panose="020B0604020202020204" pitchFamily="34" charset="0"/>
                        <a:cs typeface="Arial"/>
                      </a:endParaRPr>
                    </a:p>
                    <a:p>
                      <a:pPr marL="171450" lvl="0" indent="-171450">
                        <a:buFont typeface="Arial" panose="020B0604020202020204" pitchFamily="34" charset="0"/>
                        <a:buChar char="•"/>
                      </a:pPr>
                      <a:r>
                        <a:rPr lang="es-MX" sz="1400">
                          <a:solidFill>
                            <a:schemeClr val="tx1"/>
                          </a:solidFill>
                          <a:latin typeface="Calibri"/>
                        </a:rPr>
                        <a:t>Productos milagro</a:t>
                      </a:r>
                    </a:p>
                    <a:p>
                      <a:pPr marL="171450" lvl="0" indent="-171450">
                        <a:buFont typeface="Arial" panose="020B0604020202020204" pitchFamily="34" charset="0"/>
                        <a:buChar char="•"/>
                      </a:pPr>
                      <a:r>
                        <a:rPr lang="es-MX" sz="1400">
                          <a:solidFill>
                            <a:schemeClr val="tx1"/>
                          </a:solidFill>
                          <a:latin typeface="Calibri"/>
                        </a:rPr>
                        <a:t>Obesidad y sobrepeso</a:t>
                      </a:r>
                    </a:p>
                  </a:txBody>
                  <a:tcPr marL="51058" marR="51058" marT="51058" marB="51058">
                    <a:noFill/>
                  </a:tcPr>
                </a:tc>
                <a:tc>
                  <a:txBody>
                    <a:bodyPr/>
                    <a:lstStyle/>
                    <a:p>
                      <a:pPr marL="171450" lvl="0" indent="-171450">
                        <a:lnSpc>
                          <a:spcPct val="114999"/>
                        </a:lnSpc>
                        <a:spcAft>
                          <a:spcPts val="0"/>
                        </a:spcAft>
                        <a:buFont typeface="Arial"/>
                        <a:buChar char="•"/>
                      </a:pPr>
                      <a:r>
                        <a:rPr lang="es-MX" sz="1600">
                          <a:solidFill>
                            <a:schemeClr val="tx1"/>
                          </a:solidFill>
                          <a:effectLst/>
                          <a:latin typeface="Calibri"/>
                        </a:rPr>
                        <a:t>A partir de la lectura de los artículos científicos  y analizar la estructura y los elementos que lo conforman para identificar un texto de carácter argumentativo .</a:t>
                      </a:r>
                      <a:endParaRPr lang="es-ES" sz="1600">
                        <a:solidFill>
                          <a:schemeClr val="tx1"/>
                        </a:solidFill>
                        <a:latin typeface="Calibri"/>
                      </a:endParaRPr>
                    </a:p>
                  </a:txBody>
                  <a:tcPr marL="51058" marR="51058" marT="51058" marB="51058">
                    <a:noFill/>
                  </a:tcPr>
                </a:tc>
                <a:tc>
                  <a:txBody>
                    <a:bodyPr/>
                    <a:lstStyle/>
                    <a:p>
                      <a:pPr lvl="0">
                        <a:lnSpc>
                          <a:spcPct val="114999"/>
                        </a:lnSpc>
                        <a:spcAft>
                          <a:spcPts val="0"/>
                        </a:spcAft>
                        <a:buNone/>
                      </a:pPr>
                      <a:r>
                        <a:rPr lang="es-MX" sz="1600" kern="1200">
                          <a:solidFill>
                            <a:schemeClr val="tx1"/>
                          </a:solidFill>
                          <a:latin typeface="Calibri"/>
                        </a:rPr>
                        <a:t>*COFEPRIS</a:t>
                      </a:r>
                      <a:endParaRPr lang="es-ES" sz="1600">
                        <a:solidFill>
                          <a:schemeClr val="tx1"/>
                        </a:solidFill>
                        <a:latin typeface="Calibri"/>
                      </a:endParaRPr>
                    </a:p>
                    <a:p>
                      <a:pPr lvl="0">
                        <a:lnSpc>
                          <a:spcPct val="114999"/>
                        </a:lnSpc>
                        <a:spcAft>
                          <a:spcPts val="0"/>
                        </a:spcAft>
                        <a:buNone/>
                      </a:pPr>
                      <a:r>
                        <a:rPr lang="es-MX" sz="1600" kern="1200">
                          <a:solidFill>
                            <a:schemeClr val="tx1"/>
                          </a:solidFill>
                          <a:latin typeface="Calibri"/>
                        </a:rPr>
                        <a:t>SECRETARIA DE SALUD</a:t>
                      </a:r>
                      <a:endParaRPr lang="es-MX" sz="1600">
                        <a:solidFill>
                          <a:schemeClr val="tx1"/>
                        </a:solidFill>
                        <a:latin typeface="Calibri"/>
                      </a:endParaRPr>
                    </a:p>
                    <a:p>
                      <a:pPr lvl="0">
                        <a:lnSpc>
                          <a:spcPct val="114999"/>
                        </a:lnSpc>
                        <a:spcAft>
                          <a:spcPts val="0"/>
                        </a:spcAft>
                        <a:buNone/>
                      </a:pPr>
                      <a:r>
                        <a:rPr lang="es-MX" sz="1600" kern="1200">
                          <a:solidFill>
                            <a:schemeClr val="tx1"/>
                          </a:solidFill>
                          <a:latin typeface="Calibri"/>
                        </a:rPr>
                        <a:t>*OMS</a:t>
                      </a:r>
                      <a:endParaRPr lang="es-MX" sz="1600">
                        <a:solidFill>
                          <a:schemeClr val="tx1"/>
                        </a:solidFill>
                        <a:latin typeface="Calibri"/>
                      </a:endParaRPr>
                    </a:p>
                    <a:p>
                      <a:pPr lvl="0">
                        <a:lnSpc>
                          <a:spcPct val="114999"/>
                        </a:lnSpc>
                        <a:spcAft>
                          <a:spcPts val="0"/>
                        </a:spcAft>
                        <a:buNone/>
                      </a:pPr>
                      <a:r>
                        <a:rPr lang="es-MX" sz="1600" kern="1200">
                          <a:solidFill>
                            <a:schemeClr val="tx1"/>
                          </a:solidFill>
                          <a:latin typeface="Calibri"/>
                        </a:rPr>
                        <a:t>Permisos</a:t>
                      </a:r>
                      <a:endParaRPr lang="es-MX" sz="1600">
                        <a:solidFill>
                          <a:schemeClr val="tx1"/>
                        </a:solidFill>
                        <a:effectLst/>
                        <a:latin typeface="Calibri"/>
                        <a:ea typeface="Arial" panose="020B0604020202020204" pitchFamily="34" charset="0"/>
                        <a:cs typeface="Arial"/>
                      </a:endParaRPr>
                    </a:p>
                    <a:p>
                      <a:pPr lvl="0">
                        <a:lnSpc>
                          <a:spcPct val="114999"/>
                        </a:lnSpc>
                        <a:spcAft>
                          <a:spcPts val="0"/>
                        </a:spcAft>
                        <a:buNone/>
                      </a:pPr>
                      <a:r>
                        <a:rPr lang="es-MX" sz="1600" kern="1200">
                          <a:solidFill>
                            <a:schemeClr val="tx1"/>
                          </a:solidFill>
                          <a:latin typeface="Calibri"/>
                        </a:rPr>
                        <a:t>Denuncia</a:t>
                      </a:r>
                      <a:endParaRPr lang="es-MX" sz="1600">
                        <a:solidFill>
                          <a:schemeClr val="tx1"/>
                        </a:solidFill>
                        <a:latin typeface="Calibri"/>
                      </a:endParaRPr>
                    </a:p>
                  </a:txBody>
                  <a:tcPr marL="51058" marR="51058" marT="51058" marB="51058">
                    <a:noFill/>
                  </a:tcPr>
                </a:tc>
                <a:tc>
                  <a:txBody>
                    <a:bodyPr/>
                    <a:lstStyle/>
                    <a:p>
                      <a:pPr lvl="0">
                        <a:lnSpc>
                          <a:spcPct val="114999"/>
                        </a:lnSpc>
                        <a:spcAft>
                          <a:spcPts val="0"/>
                        </a:spcAft>
                        <a:buNone/>
                      </a:pPr>
                      <a:r>
                        <a:rPr lang="es-MX" sz="1600">
                          <a:solidFill>
                            <a:schemeClr val="tx1"/>
                          </a:solidFill>
                          <a:effectLst/>
                          <a:latin typeface="Calibri"/>
                        </a:rPr>
                        <a:t>Generar ámbitos para la mejora de la salud, por medio de la actividad física, la condición física y la salud.</a:t>
                      </a:r>
                      <a:endParaRPr lang="es-ES" sz="1600">
                        <a:solidFill>
                          <a:schemeClr val="tx1"/>
                        </a:solidFill>
                        <a:latin typeface="Calibri"/>
                      </a:endParaRPr>
                    </a:p>
                  </a:txBody>
                  <a:tcPr marL="51058" marR="51058" marT="51058" marB="51058">
                    <a:noFill/>
                  </a:tcPr>
                </a:tc>
                <a:extLst>
                  <a:ext uri="{0D108BD9-81ED-4DB2-BD59-A6C34878D82A}">
                    <a16:rowId xmlns:a16="http://schemas.microsoft.com/office/drawing/2014/main" val="1545891493"/>
                  </a:ext>
                </a:extLst>
              </a:tr>
            </a:tbl>
          </a:graphicData>
        </a:graphic>
      </p:graphicFrame>
      <p:sp>
        <p:nvSpPr>
          <p:cNvPr id="5" name="Título 1">
            <a:extLst>
              <a:ext uri="{FF2B5EF4-FFF2-40B4-BE49-F238E27FC236}">
                <a16:creationId xmlns:a16="http://schemas.microsoft.com/office/drawing/2014/main" id="{8A0E6D40-1297-A222-90BC-ED766B25E83D}"/>
              </a:ext>
            </a:extLst>
          </p:cNvPr>
          <p:cNvSpPr txBox="1">
            <a:spLocks/>
          </p:cNvSpPr>
          <p:nvPr/>
        </p:nvSpPr>
        <p:spPr>
          <a:xfrm>
            <a:off x="1595269" y="255358"/>
            <a:ext cx="9404723" cy="438004"/>
          </a:xfrm>
          <a:prstGeom prst="rect">
            <a:avLst/>
          </a:prstGeom>
        </p:spPr>
        <p:txBody>
          <a:bodyPr lIns="91440" tIns="45720" rIns="91440" bIns="45720" anchor="t"/>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a:latin typeface="Calibri"/>
                <a:cs typeface="Calibri"/>
              </a:rPr>
              <a:t>IV. Disciplinas involucradas en el  trabajo interdisciplinario.</a:t>
            </a:r>
            <a:r>
              <a:rPr lang="es-MX" sz="2000">
                <a:latin typeface="Calibri"/>
              </a:rPr>
              <a:t/>
            </a:r>
            <a:br>
              <a:rPr lang="es-MX" sz="2000">
                <a:latin typeface="Calibri"/>
              </a:rPr>
            </a:br>
            <a:endParaRPr lang="es-MX"/>
          </a:p>
        </p:txBody>
      </p:sp>
    </p:spTree>
    <p:extLst>
      <p:ext uri="{BB962C8B-B14F-4D97-AF65-F5344CB8AC3E}">
        <p14:creationId xmlns:p14="http://schemas.microsoft.com/office/powerpoint/2010/main" val="156004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A284DB0F-5394-A393-75E7-A8FEBA1D5710}"/>
              </a:ext>
            </a:extLst>
          </p:cNvPr>
          <p:cNvGraphicFramePr>
            <a:graphicFrameLocks noGrp="1"/>
          </p:cNvGraphicFramePr>
          <p:nvPr>
            <p:extLst>
              <p:ext uri="{D42A27DB-BD31-4B8C-83A1-F6EECF244321}">
                <p14:modId xmlns:p14="http://schemas.microsoft.com/office/powerpoint/2010/main" val="4156459707"/>
              </p:ext>
            </p:extLst>
          </p:nvPr>
        </p:nvGraphicFramePr>
        <p:xfrm>
          <a:off x="316276" y="131840"/>
          <a:ext cx="11381035" cy="6417780"/>
        </p:xfrm>
        <a:graphic>
          <a:graphicData uri="http://schemas.openxmlformats.org/drawingml/2006/table">
            <a:tbl>
              <a:tblPr>
                <a:tableStyleId>{5C22544A-7EE6-4342-B048-85BDC9FD1C3A}</a:tableStyleId>
              </a:tblPr>
              <a:tblGrid>
                <a:gridCol w="1665410">
                  <a:extLst>
                    <a:ext uri="{9D8B030D-6E8A-4147-A177-3AD203B41FA5}">
                      <a16:colId xmlns:a16="http://schemas.microsoft.com/office/drawing/2014/main" val="2621279831"/>
                    </a:ext>
                  </a:extLst>
                </a:gridCol>
                <a:gridCol w="1773213">
                  <a:extLst>
                    <a:ext uri="{9D8B030D-6E8A-4147-A177-3AD203B41FA5}">
                      <a16:colId xmlns:a16="http://schemas.microsoft.com/office/drawing/2014/main" val="3769624093"/>
                    </a:ext>
                  </a:extLst>
                </a:gridCol>
                <a:gridCol w="2771199">
                  <a:extLst>
                    <a:ext uri="{9D8B030D-6E8A-4147-A177-3AD203B41FA5}">
                      <a16:colId xmlns:a16="http://schemas.microsoft.com/office/drawing/2014/main" val="325214442"/>
                    </a:ext>
                  </a:extLst>
                </a:gridCol>
                <a:gridCol w="2654945">
                  <a:extLst>
                    <a:ext uri="{9D8B030D-6E8A-4147-A177-3AD203B41FA5}">
                      <a16:colId xmlns:a16="http://schemas.microsoft.com/office/drawing/2014/main" val="3260613120"/>
                    </a:ext>
                  </a:extLst>
                </a:gridCol>
                <a:gridCol w="2516268">
                  <a:extLst>
                    <a:ext uri="{9D8B030D-6E8A-4147-A177-3AD203B41FA5}">
                      <a16:colId xmlns:a16="http://schemas.microsoft.com/office/drawing/2014/main" val="103057396"/>
                    </a:ext>
                  </a:extLst>
                </a:gridCol>
              </a:tblGrid>
              <a:tr h="2226451">
                <a:tc>
                  <a:txBody>
                    <a:bodyPr/>
                    <a:lstStyle/>
                    <a:p>
                      <a:pPr marL="180975" lvl="0" indent="-180975">
                        <a:lnSpc>
                          <a:spcPct val="115000"/>
                        </a:lnSpc>
                        <a:spcAft>
                          <a:spcPts val="0"/>
                        </a:spcAft>
                        <a:buFont typeface="+mj-lt"/>
                        <a:buAutoNum type="arabicPeriod" startAt="3"/>
                      </a:pPr>
                      <a:r>
                        <a:rPr lang="es-ES" sz="1300">
                          <a:solidFill>
                            <a:schemeClr val="tx1"/>
                          </a:solidFill>
                          <a:effectLst/>
                          <a:latin typeface="Calibri"/>
                          <a:cs typeface="Arial"/>
                        </a:rPr>
                        <a:t>Objetivos o propósitos</a:t>
                      </a:r>
                      <a:endParaRPr lang="es-MX" sz="1300">
                        <a:solidFill>
                          <a:schemeClr val="tx1"/>
                        </a:solidFill>
                        <a:effectLst/>
                        <a:latin typeface="Calibri"/>
                        <a:cs typeface="Arial"/>
                      </a:endParaRPr>
                    </a:p>
                    <a:p>
                      <a:pPr marL="180340">
                        <a:lnSpc>
                          <a:spcPct val="115000"/>
                        </a:lnSpc>
                        <a:spcAft>
                          <a:spcPts val="0"/>
                        </a:spcAft>
                      </a:pPr>
                      <a:r>
                        <a:rPr lang="es-ES" sz="1300">
                          <a:solidFill>
                            <a:schemeClr val="tx1"/>
                          </a:solidFill>
                          <a:effectLst/>
                          <a:latin typeface="Calibri"/>
                          <a:cs typeface="Arial"/>
                        </a:rPr>
                        <a:t>a alcanzar. </a:t>
                      </a:r>
                      <a:endParaRPr lang="es-MX" sz="1300">
                        <a:solidFill>
                          <a:schemeClr val="tx1"/>
                        </a:solidFill>
                        <a:effectLst/>
                        <a:latin typeface="Calibri"/>
                        <a:cs typeface="Arial"/>
                      </a:endParaRPr>
                    </a:p>
                    <a:p>
                      <a:pPr algn="just">
                        <a:lnSpc>
                          <a:spcPct val="115000"/>
                        </a:lnSpc>
                        <a:spcAft>
                          <a:spcPts val="0"/>
                        </a:spcAft>
                      </a:pPr>
                      <a:r>
                        <a:rPr lang="es-ES" sz="1300">
                          <a:solidFill>
                            <a:schemeClr val="tx1"/>
                          </a:solidFill>
                          <a:effectLst/>
                          <a:latin typeface="Calibri"/>
                          <a:cs typeface="Arial"/>
                        </a:rPr>
                        <a:t>   </a:t>
                      </a:r>
                      <a:endParaRPr lang="es-MX" sz="1300">
                        <a:solidFill>
                          <a:schemeClr val="tx1"/>
                        </a:solidFill>
                        <a:effectLst/>
                        <a:latin typeface="Calibri"/>
                        <a:cs typeface="Arial"/>
                      </a:endParaRPr>
                    </a:p>
                    <a:p>
                      <a:pPr algn="just">
                        <a:lnSpc>
                          <a:spcPct val="115000"/>
                        </a:lnSpc>
                        <a:spcAft>
                          <a:spcPts val="0"/>
                        </a:spcAft>
                      </a:pPr>
                      <a:endParaRPr lang="es-MX" sz="1300">
                        <a:solidFill>
                          <a:schemeClr val="tx1"/>
                        </a:solidFill>
                        <a:effectLst/>
                        <a:latin typeface="Calibri"/>
                        <a:cs typeface="Arial"/>
                      </a:endParaRPr>
                    </a:p>
                    <a:p>
                      <a:pPr algn="just">
                        <a:lnSpc>
                          <a:spcPct val="115000"/>
                        </a:lnSpc>
                        <a:spcAft>
                          <a:spcPts val="0"/>
                        </a:spcAft>
                      </a:pPr>
                      <a:endParaRPr lang="es-MX" sz="1300">
                        <a:solidFill>
                          <a:schemeClr val="tx1"/>
                        </a:solidFill>
                        <a:effectLst/>
                        <a:latin typeface="Calibri"/>
                        <a:ea typeface="Arial" panose="020B0604020202020204" pitchFamily="34" charset="0"/>
                        <a:cs typeface="Arial"/>
                      </a:endParaRPr>
                    </a:p>
                  </a:txBody>
                  <a:tcPr marL="51058" marR="51058" marT="51058" marB="51058">
                    <a:noFill/>
                  </a:tcPr>
                </a:tc>
                <a:tc>
                  <a:txBody>
                    <a:bodyPr/>
                    <a:lstStyle/>
                    <a:p>
                      <a:pPr marL="342900" marR="0" lvl="0" indent="-342900" algn="l" rtl="0" eaLnBrk="1" fontAlgn="auto" latinLnBrk="0" hangingPunct="1">
                        <a:lnSpc>
                          <a:spcPct val="115000"/>
                        </a:lnSpc>
                        <a:spcBef>
                          <a:spcPts val="0"/>
                        </a:spcBef>
                        <a:spcAft>
                          <a:spcPts val="0"/>
                        </a:spcAft>
                        <a:buClrTx/>
                        <a:buSzTx/>
                        <a:buFont typeface="Symbol" panose="05050102010706020507" pitchFamily="18" charset="2"/>
                        <a:buChar char=""/>
                      </a:pPr>
                      <a:r>
                        <a:rPr lang="es-MX" sz="1300" baseline="0">
                          <a:solidFill>
                            <a:schemeClr val="tx1"/>
                          </a:solidFill>
                          <a:effectLst/>
                          <a:latin typeface="Calibri"/>
                          <a:ea typeface="Arial" panose="020B0604020202020204" pitchFamily="34" charset="0"/>
                          <a:cs typeface="Arial"/>
                        </a:rPr>
                        <a:t>Relacionará la eficacia metabólica con la salud del organismo y con la imagen corporal deseada.</a:t>
                      </a:r>
                    </a:p>
                    <a:p>
                      <a:pPr marL="342900" marR="0" lvl="0" indent="-342900" algn="l">
                        <a:lnSpc>
                          <a:spcPct val="114999"/>
                        </a:lnSpc>
                        <a:spcBef>
                          <a:spcPts val="0"/>
                        </a:spcBef>
                        <a:spcAft>
                          <a:spcPts val="0"/>
                        </a:spcAft>
                        <a:buClrTx/>
                        <a:buSzTx/>
                        <a:buFont typeface="Symbol" panose="05050102010706020507" pitchFamily="18" charset="2"/>
                        <a:buChar char=""/>
                      </a:pPr>
                      <a:r>
                        <a:rPr lang="es-MX" sz="1300" baseline="0">
                          <a:solidFill>
                            <a:schemeClr val="tx1"/>
                          </a:solidFill>
                          <a:effectLst/>
                          <a:latin typeface="Calibri"/>
                          <a:ea typeface="Arial" panose="020B0604020202020204" pitchFamily="34" charset="0"/>
                          <a:cs typeface="Arial"/>
                        </a:rPr>
                        <a:t>Analizará los daños y riesgos a la salud de los productos milagro para bajar de peso.</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Comprenderá los elementos de identidad mediante el análisis de la cosmogonía, la visión del mundo, el lenguaje, la idiosincrasia y las tradiciones en los textos para relacionarlos con su ideología y su contexto.</a:t>
                      </a:r>
                    </a:p>
                  </a:txBody>
                  <a:tcPr marL="51058" marR="51058" marT="51058" marB="51058">
                    <a:noFill/>
                  </a:tcPr>
                </a:tc>
                <a:tc>
                  <a:txBody>
                    <a:bodyPr/>
                    <a:lstStyle/>
                    <a:p>
                      <a:pPr marL="0" marR="0" lvl="0" indent="0" algn="l" rtl="0" eaLnBrk="1" fontAlgn="auto" latinLnBrk="0" hangingPunct="1">
                        <a:lnSpc>
                          <a:spcPct val="115000"/>
                        </a:lnSpc>
                        <a:spcBef>
                          <a:spcPts val="0"/>
                        </a:spcBef>
                        <a:spcAft>
                          <a:spcPts val="0"/>
                        </a:spcAft>
                        <a:buClrTx/>
                        <a:buSzTx/>
                        <a:buNone/>
                      </a:pPr>
                      <a:r>
                        <a:rPr lang="es-MX" sz="1300" b="0" i="0" u="none" strike="noStrike" kern="1200" cap="none" spc="0" normalizeH="0" baseline="0" noProof="0">
                          <a:ln>
                            <a:noFill/>
                          </a:ln>
                          <a:solidFill>
                            <a:schemeClr val="tx1"/>
                          </a:solidFill>
                          <a:effectLst/>
                          <a:uLnTx/>
                          <a:uFillTx/>
                          <a:latin typeface="Calibri"/>
                          <a:ea typeface="Arial" panose="020B0604020202020204" pitchFamily="34" charset="0"/>
                          <a:cs typeface="Arial"/>
                        </a:rPr>
                        <a:t>Investigará cuales son los pasos a seguir para tener la autorización de la COFEPRIS y en caso necesario poder demandar si el producto no da los resultados prometidos. </a:t>
                      </a:r>
                    </a:p>
                  </a:txBody>
                  <a:tcPr marL="51058" marR="51058" marT="51058" marB="51058">
                    <a:noFill/>
                  </a:tcPr>
                </a:tc>
                <a:tc>
                  <a:txBody>
                    <a:bodyPr/>
                    <a:lstStyle/>
                    <a:p>
                      <a:pPr marL="0" lvl="0" indent="0" algn="l">
                        <a:lnSpc>
                          <a:spcPct val="100000"/>
                        </a:lnSpc>
                        <a:spcBef>
                          <a:spcPts val="0"/>
                        </a:spcBef>
                        <a:spcAft>
                          <a:spcPts val="0"/>
                        </a:spcAft>
                        <a:buFont typeface="Arial"/>
                        <a:buChar char="•"/>
                      </a:pPr>
                      <a:r>
                        <a:rPr lang="es-MX" sz="1300" b="0" i="0" u="none" strike="noStrike" noProof="0">
                          <a:solidFill>
                            <a:schemeClr val="tx1"/>
                          </a:solidFill>
                          <a:effectLst/>
                          <a:latin typeface="Calibri"/>
                        </a:rPr>
                        <a:t>Desarrollará estilos de vida</a:t>
                      </a:r>
                      <a:endParaRPr lang="es-MX" sz="1300">
                        <a:solidFill>
                          <a:schemeClr val="tx1"/>
                        </a:solidFill>
                        <a:effectLst/>
                        <a:latin typeface="Calibri"/>
                        <a:cs typeface="Arial"/>
                      </a:endParaRPr>
                    </a:p>
                    <a:p>
                      <a:pPr marL="0" lvl="0" indent="0" algn="l">
                        <a:lnSpc>
                          <a:spcPct val="100000"/>
                        </a:lnSpc>
                        <a:spcBef>
                          <a:spcPts val="0"/>
                        </a:spcBef>
                        <a:spcAft>
                          <a:spcPts val="0"/>
                        </a:spcAft>
                        <a:buNone/>
                      </a:pPr>
                      <a:r>
                        <a:rPr lang="es-MX" sz="1300" b="0" i="0" u="none" strike="noStrike" noProof="0">
                          <a:solidFill>
                            <a:schemeClr val="tx1"/>
                          </a:solidFill>
                          <a:effectLst/>
                          <a:latin typeface="Calibri"/>
                        </a:rPr>
                        <a:t>saludables que consideren: la</a:t>
                      </a:r>
                      <a:endParaRPr lang="es-MX" sz="1300">
                        <a:solidFill>
                          <a:schemeClr val="tx1"/>
                        </a:solidFill>
                        <a:latin typeface="Calibri"/>
                      </a:endParaRPr>
                    </a:p>
                    <a:p>
                      <a:pPr marL="0" lvl="0" indent="0" algn="l">
                        <a:lnSpc>
                          <a:spcPct val="100000"/>
                        </a:lnSpc>
                        <a:spcBef>
                          <a:spcPts val="0"/>
                        </a:spcBef>
                        <a:spcAft>
                          <a:spcPts val="0"/>
                        </a:spcAft>
                        <a:buNone/>
                      </a:pPr>
                      <a:r>
                        <a:rPr lang="es-MX" sz="1300" b="0" i="0" u="none" strike="noStrike" noProof="0">
                          <a:solidFill>
                            <a:schemeClr val="tx1"/>
                          </a:solidFill>
                          <a:effectLst/>
                          <a:latin typeface="Calibri"/>
                        </a:rPr>
                        <a:t>alimentación, la higiene, el</a:t>
                      </a:r>
                      <a:endParaRPr lang="es-MX" sz="1300">
                        <a:solidFill>
                          <a:schemeClr val="tx1"/>
                        </a:solidFill>
                        <a:latin typeface="Calibri"/>
                      </a:endParaRPr>
                    </a:p>
                    <a:p>
                      <a:pPr marL="0" lvl="0" indent="0" algn="l">
                        <a:lnSpc>
                          <a:spcPct val="100000"/>
                        </a:lnSpc>
                        <a:spcBef>
                          <a:spcPts val="0"/>
                        </a:spcBef>
                        <a:spcAft>
                          <a:spcPts val="0"/>
                        </a:spcAft>
                        <a:buNone/>
                      </a:pPr>
                      <a:r>
                        <a:rPr lang="es-MX" sz="1300" b="0" i="0" u="none" strike="noStrike" noProof="0">
                          <a:solidFill>
                            <a:schemeClr val="tx1"/>
                          </a:solidFill>
                          <a:effectLst/>
                          <a:latin typeface="Calibri"/>
                        </a:rPr>
                        <a:t>ambiente y la práctica.</a:t>
                      </a:r>
                      <a:endParaRPr lang="es-MX" sz="1300">
                        <a:solidFill>
                          <a:schemeClr val="tx1"/>
                        </a:solidFill>
                        <a:latin typeface="Calibri"/>
                      </a:endParaRPr>
                    </a:p>
                    <a:p>
                      <a:pPr marL="0" lvl="0" indent="0" algn="l">
                        <a:lnSpc>
                          <a:spcPct val="100000"/>
                        </a:lnSpc>
                        <a:spcBef>
                          <a:spcPts val="0"/>
                        </a:spcBef>
                        <a:spcAft>
                          <a:spcPts val="0"/>
                        </a:spcAft>
                        <a:buNone/>
                      </a:pPr>
                      <a:endParaRPr lang="es-MX" sz="1300" b="0" i="0" u="none" strike="noStrike" noProof="0">
                        <a:solidFill>
                          <a:schemeClr val="tx1"/>
                        </a:solidFill>
                        <a:effectLst/>
                        <a:latin typeface="Calibri"/>
                      </a:endParaRPr>
                    </a:p>
                    <a:p>
                      <a:pPr marL="171450" lvl="0" indent="-171450">
                        <a:lnSpc>
                          <a:spcPct val="114999"/>
                        </a:lnSpc>
                        <a:spcAft>
                          <a:spcPts val="0"/>
                        </a:spcAft>
                        <a:buFont typeface="Arial"/>
                        <a:buChar char="•"/>
                      </a:pPr>
                      <a:endParaRPr lang="es-MX" sz="1300">
                        <a:solidFill>
                          <a:schemeClr val="tx1"/>
                        </a:solidFill>
                        <a:effectLst/>
                        <a:latin typeface="Calibri"/>
                        <a:ea typeface="Arial" panose="020B0604020202020204" pitchFamily="34" charset="0"/>
                        <a:cs typeface="Arial"/>
                      </a:endParaRPr>
                    </a:p>
                  </a:txBody>
                  <a:tcPr marL="51058" marR="51058" marT="51058" marB="51058">
                    <a:noFill/>
                  </a:tcPr>
                </a:tc>
                <a:extLst>
                  <a:ext uri="{0D108BD9-81ED-4DB2-BD59-A6C34878D82A}">
                    <a16:rowId xmlns:a16="http://schemas.microsoft.com/office/drawing/2014/main" val="1853035405"/>
                  </a:ext>
                </a:extLst>
              </a:tr>
              <a:tr h="2226451">
                <a:tc>
                  <a:txBody>
                    <a:bodyPr/>
                    <a:lstStyle/>
                    <a:p>
                      <a:pPr>
                        <a:lnSpc>
                          <a:spcPct val="115000"/>
                        </a:lnSpc>
                        <a:spcAft>
                          <a:spcPts val="0"/>
                        </a:spcAft>
                      </a:pPr>
                      <a:r>
                        <a:rPr lang="es-ES" sz="1300">
                          <a:solidFill>
                            <a:schemeClr val="tx1"/>
                          </a:solidFill>
                          <a:effectLst/>
                          <a:latin typeface="Calibri"/>
                          <a:cs typeface="Arial"/>
                        </a:rPr>
                        <a:t>4. Evaluación.</a:t>
                      </a:r>
                      <a:endParaRPr lang="es-MX" sz="1300">
                        <a:solidFill>
                          <a:schemeClr val="tx1"/>
                        </a:solidFill>
                        <a:effectLst/>
                        <a:latin typeface="Calibri"/>
                        <a:cs typeface="Arial"/>
                      </a:endParaRPr>
                    </a:p>
                    <a:p>
                      <a:pPr>
                        <a:lnSpc>
                          <a:spcPct val="115000"/>
                        </a:lnSpc>
                        <a:spcAft>
                          <a:spcPts val="0"/>
                        </a:spcAft>
                      </a:pPr>
                      <a:r>
                        <a:rPr lang="es-ES" sz="1300">
                          <a:solidFill>
                            <a:schemeClr val="tx1"/>
                          </a:solidFill>
                          <a:effectLst/>
                          <a:latin typeface="Calibri"/>
                          <a:cs typeface="Arial"/>
                        </a:rPr>
                        <a:t>    Productos/evidencias</a:t>
                      </a:r>
                      <a:endParaRPr lang="es-MX" sz="1300">
                        <a:solidFill>
                          <a:schemeClr val="tx1"/>
                        </a:solidFill>
                        <a:effectLst/>
                        <a:latin typeface="Calibri"/>
                        <a:cs typeface="Arial"/>
                      </a:endParaRPr>
                    </a:p>
                    <a:p>
                      <a:pPr>
                        <a:lnSpc>
                          <a:spcPct val="115000"/>
                        </a:lnSpc>
                        <a:spcAft>
                          <a:spcPts val="0"/>
                        </a:spcAft>
                      </a:pPr>
                      <a:r>
                        <a:rPr lang="es-ES" sz="1300">
                          <a:solidFill>
                            <a:schemeClr val="tx1"/>
                          </a:solidFill>
                          <a:effectLst/>
                          <a:latin typeface="Calibri"/>
                          <a:cs typeface="Arial"/>
                        </a:rPr>
                        <a:t>    de aprendizaje para </a:t>
                      </a:r>
                      <a:endParaRPr lang="es-MX" sz="1300">
                        <a:solidFill>
                          <a:schemeClr val="tx1"/>
                        </a:solidFill>
                        <a:effectLst/>
                        <a:latin typeface="Calibri"/>
                        <a:cs typeface="Arial"/>
                      </a:endParaRPr>
                    </a:p>
                    <a:p>
                      <a:pPr>
                        <a:lnSpc>
                          <a:spcPct val="115000"/>
                        </a:lnSpc>
                        <a:spcAft>
                          <a:spcPts val="0"/>
                        </a:spcAft>
                      </a:pPr>
                      <a:r>
                        <a:rPr lang="es-ES" sz="1300">
                          <a:solidFill>
                            <a:schemeClr val="tx1"/>
                          </a:solidFill>
                          <a:effectLst/>
                          <a:latin typeface="Calibri"/>
                          <a:cs typeface="Arial"/>
                        </a:rPr>
                        <a:t>    demostrar el</a:t>
                      </a:r>
                      <a:endParaRPr lang="es-MX" sz="1300">
                        <a:solidFill>
                          <a:schemeClr val="tx1"/>
                        </a:solidFill>
                        <a:effectLst/>
                        <a:latin typeface="Calibri"/>
                        <a:cs typeface="Arial"/>
                      </a:endParaRPr>
                    </a:p>
                    <a:p>
                      <a:pPr>
                        <a:lnSpc>
                          <a:spcPct val="115000"/>
                        </a:lnSpc>
                        <a:spcAft>
                          <a:spcPts val="0"/>
                        </a:spcAft>
                      </a:pPr>
                      <a:r>
                        <a:rPr lang="es-ES" sz="1300">
                          <a:solidFill>
                            <a:schemeClr val="tx1"/>
                          </a:solidFill>
                          <a:effectLst/>
                          <a:latin typeface="Calibri"/>
                          <a:cs typeface="Arial"/>
                        </a:rPr>
                        <a:t>    avance del  proceso  y el logro del  objetivo</a:t>
                      </a:r>
                      <a:endParaRPr lang="es-MX" sz="1300">
                        <a:solidFill>
                          <a:schemeClr val="tx1"/>
                        </a:solidFill>
                        <a:effectLst/>
                        <a:latin typeface="Calibri"/>
                        <a:cs typeface="Arial"/>
                      </a:endParaRPr>
                    </a:p>
                    <a:p>
                      <a:pPr>
                        <a:lnSpc>
                          <a:spcPct val="115000"/>
                        </a:lnSpc>
                        <a:spcAft>
                          <a:spcPts val="0"/>
                        </a:spcAft>
                      </a:pPr>
                      <a:r>
                        <a:rPr lang="es-ES" sz="1300">
                          <a:solidFill>
                            <a:schemeClr val="tx1"/>
                          </a:solidFill>
                          <a:effectLst/>
                          <a:latin typeface="Calibri"/>
                          <a:cs typeface="Arial"/>
                        </a:rPr>
                        <a:t>    propuesto.</a:t>
                      </a:r>
                      <a:endParaRPr lang="es-MX" sz="1300">
                        <a:solidFill>
                          <a:schemeClr val="tx1"/>
                        </a:solidFill>
                        <a:effectLst/>
                        <a:latin typeface="Calibri"/>
                        <a:cs typeface="Arial"/>
                      </a:endParaRPr>
                    </a:p>
                    <a:p>
                      <a:pPr>
                        <a:lnSpc>
                          <a:spcPct val="115000"/>
                        </a:lnSpc>
                        <a:spcAft>
                          <a:spcPts val="0"/>
                        </a:spcAft>
                      </a:pPr>
                      <a:r>
                        <a:rPr lang="es-ES" sz="1300">
                          <a:solidFill>
                            <a:schemeClr val="tx1"/>
                          </a:solidFill>
                          <a:effectLst/>
                          <a:latin typeface="Calibri"/>
                          <a:cs typeface="Arial"/>
                        </a:rPr>
                        <a:t>     	</a:t>
                      </a:r>
                      <a:endParaRPr lang="es-MX" sz="1300">
                        <a:solidFill>
                          <a:schemeClr val="tx1"/>
                        </a:solidFill>
                        <a:effectLst/>
                        <a:latin typeface="Calibri"/>
                        <a:ea typeface="Arial" panose="020B0604020202020204" pitchFamily="34" charset="0"/>
                        <a:cs typeface="Arial"/>
                      </a:endParaRP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Trabajo de investigación que se organizará en una revista.</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Se hará un trabajo de investigación , dónde se revisará la ortografía , redacción  así como las opiniones y conclusiones a las que llegaron los alumnos al terminar su lectura.</a:t>
                      </a:r>
                    </a:p>
                    <a:p>
                      <a:pPr marL="342900" lvl="0" indent="-342900">
                        <a:lnSpc>
                          <a:spcPct val="114999"/>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Se realizará una Infografía dónde se muestre los las investigaciones y resultados </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baseline="0">
                          <a:solidFill>
                            <a:schemeClr val="tx1"/>
                          </a:solidFill>
                          <a:effectLst/>
                          <a:latin typeface="Calibri"/>
                          <a:ea typeface="Arial" panose="020B0604020202020204" pitchFamily="34" charset="0"/>
                          <a:cs typeface="Arial"/>
                        </a:rPr>
                        <a:t>Se realizará una revista digital en la cual se muestren los resultados obtenidos de la investigación realizada</a:t>
                      </a:r>
                    </a:p>
                  </a:txBody>
                  <a:tcPr marL="51058" marR="51058" marT="51058" marB="51058">
                    <a:noFill/>
                  </a:tcPr>
                </a:tc>
                <a:tc>
                  <a:txBody>
                    <a:bodyPr/>
                    <a:lstStyle/>
                    <a:p>
                      <a:pPr marL="0" lvl="0" indent="0">
                        <a:lnSpc>
                          <a:spcPct val="114999"/>
                        </a:lnSpc>
                        <a:spcAft>
                          <a:spcPts val="0"/>
                        </a:spcAft>
                        <a:buClr>
                          <a:srgbClr val="000000"/>
                        </a:buClr>
                        <a:buNone/>
                      </a:pPr>
                      <a:r>
                        <a:rPr lang="es-MX" sz="1300" b="0" i="0" u="none" strike="noStrike" noProof="0">
                          <a:solidFill>
                            <a:schemeClr val="tx1"/>
                          </a:solidFill>
                          <a:effectLst/>
                          <a:latin typeface="Calibri"/>
                        </a:rPr>
                        <a:t>Se realizará una Infografía dónde se muestre las investigaciones y resultados.</a:t>
                      </a:r>
                      <a:endParaRPr lang="en-US" sz="1300" b="0" i="0" u="none" strike="noStrike" noProof="0">
                        <a:solidFill>
                          <a:schemeClr val="tx1"/>
                        </a:solidFill>
                        <a:effectLst/>
                        <a:latin typeface="Calibri"/>
                      </a:endParaRPr>
                    </a:p>
                    <a:p>
                      <a:pPr marL="0" lvl="0" indent="0">
                        <a:lnSpc>
                          <a:spcPct val="114999"/>
                        </a:lnSpc>
                        <a:spcAft>
                          <a:spcPts val="0"/>
                        </a:spcAft>
                        <a:buNone/>
                      </a:pPr>
                      <a:endParaRPr lang="es-MX" sz="1300">
                        <a:solidFill>
                          <a:schemeClr val="tx1"/>
                        </a:solidFill>
                        <a:effectLst/>
                        <a:latin typeface="Calibri"/>
                        <a:ea typeface="Arial" panose="020B0604020202020204" pitchFamily="34" charset="0"/>
                        <a:cs typeface="Arial"/>
                      </a:endParaRPr>
                    </a:p>
                  </a:txBody>
                  <a:tcPr marL="51058" marR="51058" marT="51058" marB="51058">
                    <a:noFill/>
                  </a:tcPr>
                </a:tc>
                <a:extLst>
                  <a:ext uri="{0D108BD9-81ED-4DB2-BD59-A6C34878D82A}">
                    <a16:rowId xmlns:a16="http://schemas.microsoft.com/office/drawing/2014/main" val="1931198357"/>
                  </a:ext>
                </a:extLst>
              </a:tr>
              <a:tr h="1406621">
                <a:tc>
                  <a:txBody>
                    <a:bodyPr/>
                    <a:lstStyle/>
                    <a:p>
                      <a:pPr>
                        <a:lnSpc>
                          <a:spcPct val="115000"/>
                        </a:lnSpc>
                        <a:spcAft>
                          <a:spcPts val="0"/>
                        </a:spcAft>
                      </a:pPr>
                      <a:r>
                        <a:rPr lang="es-ES" sz="1300">
                          <a:solidFill>
                            <a:schemeClr val="tx1"/>
                          </a:solidFill>
                          <a:effectLst/>
                          <a:latin typeface="Calibri"/>
                          <a:cs typeface="Arial"/>
                        </a:rPr>
                        <a:t>5. Tipos y herramientas de evaluación.</a:t>
                      </a:r>
                      <a:endParaRPr lang="es-MX" sz="1300">
                        <a:solidFill>
                          <a:schemeClr val="tx1"/>
                        </a:solidFill>
                        <a:effectLst/>
                        <a:latin typeface="Calibri"/>
                        <a:cs typeface="Arial"/>
                      </a:endParaRPr>
                    </a:p>
                    <a:p>
                      <a:pPr>
                        <a:lnSpc>
                          <a:spcPct val="115000"/>
                        </a:lnSpc>
                        <a:spcAft>
                          <a:spcPts val="0"/>
                        </a:spcAft>
                      </a:pPr>
                      <a:endParaRPr lang="es-MX" sz="1300">
                        <a:solidFill>
                          <a:schemeClr val="tx1"/>
                        </a:solidFill>
                        <a:effectLst/>
                        <a:latin typeface="Calibri"/>
                        <a:cs typeface="Arial"/>
                      </a:endParaRPr>
                    </a:p>
                    <a:p>
                      <a:pPr>
                        <a:lnSpc>
                          <a:spcPct val="115000"/>
                        </a:lnSpc>
                        <a:spcAft>
                          <a:spcPts val="0"/>
                        </a:spcAft>
                      </a:pPr>
                      <a:endParaRPr lang="es-MX" sz="1300">
                        <a:solidFill>
                          <a:schemeClr val="tx1"/>
                        </a:solidFill>
                        <a:effectLst/>
                        <a:latin typeface="Calibri"/>
                        <a:cs typeface="Arial"/>
                      </a:endParaRPr>
                    </a:p>
                    <a:p>
                      <a:pPr>
                        <a:lnSpc>
                          <a:spcPct val="115000"/>
                        </a:lnSpc>
                        <a:spcAft>
                          <a:spcPts val="0"/>
                        </a:spcAft>
                      </a:pPr>
                      <a:endParaRPr lang="es-MX" sz="1300">
                        <a:solidFill>
                          <a:schemeClr val="tx1"/>
                        </a:solidFill>
                        <a:effectLst/>
                        <a:latin typeface="Calibri"/>
                        <a:ea typeface="Arial" panose="020B0604020202020204" pitchFamily="34" charset="0"/>
                        <a:cs typeface="Arial"/>
                      </a:endParaRP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Evaluación continua de la investigación.</a:t>
                      </a:r>
                    </a:p>
                    <a:p>
                      <a:pPr marL="342900" lvl="0" indent="-342900">
                        <a:lnSpc>
                          <a:spcPct val="114999"/>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Revista terminada</a:t>
                      </a:r>
                    </a:p>
                    <a:p>
                      <a:pPr marL="342900" lvl="0" indent="-342900">
                        <a:lnSpc>
                          <a:spcPct val="114999"/>
                        </a:lnSpc>
                        <a:spcAft>
                          <a:spcPts val="0"/>
                        </a:spcAft>
                        <a:buFont typeface="Symbol" panose="05050102010706020507" pitchFamily="18" charset="2"/>
                        <a:buChar char=""/>
                      </a:pPr>
                      <a:endParaRPr lang="es-MX" sz="1300">
                        <a:solidFill>
                          <a:schemeClr val="tx1"/>
                        </a:solidFill>
                        <a:effectLst/>
                        <a:latin typeface="Calibri"/>
                        <a:ea typeface="Arial" panose="020B0604020202020204" pitchFamily="34" charset="0"/>
                        <a:cs typeface="Arial"/>
                      </a:endParaRPr>
                    </a:p>
                    <a:p>
                      <a:pPr marL="342900" lvl="0" indent="-342900">
                        <a:lnSpc>
                          <a:spcPct val="114999"/>
                        </a:lnSpc>
                        <a:spcAft>
                          <a:spcPts val="0"/>
                        </a:spcAft>
                        <a:buFont typeface="Symbol" panose="05050102010706020507" pitchFamily="18" charset="2"/>
                        <a:buChar char=""/>
                      </a:pPr>
                      <a:endParaRPr lang="es-MX" sz="1300">
                        <a:solidFill>
                          <a:schemeClr val="tx1"/>
                        </a:solidFill>
                        <a:effectLst/>
                        <a:latin typeface="Calibri"/>
                        <a:ea typeface="Arial" panose="020B0604020202020204" pitchFamily="34" charset="0"/>
                        <a:cs typeface="Arial"/>
                      </a:endParaRP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El avance de la lectura así como las anotaciones de la investigación</a:t>
                      </a:r>
                    </a:p>
                    <a:p>
                      <a:pPr marL="342900" lvl="0" indent="-342900">
                        <a:lnSpc>
                          <a:spcPct val="114999"/>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Lista de cotejo</a:t>
                      </a:r>
                    </a:p>
                    <a:p>
                      <a:pPr marL="342900" lvl="0" indent="-342900">
                        <a:lnSpc>
                          <a:spcPct val="114999"/>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Portafolio de evidencias </a:t>
                      </a:r>
                    </a:p>
                  </a:txBody>
                  <a:tcPr marL="51058" marR="51058" marT="51058" marB="51058">
                    <a:noFill/>
                  </a:tcPr>
                </a:tc>
                <a:tc>
                  <a:txBody>
                    <a:bodyPr/>
                    <a:lstStyle/>
                    <a:p>
                      <a:pPr marL="342900" lvl="0" indent="-342900">
                        <a:lnSpc>
                          <a:spcPct val="115000"/>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Evaluación continua</a:t>
                      </a:r>
                    </a:p>
                    <a:p>
                      <a:pPr marL="342900" lvl="0" indent="-342900">
                        <a:lnSpc>
                          <a:spcPct val="114999"/>
                        </a:lnSpc>
                        <a:spcAft>
                          <a:spcPts val="0"/>
                        </a:spcAft>
                        <a:buFont typeface="Symbol" panose="05050102010706020507" pitchFamily="18" charset="2"/>
                        <a:buChar char=""/>
                      </a:pPr>
                      <a:r>
                        <a:rPr lang="es-MX" sz="1300">
                          <a:solidFill>
                            <a:schemeClr val="tx1"/>
                          </a:solidFill>
                          <a:effectLst/>
                          <a:latin typeface="Calibri"/>
                          <a:ea typeface="Arial" panose="020B0604020202020204" pitchFamily="34" charset="0"/>
                          <a:cs typeface="Arial"/>
                        </a:rPr>
                        <a:t>Portafolio de evidencias</a:t>
                      </a:r>
                    </a:p>
                  </a:txBody>
                  <a:tcPr marL="51058" marR="51058" marT="51058" marB="51058">
                    <a:noFill/>
                  </a:tcPr>
                </a:tc>
                <a:tc>
                  <a:txBody>
                    <a:bodyPr/>
                    <a:lstStyle/>
                    <a:p>
                      <a:pPr marL="171450" lvl="0" indent="-171450">
                        <a:lnSpc>
                          <a:spcPct val="115000"/>
                        </a:lnSpc>
                        <a:spcAft>
                          <a:spcPts val="0"/>
                        </a:spcAft>
                        <a:buFont typeface="Arial"/>
                        <a:buChar char="•"/>
                      </a:pPr>
                      <a:r>
                        <a:rPr lang="es-MX" sz="1300" b="0" i="0" u="none" strike="noStrike" noProof="0">
                          <a:solidFill>
                            <a:schemeClr val="tx1"/>
                          </a:solidFill>
                          <a:effectLst/>
                          <a:latin typeface="Calibri"/>
                        </a:rPr>
                        <a:t>Portafolio de evidencias.</a:t>
                      </a:r>
                      <a:endParaRPr lang="es-MX" sz="1300">
                        <a:solidFill>
                          <a:schemeClr val="tx1"/>
                        </a:solidFill>
                        <a:effectLst/>
                        <a:latin typeface="Calibri"/>
                        <a:ea typeface="Arial" panose="020B0604020202020204" pitchFamily="34" charset="0"/>
                        <a:cs typeface="Arial"/>
                      </a:endParaRPr>
                    </a:p>
                  </a:txBody>
                  <a:tcPr marL="51058" marR="51058" marT="51058" marB="51058">
                    <a:noFill/>
                  </a:tcPr>
                </a:tc>
                <a:extLst>
                  <a:ext uri="{0D108BD9-81ED-4DB2-BD59-A6C34878D82A}">
                    <a16:rowId xmlns:a16="http://schemas.microsoft.com/office/drawing/2014/main" val="1545891493"/>
                  </a:ext>
                </a:extLst>
              </a:tr>
            </a:tbl>
          </a:graphicData>
        </a:graphic>
      </p:graphicFrame>
    </p:spTree>
    <p:extLst>
      <p:ext uri="{BB962C8B-B14F-4D97-AF65-F5344CB8AC3E}">
        <p14:creationId xmlns:p14="http://schemas.microsoft.com/office/powerpoint/2010/main" val="14815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250692193"/>
              </p:ext>
            </p:extLst>
          </p:nvPr>
        </p:nvGraphicFramePr>
        <p:xfrm>
          <a:off x="238046" y="561414"/>
          <a:ext cx="11702894" cy="6091517"/>
        </p:xfrm>
        <a:graphic>
          <a:graphicData uri="http://schemas.openxmlformats.org/drawingml/2006/table">
            <a:tbl>
              <a:tblPr>
                <a:tableStyleId>{5C22544A-7EE6-4342-B048-85BDC9FD1C3A}</a:tableStyleId>
              </a:tblPr>
              <a:tblGrid>
                <a:gridCol w="1423034">
                  <a:extLst>
                    <a:ext uri="{9D8B030D-6E8A-4147-A177-3AD203B41FA5}">
                      <a16:colId xmlns:a16="http://schemas.microsoft.com/office/drawing/2014/main" val="487705178"/>
                    </a:ext>
                  </a:extLst>
                </a:gridCol>
                <a:gridCol w="2569964">
                  <a:extLst>
                    <a:ext uri="{9D8B030D-6E8A-4147-A177-3AD203B41FA5}">
                      <a16:colId xmlns:a16="http://schemas.microsoft.com/office/drawing/2014/main" val="3810808791"/>
                    </a:ext>
                  </a:extLst>
                </a:gridCol>
                <a:gridCol w="2677026">
                  <a:extLst>
                    <a:ext uri="{9D8B030D-6E8A-4147-A177-3AD203B41FA5}">
                      <a16:colId xmlns:a16="http://schemas.microsoft.com/office/drawing/2014/main" val="2173668670"/>
                    </a:ext>
                  </a:extLst>
                </a:gridCol>
                <a:gridCol w="2462904">
                  <a:extLst>
                    <a:ext uri="{9D8B030D-6E8A-4147-A177-3AD203B41FA5}">
                      <a16:colId xmlns:a16="http://schemas.microsoft.com/office/drawing/2014/main" val="2009087857"/>
                    </a:ext>
                  </a:extLst>
                </a:gridCol>
                <a:gridCol w="2569966">
                  <a:extLst>
                    <a:ext uri="{9D8B030D-6E8A-4147-A177-3AD203B41FA5}">
                      <a16:colId xmlns:a16="http://schemas.microsoft.com/office/drawing/2014/main" val="1329779634"/>
                    </a:ext>
                  </a:extLst>
                </a:gridCol>
              </a:tblGrid>
              <a:tr h="506521">
                <a:tc>
                  <a:txBody>
                    <a:bodyPr/>
                    <a:lstStyle/>
                    <a:p>
                      <a:pPr>
                        <a:lnSpc>
                          <a:spcPct val="115000"/>
                        </a:lnSpc>
                        <a:spcAft>
                          <a:spcPts val="0"/>
                        </a:spcAft>
                      </a:pPr>
                      <a:endParaRPr lang="es-MX" sz="1200">
                        <a:solidFill>
                          <a:schemeClr val="tx1"/>
                        </a:solidFill>
                        <a:effectLst/>
                        <a:latin typeface="Calibri"/>
                        <a:ea typeface="Arial" panose="020B0604020202020204" pitchFamily="34" charset="0"/>
                        <a:cs typeface="Arial"/>
                      </a:endParaRPr>
                    </a:p>
                  </a:txBody>
                  <a:tcPr marL="48416" marR="48416" marT="48416" marB="48416">
                    <a:noFill/>
                  </a:tcPr>
                </a:tc>
                <a:tc>
                  <a:txBody>
                    <a:bodyPr/>
                    <a:lstStyle/>
                    <a:p>
                      <a:pPr algn="ctr">
                        <a:lnSpc>
                          <a:spcPct val="115000"/>
                        </a:lnSpc>
                        <a:spcAft>
                          <a:spcPts val="0"/>
                        </a:spcAft>
                      </a:pPr>
                      <a:r>
                        <a:rPr lang="es-ES" sz="1200">
                          <a:solidFill>
                            <a:schemeClr val="tx1"/>
                          </a:solidFill>
                          <a:effectLst/>
                          <a:latin typeface="Calibri"/>
                          <a:cs typeface="Arial"/>
                        </a:rPr>
                        <a:t>Disciplina 1.</a:t>
                      </a:r>
                    </a:p>
                    <a:p>
                      <a:pPr lvl="0" algn="ctr">
                        <a:lnSpc>
                          <a:spcPct val="114999"/>
                        </a:lnSpc>
                        <a:spcAft>
                          <a:spcPts val="0"/>
                        </a:spcAft>
                        <a:buNone/>
                      </a:pPr>
                      <a:r>
                        <a:rPr lang="es-ES" sz="1200">
                          <a:solidFill>
                            <a:schemeClr val="tx1"/>
                          </a:solidFill>
                          <a:effectLst/>
                          <a:latin typeface="Calibri"/>
                          <a:cs typeface="Arial"/>
                        </a:rPr>
                        <a:t>BIOLOGÍA</a:t>
                      </a:r>
                    </a:p>
                  </a:txBody>
                  <a:tcPr marL="48416" marR="48416" marT="48416" marB="48416">
                    <a:noFill/>
                  </a:tcPr>
                </a:tc>
                <a:tc>
                  <a:txBody>
                    <a:bodyPr/>
                    <a:lstStyle/>
                    <a:p>
                      <a:pPr algn="ctr">
                        <a:lnSpc>
                          <a:spcPct val="115000"/>
                        </a:lnSpc>
                        <a:spcAft>
                          <a:spcPts val="0"/>
                        </a:spcAft>
                      </a:pPr>
                      <a:r>
                        <a:rPr lang="es-ES" sz="1200">
                          <a:solidFill>
                            <a:schemeClr val="tx1"/>
                          </a:solidFill>
                          <a:effectLst/>
                          <a:latin typeface="Calibri"/>
                          <a:cs typeface="Arial"/>
                        </a:rPr>
                        <a:t>Disciplina 2.</a:t>
                      </a:r>
                      <a:endParaRPr lang="es-MX" sz="1200">
                        <a:solidFill>
                          <a:schemeClr val="tx1"/>
                        </a:solidFill>
                        <a:effectLst/>
                        <a:latin typeface="Calibri"/>
                        <a:cs typeface="Arial"/>
                      </a:endParaRPr>
                    </a:p>
                    <a:p>
                      <a:pPr algn="ctr">
                        <a:lnSpc>
                          <a:spcPct val="115000"/>
                        </a:lnSpc>
                        <a:spcAft>
                          <a:spcPts val="0"/>
                        </a:spcAft>
                      </a:pPr>
                      <a:r>
                        <a:rPr lang="es-ES" sz="1200">
                          <a:solidFill>
                            <a:schemeClr val="tx1"/>
                          </a:solidFill>
                          <a:effectLst/>
                          <a:latin typeface="Calibri"/>
                          <a:cs typeface="Arial"/>
                        </a:rPr>
                        <a:t>LITERATURA</a:t>
                      </a:r>
                      <a:endParaRPr lang="es-MX" sz="1200">
                        <a:solidFill>
                          <a:schemeClr val="tx1"/>
                        </a:solidFill>
                        <a:latin typeface="Calibri"/>
                        <a:cs typeface="Arial"/>
                      </a:endParaRPr>
                    </a:p>
                  </a:txBody>
                  <a:tcPr marL="48416" marR="48416" marT="48416" marB="48416">
                    <a:noFill/>
                  </a:tcPr>
                </a:tc>
                <a:tc>
                  <a:txBody>
                    <a:bodyPr/>
                    <a:lstStyle/>
                    <a:p>
                      <a:pPr algn="ctr">
                        <a:lnSpc>
                          <a:spcPct val="115000"/>
                        </a:lnSpc>
                        <a:spcAft>
                          <a:spcPts val="0"/>
                        </a:spcAft>
                      </a:pPr>
                      <a:r>
                        <a:rPr lang="es-ES" sz="1200">
                          <a:solidFill>
                            <a:schemeClr val="tx1"/>
                          </a:solidFill>
                          <a:effectLst/>
                          <a:latin typeface="Calibri"/>
                          <a:cs typeface="Arial"/>
                        </a:rPr>
                        <a:t>Disciplina 3. </a:t>
                      </a:r>
                    </a:p>
                    <a:p>
                      <a:pPr algn="ctr">
                        <a:lnSpc>
                          <a:spcPct val="115000"/>
                        </a:lnSpc>
                        <a:spcAft>
                          <a:spcPts val="0"/>
                        </a:spcAft>
                      </a:pPr>
                      <a:r>
                        <a:rPr lang="es-ES" sz="1200">
                          <a:solidFill>
                            <a:schemeClr val="tx1"/>
                          </a:solidFill>
                          <a:effectLst/>
                          <a:latin typeface="Calibri"/>
                          <a:cs typeface="Arial"/>
                        </a:rPr>
                        <a:t>DERECHO</a:t>
                      </a:r>
                    </a:p>
                  </a:txBody>
                  <a:tcPr marL="48416" marR="48416" marT="48416" marB="48416">
                    <a:no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s-ES" sz="1200">
                          <a:solidFill>
                            <a:schemeClr val="tx1"/>
                          </a:solidFill>
                          <a:effectLst/>
                          <a:latin typeface="Calibri"/>
                          <a:cs typeface="Arial"/>
                        </a:rPr>
                        <a:t>Disciplina 4.</a:t>
                      </a:r>
                      <a:endParaRPr lang="es-MX" sz="1200">
                        <a:solidFill>
                          <a:schemeClr val="tx1"/>
                        </a:solidFill>
                        <a:effectLst/>
                        <a:latin typeface="Calibri"/>
                        <a:cs typeface="Arial"/>
                      </a:endParaRPr>
                    </a:p>
                    <a:p>
                      <a:pPr algn="ctr">
                        <a:lnSpc>
                          <a:spcPct val="115000"/>
                        </a:lnSpc>
                        <a:spcAft>
                          <a:spcPts val="0"/>
                        </a:spcAft>
                      </a:pPr>
                      <a:r>
                        <a:rPr lang="es-ES" sz="1200" baseline="0">
                          <a:solidFill>
                            <a:schemeClr val="tx1"/>
                          </a:solidFill>
                          <a:effectLst/>
                          <a:latin typeface="Calibri"/>
                          <a:cs typeface="Arial"/>
                        </a:rPr>
                        <a:t>EDUCACIÓN FÍSICA</a:t>
                      </a:r>
                    </a:p>
                  </a:txBody>
                  <a:tcPr marL="48416" marR="48416" marT="48416" marB="48416">
                    <a:noFill/>
                  </a:tcPr>
                </a:tc>
                <a:extLst>
                  <a:ext uri="{0D108BD9-81ED-4DB2-BD59-A6C34878D82A}">
                    <a16:rowId xmlns:a16="http://schemas.microsoft.com/office/drawing/2014/main" val="15034731"/>
                  </a:ext>
                </a:extLst>
              </a:tr>
              <a:tr h="1675417">
                <a:tc>
                  <a:txBody>
                    <a:bodyPr/>
                    <a:lstStyle/>
                    <a:p>
                      <a:pPr marL="275590" indent="-180340">
                        <a:lnSpc>
                          <a:spcPct val="115000"/>
                        </a:lnSpc>
                        <a:spcAft>
                          <a:spcPts val="0"/>
                        </a:spcAft>
                      </a:pPr>
                      <a:r>
                        <a:rPr lang="es-ES" sz="1200">
                          <a:solidFill>
                            <a:schemeClr val="tx1"/>
                          </a:solidFill>
                          <a:effectLst/>
                          <a:latin typeface="Calibri"/>
                          <a:cs typeface="Arial"/>
                        </a:rPr>
                        <a:t>1.  Preguntar y cuestionar.</a:t>
                      </a:r>
                      <a:endParaRPr lang="es-MX" sz="1200">
                        <a:solidFill>
                          <a:schemeClr val="tx1"/>
                        </a:solidFill>
                        <a:effectLst/>
                        <a:latin typeface="Calibri"/>
                        <a:cs typeface="Arial"/>
                      </a:endParaRPr>
                    </a:p>
                    <a:p>
                      <a:pPr marL="275590" indent="-180340">
                        <a:lnSpc>
                          <a:spcPct val="115000"/>
                        </a:lnSpc>
                        <a:spcAft>
                          <a:spcPts val="0"/>
                        </a:spcAft>
                      </a:pPr>
                      <a:r>
                        <a:rPr lang="es-ES" sz="1200">
                          <a:solidFill>
                            <a:schemeClr val="tx1"/>
                          </a:solidFill>
                          <a:effectLst/>
                          <a:latin typeface="Calibri"/>
                          <a:cs typeface="Arial"/>
                        </a:rPr>
                        <a:t>     Preguntas para dirigir  la Investigación Interdisciplinaria.</a:t>
                      </a:r>
                      <a:endParaRPr lang="es-MX" sz="1200">
                        <a:solidFill>
                          <a:schemeClr val="tx1"/>
                        </a:solidFill>
                        <a:effectLst/>
                        <a:latin typeface="Calibri"/>
                        <a:ea typeface="Arial" panose="020B0604020202020204" pitchFamily="34" charset="0"/>
                        <a:cs typeface="Arial"/>
                      </a:endParaRPr>
                    </a:p>
                  </a:txBody>
                  <a:tcPr marL="48416" marR="48416" marT="48416" marB="48416">
                    <a:noFill/>
                  </a:tcPr>
                </a:tc>
                <a:tc>
                  <a:txBody>
                    <a:bodyPr/>
                    <a:lstStyle/>
                    <a:p>
                      <a:pPr marL="228600" indent="-228600">
                        <a:lnSpc>
                          <a:spcPct val="115000"/>
                        </a:lnSpc>
                        <a:spcAft>
                          <a:spcPts val="0"/>
                        </a:spcAft>
                        <a:buFont typeface="+mj-lt"/>
                        <a:buAutoNum type="arabicPeriod"/>
                      </a:pPr>
                      <a:r>
                        <a:rPr lang="es-ES" sz="1200">
                          <a:solidFill>
                            <a:schemeClr val="tx1"/>
                          </a:solidFill>
                          <a:effectLst/>
                          <a:latin typeface="Calibri"/>
                          <a:ea typeface="Arial" panose="020B0604020202020204" pitchFamily="34" charset="0"/>
                          <a:cs typeface="Arial"/>
                        </a:rPr>
                        <a:t>¿Cuál es la relación entre la eficacia metabólica y el balance energético?</a:t>
                      </a:r>
                    </a:p>
                    <a:p>
                      <a:pPr marL="228600" lvl="0" indent="-228600">
                        <a:lnSpc>
                          <a:spcPct val="114999"/>
                        </a:lnSpc>
                        <a:spcAft>
                          <a:spcPts val="0"/>
                        </a:spcAft>
                        <a:buAutoNum type="arabicPeriod"/>
                      </a:pPr>
                      <a:r>
                        <a:rPr lang="es-ES" sz="1200">
                          <a:solidFill>
                            <a:schemeClr val="tx1"/>
                          </a:solidFill>
                          <a:effectLst/>
                          <a:latin typeface="Calibri"/>
                          <a:cs typeface="Arial"/>
                        </a:rPr>
                        <a:t>¿Por qué se deben evitar los productos milagro para bajar de peso?</a:t>
                      </a:r>
                    </a:p>
                  </a:txBody>
                  <a:tcPr marL="48416" marR="48416" marT="48416" marB="48416">
                    <a:noFill/>
                  </a:tcPr>
                </a:tc>
                <a:tc>
                  <a:txBody>
                    <a:bodyPr/>
                    <a:lstStyle/>
                    <a:p>
                      <a:pPr marL="228600" indent="-228600">
                        <a:buFont typeface="+mj-lt"/>
                        <a:buAutoNum type="arabicPeriod"/>
                      </a:pPr>
                      <a:r>
                        <a:rPr lang="es-ES" sz="1200">
                          <a:solidFill>
                            <a:schemeClr val="tx1"/>
                          </a:solidFill>
                          <a:effectLst/>
                          <a:latin typeface="Calibri"/>
                          <a:cs typeface="Arial"/>
                        </a:rPr>
                        <a:t>Identificación y reflexión del concepto de identidad</a:t>
                      </a:r>
                    </a:p>
                    <a:p>
                      <a:pPr marL="228600" lvl="0" indent="-228600">
                        <a:buAutoNum type="arabicPeriod"/>
                      </a:pPr>
                      <a:r>
                        <a:rPr lang="es-ES" sz="1200">
                          <a:solidFill>
                            <a:schemeClr val="tx1"/>
                          </a:solidFill>
                          <a:effectLst/>
                          <a:latin typeface="Calibri"/>
                          <a:cs typeface="Arial"/>
                        </a:rPr>
                        <a:t>Redacción de un ensayo para ver la problemática de la identidad de uno mismo</a:t>
                      </a:r>
                    </a:p>
                    <a:p>
                      <a:pPr marL="228600" lvl="0" indent="-228600">
                        <a:buAutoNum type="arabicPeriod"/>
                      </a:pPr>
                      <a:r>
                        <a:rPr lang="es-ES" sz="1200">
                          <a:solidFill>
                            <a:schemeClr val="tx1"/>
                          </a:solidFill>
                          <a:effectLst/>
                          <a:latin typeface="Calibri"/>
                          <a:cs typeface="Arial"/>
                        </a:rPr>
                        <a:t>Análisis e interpretación de la estructura del ensayo</a:t>
                      </a:r>
                    </a:p>
                    <a:p>
                      <a:pPr marL="228600" lvl="0" indent="-228600">
                        <a:buAutoNum type="arabicPeriod"/>
                      </a:pPr>
                      <a:endParaRPr lang="es-ES" sz="1200">
                        <a:solidFill>
                          <a:schemeClr val="tx1"/>
                        </a:solidFill>
                        <a:effectLst/>
                        <a:latin typeface="Calibri"/>
                        <a:cs typeface="Arial"/>
                      </a:endParaRPr>
                    </a:p>
                  </a:txBody>
                  <a:tcPr marL="48416" marR="48416" marT="48416" marB="48416">
                    <a:noFill/>
                  </a:tcPr>
                </a:tc>
                <a:tc>
                  <a:txBody>
                    <a:bodyPr/>
                    <a:lstStyle/>
                    <a:p>
                      <a:pPr marL="228600" marR="0" lvl="0" indent="-228600" algn="just" rtl="0" eaLnBrk="1" fontAlgn="auto" latinLnBrk="0" hangingPunct="1">
                        <a:lnSpc>
                          <a:spcPct val="100000"/>
                        </a:lnSpc>
                        <a:spcBef>
                          <a:spcPts val="0"/>
                        </a:spcBef>
                        <a:spcAft>
                          <a:spcPts val="0"/>
                        </a:spcAft>
                        <a:buClrTx/>
                        <a:buSzTx/>
                        <a:buFont typeface="+mj-lt"/>
                        <a:buAutoNum type="arabicPeriod"/>
                      </a:pPr>
                      <a:r>
                        <a:rPr lang="es-MX" sz="1200" kern="1200" noProof="0">
                          <a:solidFill>
                            <a:schemeClr val="tx1"/>
                          </a:solidFill>
                          <a:effectLst/>
                          <a:latin typeface="Calibri"/>
                          <a:ea typeface="+mn-ea"/>
                          <a:cs typeface="Arial"/>
                        </a:rPr>
                        <a:t>¿Qué es un producto milagro?</a:t>
                      </a:r>
                    </a:p>
                    <a:p>
                      <a:pPr marL="228600" marR="0" lvl="0" indent="-228600" algn="just">
                        <a:lnSpc>
                          <a:spcPct val="100000"/>
                        </a:lnSpc>
                        <a:spcBef>
                          <a:spcPts val="0"/>
                        </a:spcBef>
                        <a:spcAft>
                          <a:spcPts val="0"/>
                        </a:spcAft>
                        <a:buClrTx/>
                        <a:buSzTx/>
                        <a:buAutoNum type="arabicPeriod"/>
                      </a:pPr>
                      <a:r>
                        <a:rPr lang="es-MX" sz="1200" kern="1200" noProof="0">
                          <a:solidFill>
                            <a:schemeClr val="tx1"/>
                          </a:solidFill>
                          <a:effectLst/>
                          <a:latin typeface="Calibri"/>
                          <a:ea typeface="+mn-ea"/>
                          <a:cs typeface="Arial"/>
                        </a:rPr>
                        <a:t>¿Cuáles son los requisitos legales que se deben de cumplir para la venta de productos de uso humano?</a:t>
                      </a:r>
                    </a:p>
                    <a:p>
                      <a:pPr marL="228600" marR="0" lvl="0" indent="-228600" algn="just">
                        <a:lnSpc>
                          <a:spcPct val="100000"/>
                        </a:lnSpc>
                        <a:spcBef>
                          <a:spcPts val="0"/>
                        </a:spcBef>
                        <a:spcAft>
                          <a:spcPts val="0"/>
                        </a:spcAft>
                        <a:buClrTx/>
                        <a:buSzTx/>
                        <a:buAutoNum type="arabicPeriod"/>
                      </a:pPr>
                      <a:r>
                        <a:rPr lang="es-MX" sz="1200" kern="1200" noProof="0">
                          <a:solidFill>
                            <a:schemeClr val="tx1"/>
                          </a:solidFill>
                          <a:effectLst/>
                          <a:latin typeface="Calibri"/>
                          <a:ea typeface="+mn-ea"/>
                          <a:cs typeface="Arial"/>
                        </a:rPr>
                        <a:t>¿Qué pasos debo seguir para interponer una demanda en contra de la venta de estos productos?</a:t>
                      </a:r>
                    </a:p>
                  </a:txBody>
                  <a:tcPr marL="48416" marR="48416" marT="48416" marB="48416">
                    <a:noFill/>
                  </a:tcPr>
                </a:tc>
                <a:tc>
                  <a:txBody>
                    <a:bodyPr/>
                    <a:lstStyle/>
                    <a:p>
                      <a:pPr marL="228600" indent="-228600">
                        <a:buFont typeface="+mj-lt"/>
                        <a:buAutoNum type="arabicPeriod"/>
                      </a:pPr>
                      <a:r>
                        <a:rPr lang="es-MX" sz="1200">
                          <a:solidFill>
                            <a:schemeClr val="tx1"/>
                          </a:solidFill>
                          <a:latin typeface="Calibri"/>
                        </a:rPr>
                        <a:t>Factores que  perjudican a nuestra salud.</a:t>
                      </a:r>
                    </a:p>
                    <a:p>
                      <a:pPr marL="228600" lvl="0" indent="-228600">
                        <a:buAutoNum type="arabicPeriod"/>
                      </a:pPr>
                      <a:endParaRPr lang="es-MX" sz="1200">
                        <a:solidFill>
                          <a:schemeClr val="tx1"/>
                        </a:solidFill>
                        <a:latin typeface="Calibri"/>
                      </a:endParaRPr>
                    </a:p>
                    <a:p>
                      <a:pPr marL="228600" lvl="0" indent="-228600">
                        <a:buAutoNum type="arabicPeriod"/>
                      </a:pPr>
                      <a:r>
                        <a:rPr lang="es-MX" sz="1200">
                          <a:solidFill>
                            <a:schemeClr val="tx1"/>
                          </a:solidFill>
                          <a:latin typeface="Calibri"/>
                        </a:rPr>
                        <a:t>Porque a incrementado el uso de productos milagro.</a:t>
                      </a:r>
                    </a:p>
                    <a:p>
                      <a:pPr marL="228600" lvl="0" indent="-228600">
                        <a:buAutoNum type="arabicPeriod"/>
                      </a:pPr>
                      <a:endParaRPr lang="es-MX" sz="1200">
                        <a:solidFill>
                          <a:schemeClr val="tx1"/>
                        </a:solidFill>
                        <a:latin typeface="Calibri"/>
                      </a:endParaRPr>
                    </a:p>
                    <a:p>
                      <a:pPr marL="228600" lvl="0" indent="-228600">
                        <a:buAutoNum type="arabicPeriod"/>
                      </a:pPr>
                      <a:r>
                        <a:rPr lang="es-MX" sz="1200">
                          <a:solidFill>
                            <a:schemeClr val="tx1"/>
                          </a:solidFill>
                          <a:latin typeface="Calibri"/>
                        </a:rPr>
                        <a:t>Que hacer para evitar el consumo de estos productos.</a:t>
                      </a:r>
                    </a:p>
                  </a:txBody>
                  <a:tcPr marL="48416" marR="48416" marT="48416" marB="48416">
                    <a:noFill/>
                  </a:tcPr>
                </a:tc>
                <a:extLst>
                  <a:ext uri="{0D108BD9-81ED-4DB2-BD59-A6C34878D82A}">
                    <a16:rowId xmlns:a16="http://schemas.microsoft.com/office/drawing/2014/main" val="2834169475"/>
                  </a:ext>
                </a:extLst>
              </a:tr>
              <a:tr h="2205789">
                <a:tc>
                  <a:txBody>
                    <a:bodyPr/>
                    <a:lstStyle/>
                    <a:p>
                      <a:pPr marL="275590" indent="-180340">
                        <a:lnSpc>
                          <a:spcPct val="115000"/>
                        </a:lnSpc>
                        <a:spcAft>
                          <a:spcPts val="0"/>
                        </a:spcAft>
                      </a:pPr>
                      <a:r>
                        <a:rPr lang="es-ES" sz="1200">
                          <a:solidFill>
                            <a:schemeClr val="tx1"/>
                          </a:solidFill>
                          <a:effectLst/>
                          <a:latin typeface="Calibri"/>
                          <a:cs typeface="Arial"/>
                        </a:rPr>
                        <a:t>2. Despertar el interés (detonar).</a:t>
                      </a:r>
                      <a:endParaRPr lang="es-MX" sz="1200">
                        <a:solidFill>
                          <a:schemeClr val="tx1"/>
                        </a:solidFill>
                        <a:effectLst/>
                        <a:latin typeface="Calibri"/>
                        <a:cs typeface="Arial"/>
                      </a:endParaRPr>
                    </a:p>
                    <a:p>
                      <a:pPr marL="270510" indent="-180340">
                        <a:lnSpc>
                          <a:spcPct val="115000"/>
                        </a:lnSpc>
                        <a:spcAft>
                          <a:spcPts val="0"/>
                        </a:spcAft>
                      </a:pPr>
                      <a:r>
                        <a:rPr lang="es-ES" sz="1200">
                          <a:solidFill>
                            <a:schemeClr val="tx1"/>
                          </a:solidFill>
                          <a:effectLst/>
                          <a:latin typeface="Calibri"/>
                          <a:cs typeface="Arial"/>
                        </a:rPr>
                        <a:t>    Estrategias para involucrar a los estudiantes con la problemática planteada, en el salón de clase</a:t>
                      </a:r>
                      <a:endParaRPr lang="es-MX" sz="1200">
                        <a:solidFill>
                          <a:schemeClr val="tx1"/>
                        </a:solidFill>
                        <a:effectLst/>
                        <a:latin typeface="Calibri"/>
                        <a:cs typeface="Arial"/>
                      </a:endParaRPr>
                    </a:p>
                  </a:txBody>
                  <a:tcPr marL="48416" marR="48416" marT="48416" marB="48416">
                    <a:noFill/>
                  </a:tcPr>
                </a:tc>
                <a:tc>
                  <a:txBody>
                    <a:bodyPr/>
                    <a:lstStyle/>
                    <a:p>
                      <a:pPr>
                        <a:lnSpc>
                          <a:spcPct val="115000"/>
                        </a:lnSpc>
                        <a:spcAft>
                          <a:spcPts val="0"/>
                        </a:spcAft>
                      </a:pPr>
                      <a:r>
                        <a:rPr lang="es-MX" sz="1200">
                          <a:solidFill>
                            <a:schemeClr val="tx1"/>
                          </a:solidFill>
                          <a:effectLst/>
                          <a:latin typeface="Calibri"/>
                          <a:ea typeface="Arial" panose="020B0604020202020204" pitchFamily="34" charset="0"/>
                          <a:cs typeface="Arial"/>
                        </a:rPr>
                        <a:t>A partir de lecturas y datos oficiales de la SS, analizarán las causas que ubican a México como uno de los países con mayor obesidad en el mundo.</a:t>
                      </a:r>
                    </a:p>
                    <a:p>
                      <a:pPr lvl="0">
                        <a:lnSpc>
                          <a:spcPct val="114999"/>
                        </a:lnSpc>
                        <a:spcAft>
                          <a:spcPts val="0"/>
                        </a:spcAft>
                        <a:buNone/>
                      </a:pPr>
                      <a:r>
                        <a:rPr lang="es-MX" sz="1200">
                          <a:solidFill>
                            <a:schemeClr val="tx1"/>
                          </a:solidFill>
                          <a:effectLst/>
                          <a:latin typeface="Calibri"/>
                          <a:cs typeface="Arial"/>
                        </a:rPr>
                        <a:t>Analizarán las estrategias para evitar el desequilibrio en el balance energético y la </a:t>
                      </a:r>
                      <a:r>
                        <a:rPr lang="es-MX" sz="1200" b="0" i="0" u="none" strike="noStrike" noProof="0">
                          <a:solidFill>
                            <a:schemeClr val="tx1"/>
                          </a:solidFill>
                          <a:effectLst/>
                          <a:latin typeface="Calibri"/>
                        </a:rPr>
                        <a:t>eficacia metabólica.</a:t>
                      </a:r>
                    </a:p>
                    <a:p>
                      <a:pPr lvl="0">
                        <a:lnSpc>
                          <a:spcPct val="114999"/>
                        </a:lnSpc>
                        <a:spcAft>
                          <a:spcPts val="0"/>
                        </a:spcAft>
                        <a:buNone/>
                      </a:pPr>
                      <a:r>
                        <a:rPr lang="es-MX" sz="1200" b="0" i="0" u="none" strike="noStrike" noProof="0">
                          <a:solidFill>
                            <a:schemeClr val="tx1"/>
                          </a:solidFill>
                          <a:effectLst/>
                          <a:latin typeface="Calibri"/>
                        </a:rPr>
                        <a:t>Propondrán soluciones  para evitar el uso de los productos milagro para bajar de peso.</a:t>
                      </a:r>
                    </a:p>
                  </a:txBody>
                  <a:tcPr marL="48416" marR="48416" marT="48416" marB="48416">
                    <a:noFill/>
                  </a:tcPr>
                </a:tc>
                <a:tc>
                  <a:txBody>
                    <a:bodyPr/>
                    <a:lstStyle/>
                    <a:p>
                      <a:pPr algn="just"/>
                      <a:r>
                        <a:rPr lang="es-MX" sz="1200" kern="1200">
                          <a:solidFill>
                            <a:schemeClr val="tx1"/>
                          </a:solidFill>
                          <a:effectLst/>
                          <a:latin typeface="Calibri"/>
                          <a:ea typeface="+mn-ea"/>
                          <a:cs typeface="Arial"/>
                        </a:rPr>
                        <a:t>Por medio de la lectura e investigación de la problemática de nutrición y de los diferentes textos de "productos milagro" para mejorar la apariencia física</a:t>
                      </a:r>
                    </a:p>
                    <a:p>
                      <a:pPr lvl="0" algn="just">
                        <a:buNone/>
                      </a:pPr>
                      <a:r>
                        <a:rPr lang="es-MX" sz="1200" kern="1200">
                          <a:solidFill>
                            <a:schemeClr val="tx1"/>
                          </a:solidFill>
                          <a:effectLst/>
                          <a:latin typeface="Calibri"/>
                          <a:ea typeface="+mn-ea"/>
                          <a:cs typeface="Arial"/>
                        </a:rPr>
                        <a:t>Discutir sobre los resultados de las investigaciones y lecturas de artículos para entender mejor el aspecto social , económico y social.</a:t>
                      </a:r>
                    </a:p>
                  </a:txBody>
                  <a:tcPr marL="48416" marR="48416" marT="48416" marB="48416">
                    <a:noFill/>
                  </a:tcPr>
                </a:tc>
                <a:tc>
                  <a:txBody>
                    <a:bodyPr/>
                    <a:lstStyle/>
                    <a:p>
                      <a:pPr marL="0" marR="0" lvl="0" indent="0" algn="just" rtl="0" eaLnBrk="1" fontAlgn="auto" latinLnBrk="0" hangingPunct="1">
                        <a:lnSpc>
                          <a:spcPct val="100000"/>
                        </a:lnSpc>
                        <a:spcBef>
                          <a:spcPts val="0"/>
                        </a:spcBef>
                        <a:spcAft>
                          <a:spcPts val="0"/>
                        </a:spcAft>
                        <a:buClrTx/>
                        <a:buSzTx/>
                        <a:buFontTx/>
                        <a:buNone/>
                      </a:pPr>
                      <a:r>
                        <a:rPr lang="es-MX" sz="1200" kern="1200" noProof="0">
                          <a:solidFill>
                            <a:schemeClr val="tx1"/>
                          </a:solidFill>
                          <a:effectLst/>
                          <a:latin typeface="Calibri"/>
                          <a:ea typeface="+mn-ea"/>
                          <a:cs typeface="Arial"/>
                        </a:rPr>
                        <a:t> Después de realizar </a:t>
                      </a:r>
                      <a:r>
                        <a:rPr lang="es-MX" sz="1200" b="0" i="0" u="none" strike="noStrike" kern="1200" noProof="0">
                          <a:solidFill>
                            <a:schemeClr val="tx1"/>
                          </a:solidFill>
                          <a:effectLst/>
                          <a:latin typeface="Calibri"/>
                        </a:rPr>
                        <a:t>la lectura e investigación de la problemática de nutrición y de los diferentes textos de "productos milagro" para mejorar la apariencia física, se procede a Investigar sobre casos reales de personas que se hayan visto afectadas por el uso de estos productos</a:t>
                      </a:r>
                    </a:p>
                    <a:p>
                      <a:pPr marL="0" marR="0" lvl="0" indent="0" algn="just">
                        <a:lnSpc>
                          <a:spcPct val="100000"/>
                        </a:lnSpc>
                        <a:spcBef>
                          <a:spcPts val="0"/>
                        </a:spcBef>
                        <a:spcAft>
                          <a:spcPts val="0"/>
                        </a:spcAft>
                        <a:buClrTx/>
                        <a:buSzTx/>
                        <a:buFontTx/>
                        <a:buNone/>
                      </a:pPr>
                      <a:endParaRPr lang="es-MX" sz="1200" kern="1200" noProof="0">
                        <a:solidFill>
                          <a:schemeClr val="tx1"/>
                        </a:solidFill>
                        <a:effectLst/>
                        <a:latin typeface="Calibri"/>
                        <a:ea typeface="+mn-ea"/>
                        <a:cs typeface="Arial"/>
                      </a:endParaRPr>
                    </a:p>
                  </a:txBody>
                  <a:tcPr marL="48416" marR="48416" marT="48416" marB="48416">
                    <a:noFill/>
                  </a:tcPr>
                </a:tc>
                <a:tc>
                  <a:txBody>
                    <a:bodyPr/>
                    <a:lstStyle/>
                    <a:p>
                      <a:r>
                        <a:rPr lang="es-MX" sz="1200">
                          <a:solidFill>
                            <a:schemeClr val="tx1"/>
                          </a:solidFill>
                          <a:latin typeface="Calibri"/>
                        </a:rPr>
                        <a:t>A partir de la lectura y la investigación sobre el tema.</a:t>
                      </a:r>
                    </a:p>
                    <a:p>
                      <a:pPr lvl="0">
                        <a:buNone/>
                      </a:pPr>
                      <a:r>
                        <a:rPr lang="es-MX" sz="1200">
                          <a:solidFill>
                            <a:schemeClr val="tx1"/>
                          </a:solidFill>
                          <a:latin typeface="Calibri"/>
                        </a:rPr>
                        <a:t>Resultados  del producto que tan buenos son, si realmente ayudan o se obtienen los resultados deseados.</a:t>
                      </a:r>
                    </a:p>
                    <a:p>
                      <a:pPr lvl="0">
                        <a:buNone/>
                      </a:pPr>
                      <a:r>
                        <a:rPr lang="es-MX" sz="1200">
                          <a:solidFill>
                            <a:schemeClr val="tx1"/>
                          </a:solidFill>
                          <a:latin typeface="Calibri"/>
                        </a:rPr>
                        <a:t>Qué tipo de gente puede adquirir estos productos milagro en el mercado.</a:t>
                      </a:r>
                    </a:p>
                  </a:txBody>
                  <a:tcPr marL="48416" marR="48416" marT="48416" marB="48416">
                    <a:noFill/>
                  </a:tcPr>
                </a:tc>
                <a:extLst>
                  <a:ext uri="{0D108BD9-81ED-4DB2-BD59-A6C34878D82A}">
                    <a16:rowId xmlns:a16="http://schemas.microsoft.com/office/drawing/2014/main" val="1411917070"/>
                  </a:ext>
                </a:extLst>
              </a:tr>
              <a:tr h="1636455">
                <a:tc>
                  <a:txBody>
                    <a:bodyPr/>
                    <a:lstStyle/>
                    <a:p>
                      <a:pPr marL="275590" indent="-180340">
                        <a:lnSpc>
                          <a:spcPct val="115000"/>
                        </a:lnSpc>
                        <a:spcAft>
                          <a:spcPts val="0"/>
                        </a:spcAft>
                      </a:pPr>
                      <a:r>
                        <a:rPr lang="es-ES" sz="1200">
                          <a:solidFill>
                            <a:schemeClr val="tx1"/>
                          </a:solidFill>
                          <a:effectLst/>
                          <a:latin typeface="Calibri"/>
                          <a:cs typeface="Arial"/>
                        </a:rPr>
                        <a:t>3. Recopilar información a través de la investigación.</a:t>
                      </a:r>
                      <a:endParaRPr lang="es-MX" sz="1200">
                        <a:solidFill>
                          <a:schemeClr val="tx1"/>
                        </a:solidFill>
                        <a:effectLst/>
                        <a:latin typeface="Calibri"/>
                        <a:cs typeface="Arial"/>
                      </a:endParaRPr>
                    </a:p>
                    <a:p>
                      <a:pPr marL="270510" indent="-175260">
                        <a:lnSpc>
                          <a:spcPct val="115000"/>
                        </a:lnSpc>
                        <a:spcAft>
                          <a:spcPts val="0"/>
                        </a:spcAft>
                      </a:pPr>
                      <a:r>
                        <a:rPr lang="es-ES" sz="1200">
                          <a:solidFill>
                            <a:schemeClr val="tx1"/>
                          </a:solidFill>
                          <a:effectLst/>
                          <a:latin typeface="Calibri"/>
                          <a:cs typeface="Arial"/>
                        </a:rPr>
                        <a:t>    Propuestas a investigar y sus fuentes. </a:t>
                      </a:r>
                      <a:endParaRPr lang="es-MX" sz="1200">
                        <a:solidFill>
                          <a:schemeClr val="tx1"/>
                        </a:solidFill>
                        <a:effectLst/>
                        <a:latin typeface="Calibri"/>
                        <a:ea typeface="Arial" panose="020B0604020202020204" pitchFamily="34" charset="0"/>
                        <a:cs typeface="Arial"/>
                      </a:endParaRP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Calibri"/>
                          <a:cs typeface="Arial"/>
                        </a:rPr>
                        <a:t>Encuestas a estudiantes del IPE, análisis de las encuestas.</a:t>
                      </a:r>
                    </a:p>
                    <a:p>
                      <a:pPr marL="171450" lvl="0" indent="-171450">
                        <a:lnSpc>
                          <a:spcPct val="114999"/>
                        </a:lnSpc>
                        <a:spcAft>
                          <a:spcPts val="0"/>
                        </a:spcAft>
                        <a:buFont typeface="Arial"/>
                        <a:buChar char="•"/>
                      </a:pPr>
                      <a:r>
                        <a:rPr lang="es-MX" sz="1200">
                          <a:solidFill>
                            <a:schemeClr val="tx1"/>
                          </a:solidFill>
                          <a:effectLst/>
                          <a:latin typeface="Calibri"/>
                          <a:cs typeface="Arial"/>
                        </a:rPr>
                        <a:t>Lecturas de artículos e información de científicos que realizan publicaciones en las Universidades y la Secretaría de Salud.</a:t>
                      </a: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Calibri"/>
                          <a:cs typeface="Arial"/>
                        </a:rPr>
                        <a:t>Lecturas de artículos de la revista de difusión cultural ¿Cómo ves?</a:t>
                      </a:r>
                    </a:p>
                    <a:p>
                      <a:pPr marL="171450" lvl="0" indent="-171450">
                        <a:lnSpc>
                          <a:spcPct val="114999"/>
                        </a:lnSpc>
                        <a:spcAft>
                          <a:spcPts val="0"/>
                        </a:spcAft>
                        <a:buFont typeface="Arial"/>
                        <a:buChar char="•"/>
                      </a:pPr>
                      <a:r>
                        <a:rPr lang="es-MX" sz="1200">
                          <a:solidFill>
                            <a:schemeClr val="tx1"/>
                          </a:solidFill>
                          <a:effectLst/>
                          <a:latin typeface="Calibri"/>
                          <a:cs typeface="Arial"/>
                        </a:rPr>
                        <a:t>Cuestionarios , preguntas y respuestas </a:t>
                      </a:r>
                    </a:p>
                    <a:p>
                      <a:pPr marL="171450" lvl="0" indent="-171450">
                        <a:lnSpc>
                          <a:spcPct val="114999"/>
                        </a:lnSpc>
                        <a:spcAft>
                          <a:spcPts val="0"/>
                        </a:spcAft>
                        <a:buFont typeface="Arial"/>
                        <a:buChar char="•"/>
                      </a:pPr>
                      <a:r>
                        <a:rPr lang="es-MX" sz="1200">
                          <a:solidFill>
                            <a:schemeClr val="tx1"/>
                          </a:solidFill>
                          <a:effectLst/>
                          <a:latin typeface="Calibri"/>
                          <a:cs typeface="Arial"/>
                        </a:rPr>
                        <a:t>Investigación sobre varios productos </a:t>
                      </a:r>
                    </a:p>
                    <a:p>
                      <a:pPr marL="171450" lvl="0" indent="-171450">
                        <a:lnSpc>
                          <a:spcPct val="114999"/>
                        </a:lnSpc>
                        <a:spcAft>
                          <a:spcPts val="0"/>
                        </a:spcAft>
                        <a:buFont typeface="Arial"/>
                        <a:buChar char="•"/>
                      </a:pPr>
                      <a:r>
                        <a:rPr lang="es-MX" sz="1200">
                          <a:solidFill>
                            <a:schemeClr val="tx1"/>
                          </a:solidFill>
                          <a:effectLst/>
                          <a:latin typeface="Calibri"/>
                          <a:cs typeface="Arial"/>
                        </a:rPr>
                        <a:t>Revisión de comerciales </a:t>
                      </a:r>
                    </a:p>
                  </a:txBody>
                  <a:tcPr marL="48416" marR="48416" marT="48416" marB="48416">
                    <a:noFill/>
                  </a:tcPr>
                </a:tc>
                <a:tc>
                  <a:txBody>
                    <a:bodyPr/>
                    <a:lstStyle/>
                    <a:p>
                      <a:pPr marL="171450" indent="-171450">
                        <a:lnSpc>
                          <a:spcPct val="115000"/>
                        </a:lnSpc>
                        <a:spcAft>
                          <a:spcPts val="0"/>
                        </a:spcAft>
                        <a:buFont typeface="Arial"/>
                        <a:buChar char="•"/>
                      </a:pPr>
                      <a:r>
                        <a:rPr lang="es-MX" sz="1200" baseline="0">
                          <a:solidFill>
                            <a:schemeClr val="tx1"/>
                          </a:solidFill>
                          <a:effectLst/>
                          <a:latin typeface="Calibri"/>
                          <a:cs typeface="Arial"/>
                        </a:rPr>
                        <a:t>Investigar productos considerados milagro</a:t>
                      </a:r>
                    </a:p>
                    <a:p>
                      <a:pPr marL="171450" lvl="0" indent="-171450">
                        <a:lnSpc>
                          <a:spcPct val="114999"/>
                        </a:lnSpc>
                        <a:spcAft>
                          <a:spcPts val="0"/>
                        </a:spcAft>
                        <a:buFont typeface="Arial"/>
                        <a:buChar char="•"/>
                      </a:pPr>
                      <a:r>
                        <a:rPr lang="es-MX" sz="1200" baseline="0">
                          <a:solidFill>
                            <a:schemeClr val="tx1"/>
                          </a:solidFill>
                          <a:effectLst/>
                          <a:latin typeface="Calibri"/>
                          <a:cs typeface="Arial"/>
                        </a:rPr>
                        <a:t>Investigar si cumplen con las normas</a:t>
                      </a:r>
                    </a:p>
                  </a:txBody>
                  <a:tcPr marL="48416" marR="48416" marT="48416" marB="48416">
                    <a:noFill/>
                  </a:tcPr>
                </a:tc>
                <a:tc>
                  <a:txBody>
                    <a:bodyPr/>
                    <a:lstStyle/>
                    <a:p>
                      <a:pPr marL="171450" indent="-171450">
                        <a:lnSpc>
                          <a:spcPct val="115000"/>
                        </a:lnSpc>
                        <a:spcAft>
                          <a:spcPts val="0"/>
                        </a:spcAft>
                        <a:buFont typeface="Arial"/>
                        <a:buChar char="•"/>
                      </a:pPr>
                      <a:r>
                        <a:rPr lang="es-MX" sz="1200">
                          <a:solidFill>
                            <a:schemeClr val="tx1"/>
                          </a:solidFill>
                          <a:effectLst/>
                          <a:latin typeface="Calibri"/>
                          <a:cs typeface="Arial"/>
                        </a:rPr>
                        <a:t>Lecturas, noticias. </a:t>
                      </a:r>
                    </a:p>
                    <a:p>
                      <a:pPr marL="171450" lvl="0" indent="-171450">
                        <a:lnSpc>
                          <a:spcPct val="114999"/>
                        </a:lnSpc>
                        <a:spcAft>
                          <a:spcPts val="0"/>
                        </a:spcAft>
                        <a:buFont typeface="Arial"/>
                        <a:buChar char="•"/>
                      </a:pPr>
                      <a:r>
                        <a:rPr lang="es-MX" sz="1200">
                          <a:solidFill>
                            <a:schemeClr val="tx1"/>
                          </a:solidFill>
                          <a:effectLst/>
                          <a:latin typeface="Calibri"/>
                          <a:cs typeface="Arial"/>
                        </a:rPr>
                        <a:t>Comerciales.</a:t>
                      </a:r>
                    </a:p>
                  </a:txBody>
                  <a:tcPr marL="48416" marR="48416" marT="48416" marB="48416">
                    <a:noFill/>
                  </a:tcPr>
                </a:tc>
                <a:extLst>
                  <a:ext uri="{0D108BD9-81ED-4DB2-BD59-A6C34878D82A}">
                    <a16:rowId xmlns:a16="http://schemas.microsoft.com/office/drawing/2014/main" val="1890247263"/>
                  </a:ext>
                </a:extLst>
              </a:tr>
            </a:tbl>
          </a:graphicData>
        </a:graphic>
      </p:graphicFrame>
      <p:sp>
        <p:nvSpPr>
          <p:cNvPr id="3" name="Rectangle 1"/>
          <p:cNvSpPr>
            <a:spLocks noChangeArrowheads="1"/>
          </p:cNvSpPr>
          <p:nvPr/>
        </p:nvSpPr>
        <p:spPr bwMode="auto">
          <a:xfrm>
            <a:off x="2155150" y="130064"/>
            <a:ext cx="77095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600" b="1" i="0" u="none" strike="noStrike" cap="none" normalizeH="0" baseline="0">
                <a:ln>
                  <a:noFill/>
                </a:ln>
                <a:effectLst/>
                <a:latin typeface="Arial" panose="020B0604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kumimoji="0" lang="es-MX" altLang="es-MX" sz="1600" b="1" i="0" u="none" strike="noStrike" cap="none" normalizeH="0" baseline="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1"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001813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ogo IPE.eps">
            <a:extLst>
              <a:ext uri="{FF2B5EF4-FFF2-40B4-BE49-F238E27FC236}">
                <a16:creationId xmlns:a16="http://schemas.microsoft.com/office/drawing/2014/main" id="{63E3707B-BF6C-431D-A09E-58096F5B9E5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921720550"/>
              </p:ext>
            </p:extLst>
          </p:nvPr>
        </p:nvGraphicFramePr>
        <p:xfrm>
          <a:off x="112426" y="112426"/>
          <a:ext cx="11966271" cy="6550936"/>
        </p:xfrm>
        <a:graphic>
          <a:graphicData uri="http://schemas.openxmlformats.org/drawingml/2006/table">
            <a:tbl>
              <a:tblPr>
                <a:tableStyleId>{5C22544A-7EE6-4342-B048-85BDC9FD1C3A}</a:tableStyleId>
              </a:tblPr>
              <a:tblGrid>
                <a:gridCol w="3314700">
                  <a:extLst>
                    <a:ext uri="{9D8B030D-6E8A-4147-A177-3AD203B41FA5}">
                      <a16:colId xmlns:a16="http://schemas.microsoft.com/office/drawing/2014/main" val="300966270"/>
                    </a:ext>
                  </a:extLst>
                </a:gridCol>
                <a:gridCol w="3080261">
                  <a:extLst>
                    <a:ext uri="{9D8B030D-6E8A-4147-A177-3AD203B41FA5}">
                      <a16:colId xmlns:a16="http://schemas.microsoft.com/office/drawing/2014/main" val="978442821"/>
                    </a:ext>
                  </a:extLst>
                </a:gridCol>
                <a:gridCol w="2828925">
                  <a:extLst>
                    <a:ext uri="{9D8B030D-6E8A-4147-A177-3AD203B41FA5}">
                      <a16:colId xmlns:a16="http://schemas.microsoft.com/office/drawing/2014/main" val="892017775"/>
                    </a:ext>
                  </a:extLst>
                </a:gridCol>
                <a:gridCol w="2742385">
                  <a:extLst>
                    <a:ext uri="{9D8B030D-6E8A-4147-A177-3AD203B41FA5}">
                      <a16:colId xmlns:a16="http://schemas.microsoft.com/office/drawing/2014/main" val="4136678728"/>
                    </a:ext>
                  </a:extLst>
                </a:gridCol>
              </a:tblGrid>
              <a:tr h="1685572">
                <a:tc>
                  <a:txBody>
                    <a:bodyPr/>
                    <a:lstStyle/>
                    <a:p>
                      <a:pPr marL="275590" indent="-180340">
                        <a:lnSpc>
                          <a:spcPct val="115000"/>
                        </a:lnSpc>
                        <a:spcAft>
                          <a:spcPts val="0"/>
                        </a:spcAft>
                      </a:pPr>
                      <a:r>
                        <a:rPr lang="es-ES" sz="1200">
                          <a:solidFill>
                            <a:schemeClr val="tx1"/>
                          </a:solidFill>
                          <a:effectLst/>
                          <a:latin typeface="Calibri"/>
                          <a:cs typeface="Arial"/>
                        </a:rPr>
                        <a:t>4. Organizar la información.</a:t>
                      </a:r>
                      <a:endParaRPr lang="es-MX" sz="1200">
                        <a:solidFill>
                          <a:schemeClr val="tx1"/>
                        </a:solidFill>
                        <a:effectLst/>
                        <a:latin typeface="Calibri"/>
                        <a:cs typeface="Arial"/>
                      </a:endParaRPr>
                    </a:p>
                    <a:p>
                      <a:pPr marL="275590" indent="-180340">
                        <a:lnSpc>
                          <a:spcPct val="115000"/>
                        </a:lnSpc>
                        <a:spcAft>
                          <a:spcPts val="0"/>
                        </a:spcAft>
                      </a:pPr>
                      <a:r>
                        <a:rPr lang="es-ES" sz="1200">
                          <a:solidFill>
                            <a:schemeClr val="tx1"/>
                          </a:solidFill>
                          <a:effectLst/>
                          <a:latin typeface="Calibri"/>
                          <a:cs typeface="Arial"/>
                        </a:rPr>
                        <a:t>    Implica:</a:t>
                      </a:r>
                      <a:endParaRPr lang="es-MX" sz="1200">
                        <a:solidFill>
                          <a:schemeClr val="tx1"/>
                        </a:solidFill>
                        <a:effectLst/>
                        <a:latin typeface="Calibri"/>
                        <a:cs typeface="Arial"/>
                      </a:endParaRPr>
                    </a:p>
                    <a:p>
                      <a:pPr marL="275590" indent="-180340">
                        <a:lnSpc>
                          <a:spcPct val="115000"/>
                        </a:lnSpc>
                        <a:spcAft>
                          <a:spcPts val="0"/>
                        </a:spcAft>
                      </a:pPr>
                      <a:r>
                        <a:rPr lang="es-ES" sz="1200">
                          <a:solidFill>
                            <a:schemeClr val="tx1"/>
                          </a:solidFill>
                          <a:effectLst/>
                          <a:latin typeface="Calibri"/>
                          <a:cs typeface="Arial"/>
                        </a:rPr>
                        <a:t>    clasificación de datos obtenidos,</a:t>
                      </a:r>
                      <a:endParaRPr lang="es-MX" sz="1200">
                        <a:solidFill>
                          <a:schemeClr val="tx1"/>
                        </a:solidFill>
                        <a:effectLst/>
                        <a:latin typeface="Calibri"/>
                        <a:cs typeface="Arial"/>
                      </a:endParaRPr>
                    </a:p>
                    <a:p>
                      <a:pPr marL="275590" indent="-180340">
                        <a:lnSpc>
                          <a:spcPct val="115000"/>
                        </a:lnSpc>
                        <a:spcAft>
                          <a:spcPts val="0"/>
                        </a:spcAft>
                      </a:pPr>
                      <a:r>
                        <a:rPr lang="es-ES" sz="1200">
                          <a:solidFill>
                            <a:schemeClr val="tx1"/>
                          </a:solidFill>
                          <a:effectLst/>
                          <a:latin typeface="Calibri"/>
                          <a:cs typeface="Arial"/>
                        </a:rPr>
                        <a:t>    análisis de los datos obtenidos, registro de la información.</a:t>
                      </a:r>
                      <a:endParaRPr lang="es-MX" sz="1200">
                        <a:solidFill>
                          <a:schemeClr val="tx1"/>
                        </a:solidFill>
                        <a:effectLst/>
                        <a:latin typeface="Calibri"/>
                        <a:cs typeface="Arial"/>
                      </a:endParaRPr>
                    </a:p>
                    <a:p>
                      <a:pPr marL="275590" indent="-180340">
                        <a:lnSpc>
                          <a:spcPct val="115000"/>
                        </a:lnSpc>
                        <a:spcAft>
                          <a:spcPts val="0"/>
                        </a:spcAft>
                      </a:pPr>
                      <a:r>
                        <a:rPr lang="es-ES" sz="1200">
                          <a:solidFill>
                            <a:schemeClr val="tx1"/>
                          </a:solidFill>
                          <a:effectLst/>
                          <a:latin typeface="Calibri"/>
                          <a:cs typeface="Arial"/>
                        </a:rPr>
                        <a:t>    conclusiones por disciplina,</a:t>
                      </a:r>
                      <a:endParaRPr lang="es-MX" sz="1200">
                        <a:solidFill>
                          <a:schemeClr val="tx1"/>
                        </a:solidFill>
                        <a:effectLst/>
                        <a:latin typeface="Calibri"/>
                        <a:cs typeface="Arial"/>
                      </a:endParaRPr>
                    </a:p>
                    <a:p>
                      <a:pPr marL="275590" indent="-180340">
                        <a:lnSpc>
                          <a:spcPct val="115000"/>
                        </a:lnSpc>
                        <a:spcAft>
                          <a:spcPts val="0"/>
                        </a:spcAft>
                      </a:pPr>
                      <a:r>
                        <a:rPr lang="es-ES" sz="1200">
                          <a:solidFill>
                            <a:schemeClr val="tx1"/>
                          </a:solidFill>
                          <a:effectLst/>
                          <a:latin typeface="Calibri"/>
                          <a:cs typeface="Arial"/>
                        </a:rPr>
                        <a:t>    conclusiones conjuntas.</a:t>
                      </a:r>
                      <a:endParaRPr lang="es-MX" sz="1200">
                        <a:solidFill>
                          <a:schemeClr val="tx1"/>
                        </a:solidFill>
                        <a:effectLst/>
                        <a:latin typeface="Calibri"/>
                        <a:cs typeface="Arial"/>
                      </a:endParaRPr>
                    </a:p>
                    <a:p>
                      <a:pPr marL="275590" indent="-180340">
                        <a:lnSpc>
                          <a:spcPct val="115000"/>
                        </a:lnSpc>
                        <a:spcAft>
                          <a:spcPts val="0"/>
                        </a:spcAft>
                      </a:pPr>
                      <a:endParaRPr lang="es-MX" sz="1200">
                        <a:solidFill>
                          <a:schemeClr val="tx1"/>
                        </a:solidFill>
                        <a:effectLst/>
                        <a:latin typeface="Calibri"/>
                        <a:ea typeface="Arial" panose="020B0604020202020204" pitchFamily="34" charset="0"/>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Gráficas de los datos obtenidos de las encuestas.</a:t>
                      </a:r>
                    </a:p>
                    <a:p>
                      <a:pPr marL="171450" lvl="0" indent="-171450">
                        <a:lnSpc>
                          <a:spcPct val="114999"/>
                        </a:lnSpc>
                        <a:spcAft>
                          <a:spcPts val="0"/>
                        </a:spcAft>
                        <a:buFont typeface="Arial"/>
                        <a:buChar char="•"/>
                      </a:pPr>
                      <a:r>
                        <a:rPr lang="es-MX" sz="1200">
                          <a:solidFill>
                            <a:schemeClr val="tx1"/>
                          </a:solidFill>
                          <a:effectLst/>
                          <a:latin typeface="Calibri"/>
                          <a:cs typeface="Arial"/>
                        </a:rPr>
                        <a:t>Cada equipo diseñará de dos a tres páginas de la revista, podrán incluir comerciales inventados por los alumnos.</a:t>
                      </a:r>
                    </a:p>
                    <a:p>
                      <a:pPr marL="171450" lvl="0" indent="-171450">
                        <a:lnSpc>
                          <a:spcPct val="114999"/>
                        </a:lnSpc>
                        <a:spcAft>
                          <a:spcPts val="0"/>
                        </a:spcAft>
                        <a:buFont typeface="Arial"/>
                        <a:buChar char="•"/>
                      </a:pPr>
                      <a:r>
                        <a:rPr lang="es-MX" sz="1200">
                          <a:solidFill>
                            <a:schemeClr val="tx1"/>
                          </a:solidFill>
                          <a:effectLst/>
                          <a:latin typeface="Calibri"/>
                          <a:cs typeface="Arial"/>
                        </a:rPr>
                        <a:t>Al final de la investigación se realizarán el análisis y las conclusiones.</a:t>
                      </a: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Lista de cotejo </a:t>
                      </a:r>
                    </a:p>
                    <a:p>
                      <a:pPr marL="171450" lvl="0" indent="-171450">
                        <a:lnSpc>
                          <a:spcPct val="114999"/>
                        </a:lnSpc>
                        <a:spcAft>
                          <a:spcPts val="0"/>
                        </a:spcAft>
                        <a:buFont typeface="Arial"/>
                        <a:buChar char="•"/>
                      </a:pPr>
                      <a:r>
                        <a:rPr lang="es-MX" sz="1200">
                          <a:solidFill>
                            <a:schemeClr val="tx1"/>
                          </a:solidFill>
                          <a:effectLst/>
                          <a:latin typeface="Calibri"/>
                          <a:cs typeface="Arial"/>
                        </a:rPr>
                        <a:t>Fichas de trabajo , </a:t>
                      </a:r>
                    </a:p>
                    <a:p>
                      <a:pPr marL="171450" lvl="0" indent="-171450">
                        <a:lnSpc>
                          <a:spcPct val="114999"/>
                        </a:lnSpc>
                        <a:spcAft>
                          <a:spcPts val="0"/>
                        </a:spcAft>
                        <a:buFont typeface="Arial"/>
                        <a:buChar char="•"/>
                      </a:pPr>
                      <a:r>
                        <a:rPr lang="es-MX" sz="1200">
                          <a:solidFill>
                            <a:schemeClr val="tx1"/>
                          </a:solidFill>
                          <a:effectLst/>
                          <a:latin typeface="Calibri"/>
                          <a:cs typeface="Arial"/>
                        </a:rPr>
                        <a:t>Organización de las lecturas  y sus resultados </a:t>
                      </a:r>
                    </a:p>
                    <a:p>
                      <a:pPr marL="171450" lvl="0" indent="-171450">
                        <a:lnSpc>
                          <a:spcPct val="114999"/>
                        </a:lnSpc>
                        <a:spcAft>
                          <a:spcPts val="0"/>
                        </a:spcAft>
                        <a:buFont typeface="Arial"/>
                        <a:buChar char="•"/>
                      </a:pPr>
                      <a:r>
                        <a:rPr lang="es-MX" sz="1200">
                          <a:solidFill>
                            <a:schemeClr val="tx1"/>
                          </a:solidFill>
                          <a:effectLst/>
                          <a:latin typeface="Calibri"/>
                          <a:cs typeface="Arial"/>
                        </a:rPr>
                        <a:t>Revisión de redacción, acentos, ortografía</a:t>
                      </a:r>
                    </a:p>
                    <a:p>
                      <a:pPr marL="171450" lvl="0" indent="-171450">
                        <a:lnSpc>
                          <a:spcPct val="114999"/>
                        </a:lnSpc>
                        <a:spcAft>
                          <a:spcPts val="0"/>
                        </a:spcAft>
                        <a:buFont typeface="Arial"/>
                        <a:buChar char="•"/>
                      </a:pPr>
                      <a:endParaRPr lang="es-MX" sz="1200">
                        <a:solidFill>
                          <a:schemeClr val="tx1"/>
                        </a:solidFill>
                        <a:effectLst/>
                        <a:latin typeface="Calibri"/>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Lecturas</a:t>
                      </a:r>
                    </a:p>
                    <a:p>
                      <a:pPr marL="171450" lvl="0" indent="-171450">
                        <a:lnSpc>
                          <a:spcPct val="114999"/>
                        </a:lnSpc>
                        <a:spcAft>
                          <a:spcPts val="0"/>
                        </a:spcAft>
                        <a:buFont typeface="Arial"/>
                        <a:buChar char="•"/>
                      </a:pPr>
                      <a:r>
                        <a:rPr lang="es-MX" sz="1200" b="0" i="0" u="none" strike="noStrike" noProof="0">
                          <a:solidFill>
                            <a:schemeClr val="tx1"/>
                          </a:solidFill>
                          <a:effectLst/>
                          <a:latin typeface="Calibri"/>
                        </a:rPr>
                        <a:t>Cómo se visualizan físicamente y en sociedad.</a:t>
                      </a:r>
                    </a:p>
                    <a:p>
                      <a:pPr marL="171450" lvl="0" indent="-171450">
                        <a:lnSpc>
                          <a:spcPct val="114999"/>
                        </a:lnSpc>
                        <a:spcAft>
                          <a:spcPts val="0"/>
                        </a:spcAft>
                        <a:buFont typeface="Arial"/>
                        <a:buChar char="•"/>
                      </a:pPr>
                      <a:r>
                        <a:rPr lang="es-MX" sz="1200" b="0" i="0" u="none" strike="noStrike" noProof="0">
                          <a:solidFill>
                            <a:schemeClr val="tx1"/>
                          </a:solidFill>
                          <a:effectLst/>
                          <a:latin typeface="Calibri"/>
                        </a:rPr>
                        <a:t>Análisis y  conclusiones.</a:t>
                      </a:r>
                      <a:endParaRPr lang="es-MX" sz="1200" b="0" i="0" u="none" strike="noStrike" noProof="0">
                        <a:effectLst/>
                        <a:latin typeface="Calibri"/>
                      </a:endParaRPr>
                    </a:p>
                    <a:p>
                      <a:pPr marL="171450" lvl="0" indent="-171450">
                        <a:lnSpc>
                          <a:spcPct val="114999"/>
                        </a:lnSpc>
                        <a:spcAft>
                          <a:spcPts val="0"/>
                        </a:spcAft>
                        <a:buFont typeface="Arial"/>
                        <a:buChar char="•"/>
                      </a:pPr>
                      <a:r>
                        <a:rPr lang="es-MX" sz="1200" b="0" i="0" u="none" strike="noStrike" noProof="0">
                          <a:solidFill>
                            <a:schemeClr val="tx1"/>
                          </a:solidFill>
                          <a:effectLst/>
                          <a:latin typeface="Calibri"/>
                        </a:rPr>
                        <a:t>Encuestas</a:t>
                      </a:r>
                    </a:p>
                    <a:p>
                      <a:pPr marL="171450" lvl="0" indent="-171450">
                        <a:lnSpc>
                          <a:spcPct val="114999"/>
                        </a:lnSpc>
                        <a:spcAft>
                          <a:spcPts val="0"/>
                        </a:spcAft>
                        <a:buFont typeface="Arial"/>
                        <a:buChar char="•"/>
                      </a:pPr>
                      <a:endParaRPr lang="es-MX" sz="1200" b="0" i="0" u="none" strike="noStrike" noProof="0">
                        <a:solidFill>
                          <a:schemeClr val="tx1"/>
                        </a:solidFill>
                        <a:effectLst/>
                        <a:latin typeface="Calibri"/>
                      </a:endParaRPr>
                    </a:p>
                    <a:p>
                      <a:pPr marL="171450" lvl="0" indent="-171450">
                        <a:lnSpc>
                          <a:spcPct val="114999"/>
                        </a:lnSpc>
                        <a:spcAft>
                          <a:spcPts val="0"/>
                        </a:spcAft>
                        <a:buFont typeface="Arial"/>
                        <a:buChar char="•"/>
                      </a:pPr>
                      <a:endParaRPr lang="es-MX" sz="1200" b="0" i="0" u="none" strike="noStrike" noProof="0">
                        <a:solidFill>
                          <a:schemeClr val="tx1"/>
                        </a:solidFill>
                        <a:effectLst/>
                        <a:latin typeface="Calibri"/>
                      </a:endParaRPr>
                    </a:p>
                  </a:txBody>
                  <a:tcPr marL="37724" marR="37724" marT="37724" marB="37724">
                    <a:noFill/>
                  </a:tcPr>
                </a:tc>
                <a:extLst>
                  <a:ext uri="{0D108BD9-81ED-4DB2-BD59-A6C34878D82A}">
                    <a16:rowId xmlns:a16="http://schemas.microsoft.com/office/drawing/2014/main" val="2358161020"/>
                  </a:ext>
                </a:extLst>
              </a:tr>
              <a:tr h="2088651">
                <a:tc>
                  <a:txBody>
                    <a:bodyPr/>
                    <a:lstStyle/>
                    <a:p>
                      <a:pPr marL="90170">
                        <a:lnSpc>
                          <a:spcPct val="115000"/>
                        </a:lnSpc>
                        <a:spcAft>
                          <a:spcPts val="0"/>
                        </a:spcAft>
                      </a:pPr>
                      <a:r>
                        <a:rPr lang="es-ES" sz="1200">
                          <a:solidFill>
                            <a:schemeClr val="tx1"/>
                          </a:solidFill>
                          <a:effectLst/>
                          <a:latin typeface="Calibri"/>
                          <a:cs typeface="Arial"/>
                        </a:rPr>
                        <a:t>5.  Llegar a conclusiones parciales</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(por disciplina).</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Preguntas útiles para el </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proyecto, de tal forma que lo </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aclaren, describan o descifren  </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(para la  reflexión colaborativa</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de los estudiantes).</a:t>
                      </a:r>
                      <a:endParaRPr lang="es-MX" sz="1200">
                        <a:solidFill>
                          <a:schemeClr val="tx1"/>
                        </a:solidFill>
                        <a:effectLst/>
                        <a:latin typeface="Calibri"/>
                        <a:cs typeface="Arial"/>
                      </a:endParaRPr>
                    </a:p>
                    <a:p>
                      <a:pPr marL="90170">
                        <a:lnSpc>
                          <a:spcPct val="115000"/>
                        </a:lnSpc>
                        <a:spcAft>
                          <a:spcPts val="0"/>
                        </a:spcAft>
                      </a:pPr>
                      <a:r>
                        <a:rPr lang="es-ES" sz="1200">
                          <a:solidFill>
                            <a:schemeClr val="tx1"/>
                          </a:solidFill>
                          <a:effectLst/>
                          <a:latin typeface="Calibri"/>
                          <a:cs typeface="Arial"/>
                        </a:rPr>
                        <a:t>     ¿Cómo se lograrán?                           </a:t>
                      </a:r>
                      <a:endParaRPr lang="es-MX" sz="1200">
                        <a:solidFill>
                          <a:schemeClr val="tx1"/>
                        </a:solidFill>
                        <a:effectLst/>
                        <a:latin typeface="Calibri"/>
                        <a:ea typeface="Arial" panose="020B0604020202020204" pitchFamily="34" charset="0"/>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¿Por qué los adolescentes no se sienten conformes con su imagen corporal y sienten temor a subir de peso?</a:t>
                      </a:r>
                    </a:p>
                    <a:p>
                      <a:pPr marL="171450" lvl="0" indent="-171450">
                        <a:lnSpc>
                          <a:spcPct val="114999"/>
                        </a:lnSpc>
                        <a:spcAft>
                          <a:spcPts val="0"/>
                        </a:spcAft>
                        <a:buFont typeface="Arial"/>
                        <a:buChar char="•"/>
                      </a:pPr>
                      <a:r>
                        <a:rPr lang="es-MX" sz="1200">
                          <a:solidFill>
                            <a:schemeClr val="tx1"/>
                          </a:solidFill>
                          <a:effectLst/>
                          <a:latin typeface="Calibri"/>
                          <a:cs typeface="Arial"/>
                        </a:rPr>
                        <a:t>¿Cuáles son las estrategias para lograr la eficacia metabólica y lograr el balance energético?</a:t>
                      </a:r>
                    </a:p>
                    <a:p>
                      <a:pPr marL="171450" lvl="0" indent="-171450">
                        <a:lnSpc>
                          <a:spcPct val="114999"/>
                        </a:lnSpc>
                        <a:spcAft>
                          <a:spcPts val="0"/>
                        </a:spcAft>
                        <a:buFont typeface="Arial"/>
                        <a:buChar char="•"/>
                      </a:pPr>
                      <a:r>
                        <a:rPr lang="es-MX" sz="1200">
                          <a:solidFill>
                            <a:schemeClr val="tx1"/>
                          </a:solidFill>
                          <a:effectLst/>
                          <a:latin typeface="Calibri"/>
                          <a:cs typeface="Arial"/>
                        </a:rPr>
                        <a:t>¿Cómo se puede evitar la obesidad sin la necesidad de utilizar productos milagro?</a:t>
                      </a: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Realizar cuestionarios con preguntas base para la respuesta de la investigación elaborada</a:t>
                      </a:r>
                    </a:p>
                    <a:p>
                      <a:pPr marL="171450" lvl="0" indent="-171450">
                        <a:lnSpc>
                          <a:spcPct val="114999"/>
                        </a:lnSpc>
                        <a:spcAft>
                          <a:spcPts val="0"/>
                        </a:spcAft>
                        <a:buFont typeface="Arial"/>
                        <a:buChar char="•"/>
                      </a:pPr>
                      <a:r>
                        <a:rPr lang="es-MX" sz="1200">
                          <a:solidFill>
                            <a:schemeClr val="tx1"/>
                          </a:solidFill>
                          <a:effectLst/>
                          <a:latin typeface="Calibri"/>
                          <a:cs typeface="Arial"/>
                        </a:rPr>
                        <a:t>Preguntas cómo: </a:t>
                      </a:r>
                    </a:p>
                    <a:p>
                      <a:pPr marL="171450" lvl="0" indent="-171450">
                        <a:lnSpc>
                          <a:spcPct val="114999"/>
                        </a:lnSpc>
                        <a:spcAft>
                          <a:spcPts val="0"/>
                        </a:spcAft>
                        <a:buFont typeface="Arial"/>
                        <a:buChar char="•"/>
                      </a:pPr>
                      <a:r>
                        <a:rPr lang="es-MX" sz="1200">
                          <a:solidFill>
                            <a:schemeClr val="tx1"/>
                          </a:solidFill>
                          <a:effectLst/>
                          <a:latin typeface="Calibri"/>
                          <a:cs typeface="Arial"/>
                        </a:rPr>
                        <a:t>Los aspectos culturales de las personas </a:t>
                      </a:r>
                    </a:p>
                    <a:p>
                      <a:pPr marL="171450" lvl="0" indent="-171450">
                        <a:lnSpc>
                          <a:spcPct val="114999"/>
                        </a:lnSpc>
                        <a:spcAft>
                          <a:spcPts val="0"/>
                        </a:spcAft>
                        <a:buFont typeface="Arial"/>
                        <a:buChar char="•"/>
                      </a:pPr>
                      <a:r>
                        <a:rPr lang="es-MX" sz="1200">
                          <a:solidFill>
                            <a:schemeClr val="tx1"/>
                          </a:solidFill>
                          <a:effectLst/>
                          <a:latin typeface="Calibri"/>
                          <a:cs typeface="Arial"/>
                        </a:rPr>
                        <a:t>Cómo se visualizan físicamente y en sociedad</a:t>
                      </a:r>
                    </a:p>
                    <a:p>
                      <a:pPr marL="171450" lvl="0" indent="-171450">
                        <a:lnSpc>
                          <a:spcPct val="114999"/>
                        </a:lnSpc>
                        <a:spcAft>
                          <a:spcPts val="0"/>
                        </a:spcAft>
                        <a:buFont typeface="Arial"/>
                        <a:buChar char="•"/>
                      </a:pPr>
                      <a:r>
                        <a:rPr lang="es-MX" sz="1200">
                          <a:solidFill>
                            <a:schemeClr val="tx1"/>
                          </a:solidFill>
                          <a:effectLst/>
                          <a:latin typeface="Calibri"/>
                          <a:cs typeface="Arial"/>
                        </a:rPr>
                        <a:t>Ver sus conceptos dentro de la sociedad , Sí es moda?</a:t>
                      </a:r>
                    </a:p>
                  </a:txBody>
                  <a:tcPr marL="37724" marR="37724" marT="37724" marB="37724">
                    <a:noFill/>
                  </a:tcPr>
                </a:tc>
                <a:tc>
                  <a:txBody>
                    <a:bodyPr/>
                    <a:lstStyle/>
                    <a:p>
                      <a:pPr marL="171450" lvl="0" indent="-171450">
                        <a:lnSpc>
                          <a:spcPct val="114999"/>
                        </a:lnSpc>
                        <a:spcAft>
                          <a:spcPts val="0"/>
                        </a:spcAft>
                        <a:buClr>
                          <a:srgbClr val="000000"/>
                        </a:buClr>
                        <a:buFont typeface="Arial"/>
                        <a:buChar char="•"/>
                      </a:pPr>
                      <a:r>
                        <a:rPr lang="es-MX" sz="1200" b="0" i="0" u="none" strike="noStrike" noProof="0">
                          <a:solidFill>
                            <a:schemeClr val="tx1"/>
                          </a:solidFill>
                          <a:effectLst/>
                          <a:latin typeface="Calibri"/>
                        </a:rPr>
                        <a:t>Los aspectos culturales de las personas </a:t>
                      </a:r>
                      <a:endParaRPr lang="en-US" sz="1200" b="0" i="0" u="none" strike="noStrike" noProof="0">
                        <a:solidFill>
                          <a:schemeClr val="tx1"/>
                        </a:solidFill>
                        <a:effectLst/>
                        <a:latin typeface="Calibri"/>
                      </a:endParaRPr>
                    </a:p>
                    <a:p>
                      <a:pPr marL="171450" lvl="0" indent="-171450">
                        <a:lnSpc>
                          <a:spcPct val="114999"/>
                        </a:lnSpc>
                        <a:spcAft>
                          <a:spcPts val="0"/>
                        </a:spcAft>
                        <a:buFont typeface="Wingdings"/>
                        <a:buChar char="§"/>
                      </a:pPr>
                      <a:r>
                        <a:rPr lang="es-MX" sz="1200">
                          <a:solidFill>
                            <a:schemeClr val="tx1"/>
                          </a:solidFill>
                          <a:effectLst/>
                          <a:latin typeface="Calibri"/>
                          <a:cs typeface="Arial"/>
                        </a:rPr>
                        <a:t>Como los clasifica la sociedad actual.</a:t>
                      </a:r>
                    </a:p>
                    <a:p>
                      <a:pPr marL="171450" lvl="0" indent="-171450">
                        <a:lnSpc>
                          <a:spcPct val="114999"/>
                        </a:lnSpc>
                        <a:spcAft>
                          <a:spcPts val="0"/>
                        </a:spcAft>
                        <a:buFont typeface="Wingdings"/>
                        <a:buChar char="§"/>
                      </a:pPr>
                      <a:r>
                        <a:rPr lang="es-MX" sz="1200">
                          <a:solidFill>
                            <a:schemeClr val="tx1"/>
                          </a:solidFill>
                          <a:effectLst/>
                          <a:latin typeface="Calibri"/>
                          <a:cs typeface="Arial"/>
                        </a:rPr>
                        <a:t>Realizar una encuesta.</a:t>
                      </a:r>
                    </a:p>
                  </a:txBody>
                  <a:tcPr marL="37724" marR="37724" marT="37724" marB="37724">
                    <a:noFill/>
                  </a:tcPr>
                </a:tc>
                <a:extLst>
                  <a:ext uri="{0D108BD9-81ED-4DB2-BD59-A6C34878D82A}">
                    <a16:rowId xmlns:a16="http://schemas.microsoft.com/office/drawing/2014/main" val="2156238252"/>
                  </a:ext>
                </a:extLst>
              </a:tr>
              <a:tr h="1722215">
                <a:tc>
                  <a:txBody>
                    <a:bodyPr/>
                    <a:lstStyle/>
                    <a:p>
                      <a:pPr indent="-269875">
                        <a:lnSpc>
                          <a:spcPct val="115000"/>
                        </a:lnSpc>
                        <a:spcAft>
                          <a:spcPts val="0"/>
                        </a:spcAft>
                      </a:pPr>
                      <a:r>
                        <a:rPr lang="es-ES" sz="1200">
                          <a:solidFill>
                            <a:schemeClr val="tx1"/>
                          </a:solidFill>
                          <a:effectLst/>
                          <a:latin typeface="Calibri"/>
                          <a:cs typeface="Arial"/>
                        </a:rPr>
                        <a:t>6. Conectar.</a:t>
                      </a:r>
                      <a:endParaRPr lang="es-MX" sz="1200">
                        <a:solidFill>
                          <a:schemeClr val="tx1"/>
                        </a:solidFill>
                        <a:effectLst/>
                        <a:latin typeface="Calibri"/>
                        <a:cs typeface="Arial"/>
                      </a:endParaRPr>
                    </a:p>
                    <a:p>
                      <a:pPr indent="-269875">
                        <a:lnSpc>
                          <a:spcPct val="115000"/>
                        </a:lnSpc>
                        <a:spcAft>
                          <a:spcPts val="0"/>
                        </a:spcAft>
                      </a:pPr>
                      <a:r>
                        <a:rPr lang="es-ES" sz="1200">
                          <a:solidFill>
                            <a:schemeClr val="tx1"/>
                          </a:solidFill>
                          <a:effectLst/>
                          <a:latin typeface="Calibri"/>
                          <a:cs typeface="Arial"/>
                        </a:rPr>
                        <a:t>    ¿De qué manera  las conclusiones de cada disciplina se vincularán, para dar respuesta a  la pregunta disparadora del proyecto? </a:t>
                      </a:r>
                      <a:endParaRPr lang="es-MX" sz="1200">
                        <a:solidFill>
                          <a:schemeClr val="tx1"/>
                        </a:solidFill>
                        <a:effectLst/>
                        <a:latin typeface="Calibri"/>
                        <a:cs typeface="Arial"/>
                      </a:endParaRPr>
                    </a:p>
                    <a:p>
                      <a:pPr indent="-269875">
                        <a:lnSpc>
                          <a:spcPct val="115000"/>
                        </a:lnSpc>
                        <a:spcAft>
                          <a:spcPts val="0"/>
                        </a:spcAft>
                      </a:pPr>
                      <a:r>
                        <a:rPr lang="es-ES" sz="1200">
                          <a:solidFill>
                            <a:schemeClr val="tx1"/>
                          </a:solidFill>
                          <a:effectLst/>
                          <a:latin typeface="Calibri"/>
                          <a:cs typeface="Arial"/>
                        </a:rPr>
                        <a:t>     ¿Cuál será la   estrategia o</a:t>
                      </a:r>
                      <a:endParaRPr lang="es-MX" sz="1200">
                        <a:solidFill>
                          <a:schemeClr val="tx1"/>
                        </a:solidFill>
                        <a:effectLst/>
                        <a:latin typeface="Calibri"/>
                        <a:cs typeface="Arial"/>
                      </a:endParaRPr>
                    </a:p>
                    <a:p>
                      <a:pPr indent="-269875">
                        <a:lnSpc>
                          <a:spcPct val="115000"/>
                        </a:lnSpc>
                        <a:spcAft>
                          <a:spcPts val="0"/>
                        </a:spcAft>
                      </a:pPr>
                      <a:r>
                        <a:rPr lang="es-ES" sz="1200">
                          <a:solidFill>
                            <a:schemeClr val="tx1"/>
                          </a:solidFill>
                          <a:effectLst/>
                          <a:latin typeface="Calibri"/>
                          <a:cs typeface="Arial"/>
                        </a:rPr>
                        <a:t>     actividad  que se utilizará para </a:t>
                      </a:r>
                      <a:endParaRPr lang="es-MX" sz="1200">
                        <a:solidFill>
                          <a:schemeClr val="tx1"/>
                        </a:solidFill>
                        <a:effectLst/>
                        <a:latin typeface="Calibri"/>
                        <a:cs typeface="Arial"/>
                      </a:endParaRPr>
                    </a:p>
                    <a:p>
                      <a:pPr indent="-269875">
                        <a:lnSpc>
                          <a:spcPct val="115000"/>
                        </a:lnSpc>
                        <a:spcAft>
                          <a:spcPts val="0"/>
                        </a:spcAft>
                      </a:pPr>
                      <a:r>
                        <a:rPr lang="es-ES" sz="1200">
                          <a:solidFill>
                            <a:schemeClr val="tx1"/>
                          </a:solidFill>
                          <a:effectLst/>
                          <a:latin typeface="Calibri"/>
                          <a:cs typeface="Arial"/>
                        </a:rPr>
                        <a:t>     lograr que haya conciencia de </a:t>
                      </a:r>
                      <a:endParaRPr lang="es-MX" sz="1200">
                        <a:solidFill>
                          <a:schemeClr val="tx1"/>
                        </a:solidFill>
                        <a:effectLst/>
                        <a:latin typeface="Calibri"/>
                        <a:cs typeface="Arial"/>
                      </a:endParaRPr>
                    </a:p>
                    <a:p>
                      <a:pPr marL="270510" indent="-180340">
                        <a:lnSpc>
                          <a:spcPct val="115000"/>
                        </a:lnSpc>
                        <a:spcAft>
                          <a:spcPts val="0"/>
                        </a:spcAft>
                      </a:pPr>
                      <a:r>
                        <a:rPr lang="es-ES" sz="1200">
                          <a:solidFill>
                            <a:schemeClr val="tx1"/>
                          </a:solidFill>
                          <a:effectLst/>
                          <a:latin typeface="Calibri"/>
                          <a:cs typeface="Arial"/>
                        </a:rPr>
                        <a:t>     ello?</a:t>
                      </a:r>
                      <a:endParaRPr lang="es-MX" sz="1200">
                        <a:solidFill>
                          <a:schemeClr val="tx1"/>
                        </a:solidFill>
                        <a:effectLst/>
                        <a:latin typeface="Calibri"/>
                        <a:ea typeface="Arial" panose="020B0604020202020204" pitchFamily="34" charset="0"/>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ea typeface="Arial" panose="020B0604020202020204" pitchFamily="34" charset="0"/>
                          <a:cs typeface="Arial"/>
                        </a:rPr>
                        <a:t>Se relacionará el tipo y cantidad de nutrimentos con la actividad física para lograr equilibrio energético y eficacia metabólica.</a:t>
                      </a:r>
                    </a:p>
                    <a:p>
                      <a:pPr marL="171450" lvl="0" indent="-171450">
                        <a:lnSpc>
                          <a:spcPct val="114999"/>
                        </a:lnSpc>
                        <a:spcAft>
                          <a:spcPts val="0"/>
                        </a:spcAft>
                        <a:buFont typeface="Arial"/>
                        <a:buChar char="•"/>
                      </a:pPr>
                      <a:r>
                        <a:rPr lang="es-MX" sz="1200">
                          <a:solidFill>
                            <a:schemeClr val="tx1"/>
                          </a:solidFill>
                          <a:effectLst/>
                          <a:latin typeface="Calibri"/>
                          <a:ea typeface="Arial" panose="020B0604020202020204" pitchFamily="34" charset="0"/>
                          <a:cs typeface="Arial"/>
                        </a:rPr>
                        <a:t>Analizarán la importancia de legislar los productos milagro para evitar su difusión en la población estudiantil.</a:t>
                      </a:r>
                    </a:p>
                    <a:p>
                      <a:pPr marL="171450" lvl="0" indent="-171450">
                        <a:lnSpc>
                          <a:spcPct val="114999"/>
                        </a:lnSpc>
                        <a:spcAft>
                          <a:spcPts val="0"/>
                        </a:spcAft>
                        <a:buFont typeface="Arial"/>
                        <a:buChar char="•"/>
                      </a:pPr>
                      <a:r>
                        <a:rPr lang="es-MX" sz="1200">
                          <a:solidFill>
                            <a:schemeClr val="tx1"/>
                          </a:solidFill>
                          <a:effectLst/>
                          <a:latin typeface="Calibri"/>
                          <a:ea typeface="Arial" panose="020B0604020202020204" pitchFamily="34" charset="0"/>
                          <a:cs typeface="Arial"/>
                        </a:rPr>
                        <a:t>Realizarán una campaña de divulgación en el alumnado, a través de la Revista.</a:t>
                      </a: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En el que el alumno distinga entre los diversos textos de divulgación científica.</a:t>
                      </a:r>
                    </a:p>
                    <a:p>
                      <a:pPr marL="171450" lvl="0" indent="-171450">
                        <a:lnSpc>
                          <a:spcPct val="114999"/>
                        </a:lnSpc>
                        <a:spcAft>
                          <a:spcPts val="0"/>
                        </a:spcAft>
                        <a:buFont typeface="Arial"/>
                        <a:buChar char="•"/>
                      </a:pPr>
                      <a:r>
                        <a:rPr lang="es-MX" sz="1200">
                          <a:solidFill>
                            <a:schemeClr val="tx1"/>
                          </a:solidFill>
                          <a:effectLst/>
                          <a:latin typeface="Calibri"/>
                          <a:cs typeface="Arial"/>
                        </a:rPr>
                        <a:t>Cómo a partir de la lectura se refleja sus conceptos propios que tienen y se reflejan en  las diferentes disciplinas y su relación</a:t>
                      </a:r>
                    </a:p>
                    <a:p>
                      <a:pPr marL="0" lvl="0" indent="0">
                        <a:lnSpc>
                          <a:spcPct val="114999"/>
                        </a:lnSpc>
                        <a:spcAft>
                          <a:spcPts val="0"/>
                        </a:spcAft>
                        <a:buNone/>
                      </a:pPr>
                      <a:endParaRPr lang="es-MX" sz="1200">
                        <a:solidFill>
                          <a:schemeClr val="tx1"/>
                        </a:solidFill>
                        <a:effectLst/>
                        <a:latin typeface="Calibri"/>
                        <a:cs typeface="Arial"/>
                      </a:endParaRPr>
                    </a:p>
                  </a:txBody>
                  <a:tcPr marL="37724" marR="37724" marT="37724" marB="37724">
                    <a:noFill/>
                  </a:tcPr>
                </a:tc>
                <a:tc>
                  <a:txBody>
                    <a:bodyPr/>
                    <a:lstStyle/>
                    <a:p>
                      <a:pPr lvl="0">
                        <a:lnSpc>
                          <a:spcPct val="114999"/>
                        </a:lnSpc>
                        <a:spcAft>
                          <a:spcPts val="0"/>
                        </a:spcAft>
                        <a:buNone/>
                      </a:pPr>
                      <a:r>
                        <a:rPr lang="es-MX" sz="1200">
                          <a:solidFill>
                            <a:schemeClr val="tx1"/>
                          </a:solidFill>
                          <a:effectLst/>
                          <a:latin typeface="Calibri"/>
                          <a:ea typeface="Arial" panose="020B0604020202020204" pitchFamily="34" charset="0"/>
                          <a:cs typeface="Arial"/>
                        </a:rPr>
                        <a:t>Por medio de la lectura el alumno identificara la diferencia entre un producto milagro y realizar ejercicio o actividad física.</a:t>
                      </a:r>
                    </a:p>
                  </a:txBody>
                  <a:tcPr marL="37724" marR="37724" marT="37724" marB="37724">
                    <a:noFill/>
                  </a:tcPr>
                </a:tc>
                <a:extLst>
                  <a:ext uri="{0D108BD9-81ED-4DB2-BD59-A6C34878D82A}">
                    <a16:rowId xmlns:a16="http://schemas.microsoft.com/office/drawing/2014/main" val="2284327346"/>
                  </a:ext>
                </a:extLst>
              </a:tr>
              <a:tr h="971035">
                <a:tc>
                  <a:txBody>
                    <a:bodyPr/>
                    <a:lstStyle/>
                    <a:p>
                      <a:pPr>
                        <a:lnSpc>
                          <a:spcPct val="115000"/>
                        </a:lnSpc>
                        <a:spcAft>
                          <a:spcPts val="0"/>
                        </a:spcAft>
                      </a:pPr>
                      <a:r>
                        <a:rPr lang="es-ES" sz="1200">
                          <a:solidFill>
                            <a:schemeClr val="tx1"/>
                          </a:solidFill>
                          <a:effectLst/>
                          <a:latin typeface="Calibri"/>
                          <a:cs typeface="Arial"/>
                        </a:rPr>
                        <a:t>  7. Evaluar la información generada.</a:t>
                      </a:r>
                      <a:endParaRPr lang="es-MX" sz="1200">
                        <a:solidFill>
                          <a:schemeClr val="tx1"/>
                        </a:solidFill>
                        <a:effectLst/>
                        <a:latin typeface="Calibri"/>
                        <a:cs typeface="Arial"/>
                      </a:endParaRPr>
                    </a:p>
                    <a:p>
                      <a:pPr marL="270510">
                        <a:lnSpc>
                          <a:spcPct val="115000"/>
                        </a:lnSpc>
                        <a:spcAft>
                          <a:spcPts val="0"/>
                        </a:spcAft>
                      </a:pPr>
                      <a:r>
                        <a:rPr lang="es-ES" sz="1200">
                          <a:solidFill>
                            <a:schemeClr val="tx1"/>
                          </a:solidFill>
                          <a:effectLst/>
                          <a:latin typeface="Calibri"/>
                          <a:cs typeface="Arial"/>
                        </a:rPr>
                        <a:t>¿Qué otras investigaciones o asignaturas se pueden  proponer para complementar el proyecto?</a:t>
                      </a:r>
                      <a:endParaRPr lang="es-MX" sz="1200">
                        <a:solidFill>
                          <a:schemeClr val="tx1"/>
                        </a:solidFill>
                        <a:effectLst/>
                        <a:latin typeface="Calibri"/>
                        <a:cs typeface="Arial"/>
                      </a:endParaRPr>
                    </a:p>
                  </a:txBody>
                  <a:tcPr marL="37724" marR="37724" marT="37724" marB="37724">
                    <a:noFill/>
                  </a:tcPr>
                </a:tc>
                <a:tc>
                  <a:txBody>
                    <a:bodyPr/>
                    <a:lstStyle/>
                    <a:p>
                      <a:pPr marL="171450" lvl="0" indent="-171450">
                        <a:lnSpc>
                          <a:spcPct val="114999"/>
                        </a:lnSpc>
                        <a:spcAft>
                          <a:spcPts val="0"/>
                        </a:spcAft>
                        <a:buFont typeface="Arial"/>
                        <a:buChar char="•"/>
                      </a:pPr>
                      <a:r>
                        <a:rPr lang="es-MX" sz="1200">
                          <a:solidFill>
                            <a:schemeClr val="tx1"/>
                          </a:solidFill>
                          <a:effectLst/>
                          <a:latin typeface="Calibri"/>
                          <a:cs typeface="Arial"/>
                        </a:rPr>
                        <a:t>Es importante analizar las causas emocionales del uso de los productos milagro, para ello es indispensable la asignatura de Psicología.</a:t>
                      </a:r>
                    </a:p>
                  </a:txBody>
                  <a:tcPr marL="37724" marR="37724" marT="37724" marB="37724">
                    <a:noFill/>
                  </a:tcPr>
                </a:tc>
                <a:tc>
                  <a:txBody>
                    <a:bodyPr/>
                    <a:lstStyle/>
                    <a:p>
                      <a:pPr marL="0" lvl="0" indent="0">
                        <a:lnSpc>
                          <a:spcPct val="114999"/>
                        </a:lnSpc>
                        <a:spcAft>
                          <a:spcPts val="0"/>
                        </a:spcAft>
                        <a:buNone/>
                      </a:pPr>
                      <a:r>
                        <a:rPr lang="es-MX" sz="1200">
                          <a:solidFill>
                            <a:schemeClr val="tx1"/>
                          </a:solidFill>
                          <a:effectLst/>
                          <a:latin typeface="Calibri"/>
                          <a:cs typeface="Arial"/>
                        </a:rPr>
                        <a:t>Se pueden enriquecer con materias como Temas selectos de morfología, Química, Psicología, </a:t>
                      </a:r>
                    </a:p>
                  </a:txBody>
                  <a:tcPr marL="37724" marR="37724" marT="37724" marB="37724">
                    <a:noFill/>
                  </a:tcPr>
                </a:tc>
                <a:tc>
                  <a:txBody>
                    <a:bodyPr/>
                    <a:lstStyle/>
                    <a:p>
                      <a:pPr lvl="0">
                        <a:lnSpc>
                          <a:spcPct val="114999"/>
                        </a:lnSpc>
                        <a:spcAft>
                          <a:spcPts val="0"/>
                        </a:spcAft>
                        <a:buNone/>
                      </a:pPr>
                      <a:r>
                        <a:rPr lang="es-MX" sz="1200">
                          <a:solidFill>
                            <a:schemeClr val="tx1"/>
                          </a:solidFill>
                          <a:effectLst/>
                          <a:latin typeface="Calibri"/>
                          <a:cs typeface="Arial"/>
                        </a:rPr>
                        <a:t>Salud</a:t>
                      </a:r>
                      <a:endParaRPr lang="es-ES" sz="1200">
                        <a:latin typeface="Calibri"/>
                      </a:endParaRPr>
                    </a:p>
                    <a:p>
                      <a:pPr lvl="0">
                        <a:lnSpc>
                          <a:spcPct val="114999"/>
                        </a:lnSpc>
                        <a:spcAft>
                          <a:spcPts val="0"/>
                        </a:spcAft>
                        <a:buNone/>
                      </a:pPr>
                      <a:r>
                        <a:rPr lang="es-MX" sz="1200">
                          <a:solidFill>
                            <a:schemeClr val="tx1"/>
                          </a:solidFill>
                          <a:effectLst/>
                          <a:latin typeface="Calibri"/>
                          <a:cs typeface="Arial"/>
                        </a:rPr>
                        <a:t>Psicología</a:t>
                      </a:r>
                    </a:p>
                    <a:p>
                      <a:pPr lvl="0">
                        <a:lnSpc>
                          <a:spcPct val="114999"/>
                        </a:lnSpc>
                        <a:spcAft>
                          <a:spcPts val="0"/>
                        </a:spcAft>
                        <a:buNone/>
                      </a:pPr>
                      <a:r>
                        <a:rPr lang="es-MX" sz="1200">
                          <a:solidFill>
                            <a:schemeClr val="tx1"/>
                          </a:solidFill>
                          <a:effectLst/>
                          <a:latin typeface="Calibri"/>
                          <a:cs typeface="Arial"/>
                        </a:rPr>
                        <a:t>Química</a:t>
                      </a:r>
                    </a:p>
                  </a:txBody>
                  <a:tcPr marL="37724" marR="37724" marT="37724" marB="37724">
                    <a:noFill/>
                  </a:tcPr>
                </a:tc>
                <a:extLst>
                  <a:ext uri="{0D108BD9-81ED-4DB2-BD59-A6C34878D82A}">
                    <a16:rowId xmlns:a16="http://schemas.microsoft.com/office/drawing/2014/main" val="2209744741"/>
                  </a:ext>
                </a:extLst>
              </a:tr>
            </a:tbl>
          </a:graphicData>
        </a:graphic>
      </p:graphicFrame>
    </p:spTree>
    <p:extLst>
      <p:ext uri="{BB962C8B-B14F-4D97-AF65-F5344CB8AC3E}">
        <p14:creationId xmlns:p14="http://schemas.microsoft.com/office/powerpoint/2010/main" val="290047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1021976" y="454620"/>
            <a:ext cx="7978588" cy="646331"/>
          </a:xfrm>
          <a:prstGeom prst="rect">
            <a:avLst/>
          </a:prstGeom>
          <a:noFill/>
        </p:spPr>
        <p:txBody>
          <a:bodyPr wrap="square" lIns="91440" tIns="45720" rIns="91440" bIns="45720" rtlCol="0" anchor="t">
            <a:spAutoFit/>
          </a:bodyPr>
          <a:lstStyle/>
          <a:p>
            <a:r>
              <a:rPr lang="es-MX" sz="3600" b="1"/>
              <a:t>ACTIVIDAD INTERDISCIPLINARIA:</a:t>
            </a:r>
            <a:endParaRPr lang="es-MX" sz="3600" b="1">
              <a:cs typeface="Calibri"/>
            </a:endParaRPr>
          </a:p>
        </p:txBody>
      </p:sp>
      <p:sp>
        <p:nvSpPr>
          <p:cNvPr id="3" name="CuadroTexto 2">
            <a:extLst>
              <a:ext uri="{FF2B5EF4-FFF2-40B4-BE49-F238E27FC236}">
                <a16:creationId xmlns:a16="http://schemas.microsoft.com/office/drawing/2014/main" id="{D5383712-0931-4517-899F-081A51FB62DE}"/>
              </a:ext>
            </a:extLst>
          </p:cNvPr>
          <p:cNvSpPr txBox="1"/>
          <p:nvPr/>
        </p:nvSpPr>
        <p:spPr>
          <a:xfrm>
            <a:off x="851647" y="1335741"/>
            <a:ext cx="8319247" cy="4333174"/>
          </a:xfrm>
          <a:prstGeom prst="rect">
            <a:avLst/>
          </a:prstGeom>
          <a:noFill/>
        </p:spPr>
        <p:txBody>
          <a:bodyPr wrap="square" rtlCol="0">
            <a:spAutoFit/>
          </a:bodyPr>
          <a:lstStyle/>
          <a:p>
            <a:r>
              <a:rPr lang="es-MX"/>
              <a:t>Secuencia didáctica:</a:t>
            </a:r>
          </a:p>
          <a:p>
            <a:endParaRPr lang="es-MX"/>
          </a:p>
          <a:p>
            <a:pPr marL="342900" indent="-342900">
              <a:lnSpc>
                <a:spcPct val="150000"/>
              </a:lnSpc>
              <a:buFont typeface="+mj-lt"/>
              <a:buAutoNum type="arabicPeriod"/>
            </a:pPr>
            <a:r>
              <a:rPr lang="es-MX"/>
              <a:t>Objetivo de la secuencia</a:t>
            </a:r>
          </a:p>
          <a:p>
            <a:pPr marL="342900" indent="-342900">
              <a:lnSpc>
                <a:spcPct val="150000"/>
              </a:lnSpc>
              <a:buFont typeface="+mj-lt"/>
              <a:buAutoNum type="arabicPeriod"/>
            </a:pPr>
            <a:r>
              <a:rPr lang="es-MX"/>
              <a:t>Grado a quien va dirigida la secuencia</a:t>
            </a:r>
          </a:p>
          <a:p>
            <a:pPr marL="342900" indent="-342900">
              <a:lnSpc>
                <a:spcPct val="150000"/>
              </a:lnSpc>
              <a:buFont typeface="+mj-lt"/>
              <a:buAutoNum type="arabicPeriod"/>
            </a:pPr>
            <a:r>
              <a:rPr lang="es-MX"/>
              <a:t>Justificación de la actividad</a:t>
            </a:r>
          </a:p>
          <a:p>
            <a:pPr marL="342900" indent="-342900">
              <a:lnSpc>
                <a:spcPct val="150000"/>
              </a:lnSpc>
              <a:buFont typeface="+mj-lt"/>
              <a:buAutoNum type="arabicPeriod"/>
            </a:pPr>
            <a:r>
              <a:rPr lang="es-MX"/>
              <a:t>Asignaturas</a:t>
            </a:r>
          </a:p>
          <a:p>
            <a:pPr marL="342900" indent="-342900">
              <a:lnSpc>
                <a:spcPct val="150000"/>
              </a:lnSpc>
              <a:buFont typeface="+mj-lt"/>
              <a:buAutoNum type="arabicPeriod"/>
            </a:pPr>
            <a:r>
              <a:rPr lang="es-MX"/>
              <a:t>Fuentes de consulta</a:t>
            </a:r>
          </a:p>
          <a:p>
            <a:pPr marL="342900" indent="-342900">
              <a:lnSpc>
                <a:spcPct val="150000"/>
              </a:lnSpc>
              <a:buFont typeface="+mj-lt"/>
              <a:buAutoNum type="arabicPeriod"/>
            </a:pPr>
            <a:r>
              <a:rPr lang="es-MX"/>
              <a:t>Actividad de apertura</a:t>
            </a:r>
          </a:p>
          <a:p>
            <a:pPr marL="342900" indent="-342900">
              <a:lnSpc>
                <a:spcPct val="150000"/>
              </a:lnSpc>
              <a:buFont typeface="+mj-lt"/>
              <a:buAutoNum type="arabicPeriod"/>
            </a:pPr>
            <a:r>
              <a:rPr lang="es-MX"/>
              <a:t>Actividad desarrollo</a:t>
            </a:r>
          </a:p>
          <a:p>
            <a:pPr marL="342900" indent="-342900">
              <a:lnSpc>
                <a:spcPct val="150000"/>
              </a:lnSpc>
              <a:buFont typeface="+mj-lt"/>
              <a:buAutoNum type="arabicPeriod"/>
            </a:pPr>
            <a:r>
              <a:rPr lang="es-MX"/>
              <a:t>Actividad de cierre</a:t>
            </a:r>
          </a:p>
          <a:p>
            <a:pPr marL="342900" indent="-342900">
              <a:lnSpc>
                <a:spcPct val="150000"/>
              </a:lnSpc>
              <a:buFont typeface="+mj-lt"/>
              <a:buAutoNum type="arabicPeriod"/>
            </a:pPr>
            <a:r>
              <a:rPr lang="es-MX"/>
              <a:t>Evidencias</a:t>
            </a:r>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95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869576" y="249338"/>
            <a:ext cx="7978588" cy="646331"/>
          </a:xfrm>
          <a:prstGeom prst="rect">
            <a:avLst/>
          </a:prstGeom>
          <a:noFill/>
        </p:spPr>
        <p:txBody>
          <a:bodyPr wrap="square" rtlCol="0">
            <a:spAutoFit/>
          </a:bodyPr>
          <a:lstStyle/>
          <a:p>
            <a:r>
              <a:rPr lang="es-MX" sz="3600"/>
              <a:t>Cronograma de actividades:</a:t>
            </a:r>
          </a:p>
        </p:txBody>
      </p:sp>
      <p:graphicFrame>
        <p:nvGraphicFramePr>
          <p:cNvPr id="4" name="Tabla 3"/>
          <p:cNvGraphicFramePr>
            <a:graphicFrameLocks noGrp="1"/>
          </p:cNvGraphicFramePr>
          <p:nvPr>
            <p:extLst>
              <p:ext uri="{D42A27DB-BD31-4B8C-83A1-F6EECF244321}">
                <p14:modId xmlns:p14="http://schemas.microsoft.com/office/powerpoint/2010/main" val="3466991442"/>
              </p:ext>
            </p:extLst>
          </p:nvPr>
        </p:nvGraphicFramePr>
        <p:xfrm>
          <a:off x="674843" y="785564"/>
          <a:ext cx="10301257" cy="6118120"/>
        </p:xfrm>
        <a:graphic>
          <a:graphicData uri="http://schemas.openxmlformats.org/drawingml/2006/table">
            <a:tbl>
              <a:tblPr firstRow="1" firstCol="1" bandRow="1">
                <a:tableStyleId>{8A107856-5554-42FB-B03E-39F5DBC370BA}</a:tableStyleId>
              </a:tblPr>
              <a:tblGrid>
                <a:gridCol w="3016624">
                  <a:extLst>
                    <a:ext uri="{9D8B030D-6E8A-4147-A177-3AD203B41FA5}">
                      <a16:colId xmlns:a16="http://schemas.microsoft.com/office/drawing/2014/main" val="793790396"/>
                    </a:ext>
                  </a:extLst>
                </a:gridCol>
                <a:gridCol w="1200150">
                  <a:extLst>
                    <a:ext uri="{9D8B030D-6E8A-4147-A177-3AD203B41FA5}">
                      <a16:colId xmlns:a16="http://schemas.microsoft.com/office/drawing/2014/main" val="985548918"/>
                    </a:ext>
                  </a:extLst>
                </a:gridCol>
                <a:gridCol w="1219200">
                  <a:extLst>
                    <a:ext uri="{9D8B030D-6E8A-4147-A177-3AD203B41FA5}">
                      <a16:colId xmlns:a16="http://schemas.microsoft.com/office/drawing/2014/main" val="2654411613"/>
                    </a:ext>
                  </a:extLst>
                </a:gridCol>
                <a:gridCol w="1190625">
                  <a:extLst>
                    <a:ext uri="{9D8B030D-6E8A-4147-A177-3AD203B41FA5}">
                      <a16:colId xmlns:a16="http://schemas.microsoft.com/office/drawing/2014/main" val="2372955323"/>
                    </a:ext>
                  </a:extLst>
                </a:gridCol>
                <a:gridCol w="1285875">
                  <a:extLst>
                    <a:ext uri="{9D8B030D-6E8A-4147-A177-3AD203B41FA5}">
                      <a16:colId xmlns:a16="http://schemas.microsoft.com/office/drawing/2014/main" val="579925208"/>
                    </a:ext>
                  </a:extLst>
                </a:gridCol>
                <a:gridCol w="1114425">
                  <a:extLst>
                    <a:ext uri="{9D8B030D-6E8A-4147-A177-3AD203B41FA5}">
                      <a16:colId xmlns:a16="http://schemas.microsoft.com/office/drawing/2014/main" val="1435140155"/>
                    </a:ext>
                  </a:extLst>
                </a:gridCol>
                <a:gridCol w="1274358">
                  <a:extLst>
                    <a:ext uri="{9D8B030D-6E8A-4147-A177-3AD203B41FA5}">
                      <a16:colId xmlns:a16="http://schemas.microsoft.com/office/drawing/2014/main" val="3592234148"/>
                    </a:ext>
                  </a:extLst>
                </a:gridCol>
              </a:tblGrid>
              <a:tr h="184438">
                <a:tc>
                  <a:txBody>
                    <a:bodyPr/>
                    <a:lstStyle/>
                    <a:p>
                      <a:pPr algn="ctr">
                        <a:lnSpc>
                          <a:spcPct val="107000"/>
                        </a:lnSpc>
                        <a:spcAft>
                          <a:spcPts val="0"/>
                        </a:spcAft>
                      </a:pPr>
                      <a:r>
                        <a:rPr lang="es-MX" sz="1800">
                          <a:effectLst>
                            <a:outerShdw blurRad="38100" dist="38100" dir="2700000" algn="tl">
                              <a:srgbClr val="000000">
                                <a:alpha val="43137"/>
                              </a:srgbClr>
                            </a:outerShdw>
                          </a:effectLst>
                        </a:rPr>
                        <a:t>Actividades</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1</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2</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3</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4</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5</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gn="ctr">
                        <a:lnSpc>
                          <a:spcPct val="107000"/>
                        </a:lnSpc>
                        <a:spcAft>
                          <a:spcPts val="0"/>
                        </a:spcAft>
                      </a:pPr>
                      <a:r>
                        <a:rPr lang="es-MX" sz="1800">
                          <a:effectLst>
                            <a:outerShdw blurRad="38100" dist="38100" dir="2700000" algn="tl">
                              <a:srgbClr val="000000">
                                <a:alpha val="43137"/>
                              </a:srgbClr>
                            </a:outerShdw>
                          </a:effectLst>
                        </a:rPr>
                        <a:t>SEMANA 6</a:t>
                      </a:r>
                      <a:endParaRPr lang="es-MX"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109531646"/>
                  </a:ext>
                </a:extLst>
              </a:tr>
              <a:tr h="473472">
                <a:tc>
                  <a:txBody>
                    <a:bodyPr/>
                    <a:lstStyle/>
                    <a:p>
                      <a:pPr>
                        <a:lnSpc>
                          <a:spcPct val="107000"/>
                        </a:lnSpc>
                        <a:spcAft>
                          <a:spcPts val="0"/>
                        </a:spcAft>
                      </a:pPr>
                      <a:r>
                        <a:rPr lang="es-MX" sz="1400">
                          <a:effectLst/>
                        </a:rPr>
                        <a:t>Fase Documental (lecturas etapa1)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endParaRPr>
                    </a:p>
                    <a:p>
                      <a:pPr lvl="0">
                        <a:lnSpc>
                          <a:spcPct val="107000"/>
                        </a:lnSpc>
                        <a:spcAft>
                          <a:spcPts val="0"/>
                        </a:spcAft>
                        <a:buNone/>
                      </a:pPr>
                      <a:r>
                        <a:rPr lang="es-MX" sz="1200" b="0" i="0" u="none" strike="noStrike" noProof="0">
                          <a:effectLst>
                            <a:outerShdw blurRad="38100" dist="38100" dir="2700000" algn="tl">
                              <a:srgbClr val="000000">
                                <a:alpha val="43137"/>
                              </a:srgbClr>
                            </a:outerShdw>
                          </a:effectLst>
                          <a:latin typeface="Calibri"/>
                        </a:rPr>
                        <a:t>13 de febrero de 2023</a:t>
                      </a:r>
                      <a:endParaRPr lang="es-MX"/>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921986476"/>
                  </a:ext>
                </a:extLst>
              </a:tr>
              <a:tr h="553314">
                <a:tc>
                  <a:txBody>
                    <a:bodyPr/>
                    <a:lstStyle/>
                    <a:p>
                      <a:pPr>
                        <a:lnSpc>
                          <a:spcPct val="107000"/>
                        </a:lnSpc>
                        <a:spcAft>
                          <a:spcPts val="0"/>
                        </a:spcAft>
                      </a:pPr>
                      <a:r>
                        <a:rPr lang="es-MX" sz="1400">
                          <a:effectLst/>
                        </a:rPr>
                        <a:t>Encuesta de solución de problemática (encuesta en </a:t>
                      </a:r>
                      <a:r>
                        <a:rPr lang="es-MX" sz="1400" err="1">
                          <a:effectLst/>
                        </a:rPr>
                        <a:t>google</a:t>
                      </a:r>
                      <a:r>
                        <a:rPr lang="es-MX" sz="1400">
                          <a:effectLst/>
                        </a:rPr>
                        <a:t> </a:t>
                      </a:r>
                      <a:r>
                        <a:rPr lang="es-MX" sz="1400" err="1">
                          <a:effectLst/>
                        </a:rPr>
                        <a:t>forms</a:t>
                      </a:r>
                      <a:r>
                        <a:rPr lang="es-MX" sz="1400">
                          <a:effectLst/>
                        </a:rPr>
                        <a:t>)</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latin typeface="Calibri"/>
                        </a:rPr>
                        <a:t> 20 de febrero de 2023</a:t>
                      </a:r>
                      <a:endParaRPr lang="es-MX"/>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4057467332"/>
                  </a:ext>
                </a:extLst>
              </a:tr>
              <a:tr h="368876">
                <a:tc>
                  <a:txBody>
                    <a:bodyPr/>
                    <a:lstStyle/>
                    <a:p>
                      <a:pPr>
                        <a:lnSpc>
                          <a:spcPct val="107000"/>
                        </a:lnSpc>
                        <a:spcAft>
                          <a:spcPts val="0"/>
                        </a:spcAft>
                      </a:pPr>
                      <a:r>
                        <a:rPr lang="es-MX" sz="1400">
                          <a:effectLst/>
                        </a:rPr>
                        <a:t>Definición del problema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lvl="0" algn="l">
                        <a:lnSpc>
                          <a:spcPct val="100000"/>
                        </a:lnSpc>
                        <a:spcBef>
                          <a:spcPts val="0"/>
                        </a:spcBef>
                        <a:spcAft>
                          <a:spcPts val="0"/>
                        </a:spcAft>
                        <a:buNone/>
                      </a:pPr>
                      <a:r>
                        <a:rPr lang="es-MX" sz="1800" b="0" i="0" u="none" strike="noStrike" noProof="0">
                          <a:latin typeface="Calibri"/>
                        </a:rPr>
                        <a:t>  </a:t>
                      </a:r>
                      <a:r>
                        <a:rPr lang="es-MX" sz="1200" b="0" i="0" u="none" strike="noStrike" kern="1200" noProof="0">
                          <a:solidFill>
                            <a:schemeClr val="dk1"/>
                          </a:solidFill>
                          <a:effectLst>
                            <a:outerShdw blurRad="38100" dist="38100" dir="2700000" algn="tl">
                              <a:srgbClr val="000000">
                                <a:alpha val="43137"/>
                              </a:srgbClr>
                            </a:outerShdw>
                          </a:effectLst>
                          <a:latin typeface="Calibri"/>
                          <a:ea typeface="+mn-ea"/>
                          <a:cs typeface="+mn-cs"/>
                        </a:rPr>
                        <a:t>27 de febrero de 2023</a:t>
                      </a:r>
                      <a:endParaRPr lang="es-MX" sz="1200" b="0" i="0" u="none" strike="noStrike" kern="1200">
                        <a:solidFill>
                          <a:schemeClr val="dk1"/>
                        </a:solidFill>
                        <a:effectLst>
                          <a:outerShdw blurRad="38100" dist="38100" dir="2700000" algn="tl">
                            <a:srgbClr val="000000">
                              <a:alpha val="43137"/>
                            </a:srgbClr>
                          </a:outerShdw>
                        </a:effectLst>
                        <a:latin typeface="Calibri"/>
                        <a:ea typeface="+mn-ea"/>
                        <a:cs typeface="+mn-cs"/>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4256894750"/>
                  </a:ext>
                </a:extLst>
              </a:tr>
              <a:tr h="368876">
                <a:tc>
                  <a:txBody>
                    <a:bodyPr/>
                    <a:lstStyle/>
                    <a:p>
                      <a:pPr>
                        <a:lnSpc>
                          <a:spcPct val="107000"/>
                        </a:lnSpc>
                        <a:spcAft>
                          <a:spcPts val="0"/>
                        </a:spcAft>
                      </a:pPr>
                      <a:r>
                        <a:rPr lang="es-MX" sz="1400">
                          <a:effectLst/>
                        </a:rPr>
                        <a:t>Revisión Histórica de la problemática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rPr>
                        <a:t> </a:t>
                      </a:r>
                      <a:r>
                        <a:rPr lang="es-MX" sz="1200" b="0" i="0" u="none" strike="noStrike" noProof="0">
                          <a:effectLst>
                            <a:outerShdw blurRad="38100" dist="38100" dir="2700000" algn="tl">
                              <a:srgbClr val="000000">
                                <a:alpha val="43137"/>
                              </a:srgbClr>
                            </a:outerShdw>
                          </a:effectLst>
                          <a:latin typeface="Calibri"/>
                        </a:rPr>
                        <a:t> 27 de febrero de 2023</a:t>
                      </a:r>
                      <a:endParaRPr lang="es-MX"/>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2756220200"/>
                  </a:ext>
                </a:extLst>
              </a:tr>
              <a:tr h="473472">
                <a:tc>
                  <a:txBody>
                    <a:bodyPr/>
                    <a:lstStyle/>
                    <a:p>
                      <a:pPr>
                        <a:lnSpc>
                          <a:spcPct val="107000"/>
                        </a:lnSpc>
                        <a:spcAft>
                          <a:spcPts val="0"/>
                        </a:spcAft>
                      </a:pPr>
                      <a:r>
                        <a:rPr lang="es-MX" sz="1400">
                          <a:effectLst/>
                        </a:rPr>
                        <a:t>Recolección de información sobre el contexto y la problemática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rPr>
                        <a:t> </a:t>
                      </a:r>
                      <a:r>
                        <a:rPr lang="es-MX" sz="1200" b="0" i="0" u="none" strike="noStrike" noProof="0">
                          <a:effectLst>
                            <a:outerShdw blurRad="38100" dist="38100" dir="2700000" algn="tl">
                              <a:srgbClr val="000000">
                                <a:alpha val="43137"/>
                              </a:srgbClr>
                            </a:outerShdw>
                          </a:effectLst>
                          <a:latin typeface="Calibri"/>
                        </a:rPr>
                        <a:t>6 de marzo de 2023</a:t>
                      </a:r>
                      <a:endParaRPr lang="es-MX"/>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3833891782"/>
                  </a:ext>
                </a:extLst>
              </a:tr>
              <a:tr h="368876">
                <a:tc>
                  <a:txBody>
                    <a:bodyPr/>
                    <a:lstStyle/>
                    <a:p>
                      <a:pPr>
                        <a:lnSpc>
                          <a:spcPct val="107000"/>
                        </a:lnSpc>
                        <a:spcAft>
                          <a:spcPts val="0"/>
                        </a:spcAft>
                      </a:pPr>
                      <a:r>
                        <a:rPr lang="es-MX" sz="1400">
                          <a:effectLst/>
                        </a:rPr>
                        <a:t>Documentación de la problemática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latin typeface="Calibri"/>
                        </a:rPr>
                        <a:t> 6 de marzo de 2023</a:t>
                      </a:r>
                      <a:endParaRPr lang="es-MX"/>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658436737"/>
                  </a:ext>
                </a:extLst>
              </a:tr>
              <a:tr h="368876">
                <a:tc>
                  <a:txBody>
                    <a:bodyPr/>
                    <a:lstStyle/>
                    <a:p>
                      <a:pPr>
                        <a:lnSpc>
                          <a:spcPct val="107000"/>
                        </a:lnSpc>
                        <a:spcAft>
                          <a:spcPts val="0"/>
                        </a:spcAft>
                      </a:pPr>
                      <a:r>
                        <a:rPr lang="es-MX" sz="1400">
                          <a:effectLst/>
                        </a:rPr>
                        <a:t>Planteamiento de las alternativas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b="0" i="0" u="none" strike="noStrike" noProof="0">
                        <a:effectLst>
                          <a:outerShdw blurRad="38100" dist="38100" dir="2700000" algn="tl">
                            <a:srgbClr val="000000">
                              <a:alpha val="43137"/>
                            </a:srgbClr>
                          </a:outerShdw>
                        </a:effectLst>
                        <a:latin typeface="Calibri"/>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rPr>
                        <a:t> </a:t>
                      </a:r>
                      <a:r>
                        <a:rPr lang="es-MX" sz="1200" b="0" i="0" u="none" strike="noStrike" noProof="0">
                          <a:effectLst>
                            <a:outerShdw blurRad="38100" dist="38100" dir="2700000" algn="tl">
                              <a:srgbClr val="000000">
                                <a:alpha val="43137"/>
                              </a:srgbClr>
                            </a:outerShdw>
                          </a:effectLst>
                          <a:latin typeface="Calibri"/>
                        </a:rPr>
                        <a:t>13 de marzo de 2023</a:t>
                      </a:r>
                      <a:endParaRPr lang="es-MX"/>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1225664208"/>
                  </a:ext>
                </a:extLst>
              </a:tr>
              <a:tr h="368876">
                <a:tc>
                  <a:txBody>
                    <a:bodyPr/>
                    <a:lstStyle/>
                    <a:p>
                      <a:pPr>
                        <a:lnSpc>
                          <a:spcPct val="107000"/>
                        </a:lnSpc>
                        <a:spcAft>
                          <a:spcPts val="0"/>
                        </a:spcAft>
                      </a:pPr>
                      <a:r>
                        <a:rPr lang="es-MX" sz="1400">
                          <a:effectLst/>
                        </a:rPr>
                        <a:t>Selección de alternativas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rPr>
                        <a:t> </a:t>
                      </a:r>
                      <a:r>
                        <a:rPr lang="es-MX" sz="1200" b="0" i="0" u="none" strike="noStrike" noProof="0">
                          <a:effectLst>
                            <a:outerShdw blurRad="38100" dist="38100" dir="2700000" algn="tl">
                              <a:srgbClr val="000000">
                                <a:alpha val="43137"/>
                              </a:srgbClr>
                            </a:outerShdw>
                          </a:effectLst>
                          <a:latin typeface="Calibri"/>
                        </a:rPr>
                        <a:t>13 de marzo de 2023</a:t>
                      </a:r>
                      <a:endParaRPr lang="es-MX"/>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961133683"/>
                  </a:ext>
                </a:extLst>
              </a:tr>
              <a:tr h="368876">
                <a:tc>
                  <a:txBody>
                    <a:bodyPr/>
                    <a:lstStyle/>
                    <a:p>
                      <a:pPr>
                        <a:lnSpc>
                          <a:spcPct val="107000"/>
                        </a:lnSpc>
                        <a:spcAft>
                          <a:spcPts val="0"/>
                        </a:spcAft>
                      </a:pPr>
                      <a:r>
                        <a:rPr lang="es-MX" sz="1400">
                          <a:effectLst/>
                        </a:rPr>
                        <a:t>Estructuración de las alternativas de solución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latin typeface="Calibri"/>
                        </a:rPr>
                        <a:t> 13 de marzo de 2023</a:t>
                      </a:r>
                      <a:endParaRPr lang="es-MX"/>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extLst>
                  <a:ext uri="{0D108BD9-81ED-4DB2-BD59-A6C34878D82A}">
                    <a16:rowId xmlns:a16="http://schemas.microsoft.com/office/drawing/2014/main" val="2627792850"/>
                  </a:ext>
                </a:extLst>
              </a:tr>
              <a:tr h="368876">
                <a:tc>
                  <a:txBody>
                    <a:bodyPr/>
                    <a:lstStyle/>
                    <a:p>
                      <a:pPr>
                        <a:lnSpc>
                          <a:spcPct val="107000"/>
                        </a:lnSpc>
                        <a:spcAft>
                          <a:spcPts val="0"/>
                        </a:spcAft>
                      </a:pPr>
                      <a:r>
                        <a:rPr lang="es-MX" sz="1400">
                          <a:effectLst/>
                        </a:rPr>
                        <a:t>Implementación de las alternativas de solución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endParaRPr>
                    </a:p>
                  </a:txBody>
                  <a:tcPr marL="49831" marR="49831" marT="0" marB="0"/>
                </a:tc>
                <a:tc>
                  <a:txBody>
                    <a:bodyPr/>
                    <a:lstStyle/>
                    <a:p>
                      <a:pPr lvl="0">
                        <a:lnSpc>
                          <a:spcPct val="107000"/>
                        </a:lnSpc>
                        <a:spcAft>
                          <a:spcPts val="0"/>
                        </a:spcAft>
                        <a:buNone/>
                      </a:pPr>
                      <a:r>
                        <a:rPr lang="es-MX" sz="1200" b="0" i="0" u="none" strike="noStrike" noProof="0">
                          <a:effectLst>
                            <a:outerShdw blurRad="38100" dist="38100" dir="2700000" algn="tl">
                              <a:srgbClr val="000000">
                                <a:alpha val="43137"/>
                              </a:srgbClr>
                            </a:outerShdw>
                          </a:effectLst>
                        </a:rPr>
                        <a:t> </a:t>
                      </a:r>
                      <a:r>
                        <a:rPr lang="es-MX" sz="1200" b="0" i="0" u="none" strike="noStrike" noProof="0">
                          <a:effectLst>
                            <a:outerShdw blurRad="38100" dist="38100" dir="2700000" algn="tl">
                              <a:srgbClr val="000000">
                                <a:alpha val="43137"/>
                              </a:srgbClr>
                            </a:outerShdw>
                          </a:effectLst>
                          <a:latin typeface="Calibri"/>
                        </a:rPr>
                        <a:t>20 de marzo de 2023</a:t>
                      </a:r>
                      <a:endParaRPr lang="es-MX"/>
                    </a:p>
                  </a:txBody>
                  <a:tcPr marL="49831" marR="49831" marT="0" marB="0"/>
                </a:tc>
                <a:extLst>
                  <a:ext uri="{0D108BD9-81ED-4DB2-BD59-A6C34878D82A}">
                    <a16:rowId xmlns:a16="http://schemas.microsoft.com/office/drawing/2014/main" val="2950135885"/>
                  </a:ext>
                </a:extLst>
              </a:tr>
              <a:tr h="368876">
                <a:tc>
                  <a:txBody>
                    <a:bodyPr/>
                    <a:lstStyle/>
                    <a:p>
                      <a:pPr>
                        <a:lnSpc>
                          <a:spcPct val="107000"/>
                        </a:lnSpc>
                        <a:spcAft>
                          <a:spcPts val="0"/>
                        </a:spcAft>
                      </a:pPr>
                      <a:r>
                        <a:rPr lang="es-MX" sz="1400">
                          <a:effectLst/>
                        </a:rPr>
                        <a:t>Registro y análisis de las alternativas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endParaRPr lang="es-MX" sz="12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tc>
                <a:tc>
                  <a:txBody>
                    <a:bodyPr/>
                    <a:lstStyle/>
                    <a:p>
                      <a:pPr>
                        <a:lnSpc>
                          <a:spcPct val="107000"/>
                        </a:lnSpc>
                        <a:spcAft>
                          <a:spcPts val="0"/>
                        </a:spcAft>
                      </a:pPr>
                      <a:r>
                        <a:rPr lang="es-MX" sz="1200">
                          <a:effectLst>
                            <a:outerShdw blurRad="38100" dist="38100" dir="2700000" algn="tl">
                              <a:srgbClr val="000000">
                                <a:alpha val="43137"/>
                              </a:srgbClr>
                            </a:outerShdw>
                          </a:effectLst>
                        </a:rPr>
                        <a:t>27 de marzo de 2023</a:t>
                      </a:r>
                    </a:p>
                  </a:txBody>
                  <a:tcPr marL="49831" marR="49831" marT="0" marB="0"/>
                </a:tc>
                <a:extLst>
                  <a:ext uri="{0D108BD9-81ED-4DB2-BD59-A6C34878D82A}">
                    <a16:rowId xmlns:a16="http://schemas.microsoft.com/office/drawing/2014/main" val="3517315547"/>
                  </a:ext>
                </a:extLst>
              </a:tr>
              <a:tr h="368876">
                <a:tc>
                  <a:txBody>
                    <a:bodyPr/>
                    <a:lstStyle/>
                    <a:p>
                      <a:pPr>
                        <a:lnSpc>
                          <a:spcPct val="107000"/>
                        </a:lnSpc>
                        <a:spcAft>
                          <a:spcPts val="0"/>
                        </a:spcAft>
                      </a:pPr>
                      <a:r>
                        <a:rPr lang="es-MX" sz="1400">
                          <a:effectLst/>
                        </a:rPr>
                        <a:t>Presentación de la semana cultural</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gridSpan="6">
                  <a:txBody>
                    <a:bodyPr/>
                    <a:lstStyle/>
                    <a:p>
                      <a:pPr algn="ctr">
                        <a:lnSpc>
                          <a:spcPct val="107000"/>
                        </a:lnSpc>
                        <a:spcAft>
                          <a:spcPts val="0"/>
                        </a:spcAft>
                      </a:pPr>
                      <a:r>
                        <a:rPr lang="es-MX" sz="1200">
                          <a:effectLst/>
                        </a:rPr>
                        <a:t> </a:t>
                      </a:r>
                      <a:r>
                        <a:rPr lang="es-MX" sz="1600" spc="600">
                          <a:effectLst/>
                        </a:rPr>
                        <a:t>08 de mayo de 2023</a:t>
                      </a:r>
                      <a:endParaRPr lang="es-MX" sz="1600" spc="6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tc hMerge="1">
                  <a:txBody>
                    <a:bodyPr/>
                    <a:lstStyle/>
                    <a:p>
                      <a:pPr>
                        <a:lnSpc>
                          <a:spcPct val="107000"/>
                        </a:lnSpc>
                        <a:spcAft>
                          <a:spcPts val="0"/>
                        </a:spcAft>
                      </a:pP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49831" marR="49831" marT="0" marB="0">
                    <a:solidFill>
                      <a:srgbClr val="00B0F0"/>
                    </a:solidFill>
                  </a:tcPr>
                </a:tc>
                <a:extLst>
                  <a:ext uri="{0D108BD9-81ED-4DB2-BD59-A6C34878D82A}">
                    <a16:rowId xmlns:a16="http://schemas.microsoft.com/office/drawing/2014/main" val="2654315916"/>
                  </a:ext>
                </a:extLst>
              </a:tr>
            </a:tbl>
          </a:graphicData>
        </a:graphic>
      </p:graphicFrame>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519" y="3452"/>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1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646331"/>
          </a:xfrm>
          <a:prstGeom prst="rect">
            <a:avLst/>
          </a:prstGeom>
          <a:noFill/>
        </p:spPr>
        <p:txBody>
          <a:bodyPr wrap="square" rtlCol="0">
            <a:spAutoFit/>
          </a:bodyPr>
          <a:lstStyle/>
          <a:p>
            <a:r>
              <a:rPr lang="es-MX"/>
              <a:t>Encuesta Google </a:t>
            </a:r>
            <a:r>
              <a:rPr lang="es-MX" err="1"/>
              <a:t>Forms</a:t>
            </a:r>
            <a:r>
              <a:rPr lang="es-MX"/>
              <a:t>:</a:t>
            </a:r>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5BF45ADD-F31E-C776-E6CC-C2739F153689}"/>
              </a:ext>
            </a:extLst>
          </p:cNvPr>
          <p:cNvPicPr>
            <a:picLocks noChangeAspect="1"/>
          </p:cNvPicPr>
          <p:nvPr/>
        </p:nvPicPr>
        <p:blipFill rotWithShape="1">
          <a:blip r:embed="rId3"/>
          <a:srcRect l="29703" t="17829" r="28317" b="6505"/>
          <a:stretch/>
        </p:blipFill>
        <p:spPr>
          <a:xfrm>
            <a:off x="5533570" y="1230135"/>
            <a:ext cx="5688655" cy="5189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a:extLst>
              <a:ext uri="{FF2B5EF4-FFF2-40B4-BE49-F238E27FC236}">
                <a16:creationId xmlns:a16="http://schemas.microsoft.com/office/drawing/2014/main" id="{502E03E3-A806-C60D-382B-72965B5B6036}"/>
              </a:ext>
            </a:extLst>
          </p:cNvPr>
          <p:cNvPicPr>
            <a:picLocks noChangeAspect="1"/>
          </p:cNvPicPr>
          <p:nvPr/>
        </p:nvPicPr>
        <p:blipFill rotWithShape="1">
          <a:blip r:embed="rId4"/>
          <a:srcRect l="30336" t="40598" r="29366" b="8009"/>
          <a:stretch/>
        </p:blipFill>
        <p:spPr>
          <a:xfrm>
            <a:off x="594373" y="1499765"/>
            <a:ext cx="4519585" cy="4649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Infografías por materia:</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58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Infografías por materia:</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9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Infografías por materia:</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69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49218" y="1189638"/>
            <a:ext cx="4899117" cy="1357031"/>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MX" sz="4000" b="1"/>
              <a:t>Ciclo escolar     </a:t>
            </a:r>
            <a:br>
              <a:rPr lang="es-MX" sz="4000" b="1"/>
            </a:br>
            <a:r>
              <a:rPr lang="es-MX" sz="4000" b="1"/>
              <a:t>2022  / 2023</a:t>
            </a:r>
          </a:p>
        </p:txBody>
      </p:sp>
      <p:sp>
        <p:nvSpPr>
          <p:cNvPr id="3" name="Subtítulo 2"/>
          <p:cNvSpPr>
            <a:spLocks noGrp="1"/>
          </p:cNvSpPr>
          <p:nvPr>
            <p:ph type="subTitle" idx="1"/>
          </p:nvPr>
        </p:nvSpPr>
        <p:spPr>
          <a:xfrm>
            <a:off x="1683171" y="3317695"/>
            <a:ext cx="8825658" cy="689970"/>
          </a:xfrm>
        </p:spPr>
        <p:txBody>
          <a:bodyPr>
            <a:normAutofit/>
          </a:bodyPr>
          <a:lstStyle/>
          <a:p>
            <a:pPr algn="ctr"/>
            <a:r>
              <a:rPr lang="es-MX" sz="2800" b="1">
                <a:solidFill>
                  <a:schemeClr val="accent3">
                    <a:lumMod val="40000"/>
                    <a:lumOff val="60000"/>
                  </a:schemeClr>
                </a:solidFill>
              </a:rPr>
              <a:t>Inicio y termino  Marzo 2023 / abril 2023</a:t>
            </a:r>
            <a:endParaRPr lang="es-MX" sz="2800" b="1">
              <a:solidFill>
                <a:schemeClr val="accent3">
                  <a:lumMod val="40000"/>
                  <a:lumOff val="60000"/>
                </a:schemeClr>
              </a:solidFill>
              <a:cs typeface="Calibri"/>
            </a:endParaRPr>
          </a:p>
        </p:txBody>
      </p:sp>
      <p:pic>
        <p:nvPicPr>
          <p:cNvPr id="4" name="Picture 5" descr="logo IPE.eps">
            <a:extLst>
              <a:ext uri="{FF2B5EF4-FFF2-40B4-BE49-F238E27FC236}">
                <a16:creationId xmlns:a16="http://schemas.microsoft.com/office/drawing/2014/main" id="{978D8E77-32A5-4E8C-808F-3D854B7F9B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ítulo 2">
            <a:extLst>
              <a:ext uri="{FF2B5EF4-FFF2-40B4-BE49-F238E27FC236}">
                <a16:creationId xmlns:a16="http://schemas.microsoft.com/office/drawing/2014/main" id="{E95517A0-AA63-45F8-9B62-84FC5BE33D51}"/>
              </a:ext>
            </a:extLst>
          </p:cNvPr>
          <p:cNvSpPr txBox="1">
            <a:spLocks/>
          </p:cNvSpPr>
          <p:nvPr/>
        </p:nvSpPr>
        <p:spPr>
          <a:xfrm>
            <a:off x="1114211" y="4527178"/>
            <a:ext cx="10161399" cy="1756769"/>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ctr"/>
            <a:r>
              <a:rPr lang="es-MX" sz="2800" b="1" spc="300">
                <a:effectLst>
                  <a:outerShdw blurRad="38100" dist="38100" dir="2700000" algn="tl">
                    <a:srgbClr val="000000">
                      <a:alpha val="43137"/>
                    </a:srgbClr>
                  </a:outerShdw>
                </a:effectLst>
                <a:latin typeface="Verdana Pro"/>
              </a:rPr>
              <a:t>SEXTO GRADO DE PREPARATORIA</a:t>
            </a:r>
          </a:p>
        </p:txBody>
      </p:sp>
      <p:pic>
        <p:nvPicPr>
          <p:cNvPr id="6" name="Imagen 5">
            <a:extLst>
              <a:ext uri="{FF2B5EF4-FFF2-40B4-BE49-F238E27FC236}">
                <a16:creationId xmlns:a16="http://schemas.microsoft.com/office/drawing/2014/main" id="{ECF152FB-023F-4452-AECB-466C504E70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02638" y="617696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995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Infografías por materia:</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59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Presentación semana cultural:</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71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Presentación semana cultural:</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95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Presentación semana cultural:</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521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Presentación semana cultural:</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2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Presentación semana cultural:</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75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Presentación semana cultural:</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00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8995D-7225-40BC-9E15-9DE2611D3F46}"/>
              </a:ext>
            </a:extLst>
          </p:cNvPr>
          <p:cNvSpPr txBox="1"/>
          <p:nvPr/>
        </p:nvSpPr>
        <p:spPr>
          <a:xfrm>
            <a:off x="594373" y="94189"/>
            <a:ext cx="7978588" cy="646331"/>
          </a:xfrm>
          <a:prstGeom prst="rect">
            <a:avLst/>
          </a:prstGeom>
          <a:noFill/>
        </p:spPr>
        <p:txBody>
          <a:bodyPr wrap="square" rtlCol="0">
            <a:spAutoFit/>
          </a:bodyPr>
          <a:lstStyle/>
          <a:p>
            <a:r>
              <a:rPr lang="es-MX" sz="3600"/>
              <a:t>Evidencias:</a:t>
            </a:r>
          </a:p>
        </p:txBody>
      </p:sp>
      <p:sp>
        <p:nvSpPr>
          <p:cNvPr id="3" name="CuadroTexto 2">
            <a:extLst>
              <a:ext uri="{FF2B5EF4-FFF2-40B4-BE49-F238E27FC236}">
                <a16:creationId xmlns:a16="http://schemas.microsoft.com/office/drawing/2014/main" id="{D5383712-0931-4517-899F-081A51FB62DE}"/>
              </a:ext>
            </a:extLst>
          </p:cNvPr>
          <p:cNvSpPr txBox="1"/>
          <p:nvPr/>
        </p:nvSpPr>
        <p:spPr>
          <a:xfrm>
            <a:off x="784972" y="906971"/>
            <a:ext cx="8319247" cy="923330"/>
          </a:xfrm>
          <a:prstGeom prst="rect">
            <a:avLst/>
          </a:prstGeom>
          <a:noFill/>
        </p:spPr>
        <p:txBody>
          <a:bodyPr wrap="square" rtlCol="0">
            <a:spAutoFit/>
          </a:bodyPr>
          <a:lstStyle/>
          <a:p>
            <a:r>
              <a:rPr lang="es-MX"/>
              <a:t>Implementación y registro</a:t>
            </a:r>
          </a:p>
          <a:p>
            <a:endParaRPr lang="es-MX"/>
          </a:p>
          <a:p>
            <a:endParaRPr lang="es-MX"/>
          </a:p>
        </p:txBody>
      </p:sp>
      <p:pic>
        <p:nvPicPr>
          <p:cNvPr id="4"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76929DE-A2D9-4F27-ACE7-96B814A28EF3}"/>
              </a:ext>
            </a:extLst>
          </p:cNvPr>
          <p:cNvPicPr>
            <a:picLocks noChangeAspect="1"/>
          </p:cNvPicPr>
          <p:nvPr/>
        </p:nvPicPr>
        <p:blipFill>
          <a:blip r:embed="rId2">
            <a:alphaModFix amt="20000"/>
          </a:blip>
          <a:stretch>
            <a:fillRect/>
          </a:stretch>
        </p:blipFill>
        <p:spPr>
          <a:xfrm>
            <a:off x="1151" y="-250658"/>
            <a:ext cx="12230954" cy="7105650"/>
          </a:xfrm>
          <a:prstGeom prst="rect">
            <a:avLst/>
          </a:prstGeom>
        </p:spPr>
      </p:pic>
      <p:sp>
        <p:nvSpPr>
          <p:cNvPr id="2" name="Título 1"/>
          <p:cNvSpPr>
            <a:spLocks noGrp="1"/>
          </p:cNvSpPr>
          <p:nvPr>
            <p:ph type="title"/>
          </p:nvPr>
        </p:nvSpPr>
        <p:spPr>
          <a:xfrm>
            <a:off x="1649752" y="50515"/>
            <a:ext cx="9404723" cy="1146710"/>
          </a:xfrm>
        </p:spPr>
        <p:txBody>
          <a:bodyPr>
            <a:noAutofit/>
          </a:bodyPr>
          <a:lstStyle/>
          <a:p>
            <a:pPr algn="ctr"/>
            <a:r>
              <a:rPr lang="es-MX" sz="5400" b="1">
                <a:solidFill>
                  <a:schemeClr val="accent5">
                    <a:lumMod val="40000"/>
                    <a:lumOff val="60000"/>
                  </a:schemeClr>
                </a:solidFill>
              </a:rPr>
              <a:t>P R O Y E C T O</a:t>
            </a:r>
            <a:endParaRPr lang="es-MX" sz="4000">
              <a:solidFill>
                <a:schemeClr val="accent5">
                  <a:lumMod val="40000"/>
                  <a:lumOff val="60000"/>
                </a:schemeClr>
              </a:solidFill>
            </a:endParaRPr>
          </a:p>
        </p:txBody>
      </p:sp>
      <p:pic>
        <p:nvPicPr>
          <p:cNvPr id="3" name="Picture 5" descr="logo IPE.eps">
            <a:extLst>
              <a:ext uri="{FF2B5EF4-FFF2-40B4-BE49-F238E27FC236}">
                <a16:creationId xmlns:a16="http://schemas.microsoft.com/office/drawing/2014/main" id="{CB4C4A5D-FB16-45FA-8A1D-8FBC71E2B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12" y="151361"/>
            <a:ext cx="1660106" cy="16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22685B3E-5F5C-4103-BC93-FCB5F56F7A09}"/>
              </a:ext>
            </a:extLst>
          </p:cNvPr>
          <p:cNvSpPr txBox="1"/>
          <p:nvPr/>
        </p:nvSpPr>
        <p:spPr>
          <a:xfrm>
            <a:off x="2216543" y="5257476"/>
            <a:ext cx="9404723" cy="830997"/>
          </a:xfrm>
          <a:prstGeom prst="rect">
            <a:avLst/>
          </a:prstGeom>
          <a:ln>
            <a:extLst>
              <a:ext uri="{C807C97D-BFC1-408E-A445-0C87EB9F89A2}">
                <ask:lineSketchStyleProps xmlns:ask="http://schemas.microsoft.com/office/drawing/2018/sketchyshapes" xmlns="" sd="3499211612">
                  <a:custGeom>
                    <a:avLst/>
                    <a:gdLst>
                      <a:gd name="connsiteX0" fmla="*/ 0 w 9404723"/>
                      <a:gd name="connsiteY0" fmla="*/ 0 h 1200329"/>
                      <a:gd name="connsiteX1" fmla="*/ 483671 w 9404723"/>
                      <a:gd name="connsiteY1" fmla="*/ 0 h 1200329"/>
                      <a:gd name="connsiteX2" fmla="*/ 1061390 w 9404723"/>
                      <a:gd name="connsiteY2" fmla="*/ 0 h 1200329"/>
                      <a:gd name="connsiteX3" fmla="*/ 1827203 w 9404723"/>
                      <a:gd name="connsiteY3" fmla="*/ 0 h 1200329"/>
                      <a:gd name="connsiteX4" fmla="*/ 2310875 w 9404723"/>
                      <a:gd name="connsiteY4" fmla="*/ 0 h 1200329"/>
                      <a:gd name="connsiteX5" fmla="*/ 2888593 w 9404723"/>
                      <a:gd name="connsiteY5" fmla="*/ 0 h 1200329"/>
                      <a:gd name="connsiteX6" fmla="*/ 3560359 w 9404723"/>
                      <a:gd name="connsiteY6" fmla="*/ 0 h 1200329"/>
                      <a:gd name="connsiteX7" fmla="*/ 4326173 w 9404723"/>
                      <a:gd name="connsiteY7" fmla="*/ 0 h 1200329"/>
                      <a:gd name="connsiteX8" fmla="*/ 4809844 w 9404723"/>
                      <a:gd name="connsiteY8" fmla="*/ 0 h 1200329"/>
                      <a:gd name="connsiteX9" fmla="*/ 5575657 w 9404723"/>
                      <a:gd name="connsiteY9" fmla="*/ 0 h 1200329"/>
                      <a:gd name="connsiteX10" fmla="*/ 6341470 w 9404723"/>
                      <a:gd name="connsiteY10" fmla="*/ 0 h 1200329"/>
                      <a:gd name="connsiteX11" fmla="*/ 7201331 w 9404723"/>
                      <a:gd name="connsiteY11" fmla="*/ 0 h 1200329"/>
                      <a:gd name="connsiteX12" fmla="*/ 7873097 w 9404723"/>
                      <a:gd name="connsiteY12" fmla="*/ 0 h 1200329"/>
                      <a:gd name="connsiteX13" fmla="*/ 8262721 w 9404723"/>
                      <a:gd name="connsiteY13" fmla="*/ 0 h 1200329"/>
                      <a:gd name="connsiteX14" fmla="*/ 8746392 w 9404723"/>
                      <a:gd name="connsiteY14" fmla="*/ 0 h 1200329"/>
                      <a:gd name="connsiteX15" fmla="*/ 9404723 w 9404723"/>
                      <a:gd name="connsiteY15" fmla="*/ 0 h 1200329"/>
                      <a:gd name="connsiteX16" fmla="*/ 9404723 w 9404723"/>
                      <a:gd name="connsiteY16" fmla="*/ 600165 h 1200329"/>
                      <a:gd name="connsiteX17" fmla="*/ 9404723 w 9404723"/>
                      <a:gd name="connsiteY17" fmla="*/ 1200329 h 1200329"/>
                      <a:gd name="connsiteX18" fmla="*/ 8638910 w 9404723"/>
                      <a:gd name="connsiteY18" fmla="*/ 1200329 h 1200329"/>
                      <a:gd name="connsiteX19" fmla="*/ 7873097 w 9404723"/>
                      <a:gd name="connsiteY19" fmla="*/ 1200329 h 1200329"/>
                      <a:gd name="connsiteX20" fmla="*/ 7295378 w 9404723"/>
                      <a:gd name="connsiteY20" fmla="*/ 1200329 h 1200329"/>
                      <a:gd name="connsiteX21" fmla="*/ 6623612 w 9404723"/>
                      <a:gd name="connsiteY21" fmla="*/ 1200329 h 1200329"/>
                      <a:gd name="connsiteX22" fmla="*/ 6045893 w 9404723"/>
                      <a:gd name="connsiteY22" fmla="*/ 1200329 h 1200329"/>
                      <a:gd name="connsiteX23" fmla="*/ 5562222 w 9404723"/>
                      <a:gd name="connsiteY23" fmla="*/ 1200329 h 1200329"/>
                      <a:gd name="connsiteX24" fmla="*/ 4984503 w 9404723"/>
                      <a:gd name="connsiteY24" fmla="*/ 1200329 h 1200329"/>
                      <a:gd name="connsiteX25" fmla="*/ 4124643 w 9404723"/>
                      <a:gd name="connsiteY25" fmla="*/ 1200329 h 1200329"/>
                      <a:gd name="connsiteX26" fmla="*/ 3735019 w 9404723"/>
                      <a:gd name="connsiteY26" fmla="*/ 1200329 h 1200329"/>
                      <a:gd name="connsiteX27" fmla="*/ 3345394 w 9404723"/>
                      <a:gd name="connsiteY27" fmla="*/ 1200329 h 1200329"/>
                      <a:gd name="connsiteX28" fmla="*/ 2485534 w 9404723"/>
                      <a:gd name="connsiteY28" fmla="*/ 1200329 h 1200329"/>
                      <a:gd name="connsiteX29" fmla="*/ 1907815 w 9404723"/>
                      <a:gd name="connsiteY29" fmla="*/ 1200329 h 1200329"/>
                      <a:gd name="connsiteX30" fmla="*/ 1424144 w 9404723"/>
                      <a:gd name="connsiteY30" fmla="*/ 1200329 h 1200329"/>
                      <a:gd name="connsiteX31" fmla="*/ 752378 w 9404723"/>
                      <a:gd name="connsiteY31" fmla="*/ 1200329 h 1200329"/>
                      <a:gd name="connsiteX32" fmla="*/ 0 w 9404723"/>
                      <a:gd name="connsiteY32" fmla="*/ 1200329 h 1200329"/>
                      <a:gd name="connsiteX33" fmla="*/ 0 w 9404723"/>
                      <a:gd name="connsiteY33" fmla="*/ 612168 h 1200329"/>
                      <a:gd name="connsiteX34" fmla="*/ 0 w 9404723"/>
                      <a:gd name="connsiteY3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04723" h="1200329" fill="none" extrusionOk="0">
                        <a:moveTo>
                          <a:pt x="0" y="0"/>
                        </a:moveTo>
                        <a:cubicBezTo>
                          <a:pt x="189439" y="15421"/>
                          <a:pt x="336349" y="12233"/>
                          <a:pt x="483671" y="0"/>
                        </a:cubicBezTo>
                        <a:cubicBezTo>
                          <a:pt x="630993" y="-12233"/>
                          <a:pt x="800110" y="16483"/>
                          <a:pt x="1061390" y="0"/>
                        </a:cubicBezTo>
                        <a:cubicBezTo>
                          <a:pt x="1322670" y="-16483"/>
                          <a:pt x="1625772" y="10424"/>
                          <a:pt x="1827203" y="0"/>
                        </a:cubicBezTo>
                        <a:cubicBezTo>
                          <a:pt x="2028634" y="-10424"/>
                          <a:pt x="2105860" y="2"/>
                          <a:pt x="2310875" y="0"/>
                        </a:cubicBezTo>
                        <a:cubicBezTo>
                          <a:pt x="2515890" y="-2"/>
                          <a:pt x="2655577" y="-12016"/>
                          <a:pt x="2888593" y="0"/>
                        </a:cubicBezTo>
                        <a:cubicBezTo>
                          <a:pt x="3121609" y="12016"/>
                          <a:pt x="3307559" y="13156"/>
                          <a:pt x="3560359" y="0"/>
                        </a:cubicBezTo>
                        <a:cubicBezTo>
                          <a:pt x="3813159" y="-13156"/>
                          <a:pt x="4122347" y="-1489"/>
                          <a:pt x="4326173" y="0"/>
                        </a:cubicBezTo>
                        <a:cubicBezTo>
                          <a:pt x="4529999" y="1489"/>
                          <a:pt x="4664302" y="-3522"/>
                          <a:pt x="4809844" y="0"/>
                        </a:cubicBezTo>
                        <a:cubicBezTo>
                          <a:pt x="4955386" y="3522"/>
                          <a:pt x="5246748" y="-16073"/>
                          <a:pt x="5575657" y="0"/>
                        </a:cubicBezTo>
                        <a:cubicBezTo>
                          <a:pt x="5904566" y="16073"/>
                          <a:pt x="6133357" y="-12909"/>
                          <a:pt x="6341470" y="0"/>
                        </a:cubicBezTo>
                        <a:cubicBezTo>
                          <a:pt x="6549583" y="12909"/>
                          <a:pt x="6886611" y="-39274"/>
                          <a:pt x="7201331" y="0"/>
                        </a:cubicBezTo>
                        <a:cubicBezTo>
                          <a:pt x="7516051" y="39274"/>
                          <a:pt x="7590587" y="26196"/>
                          <a:pt x="7873097" y="0"/>
                        </a:cubicBezTo>
                        <a:cubicBezTo>
                          <a:pt x="8155607" y="-26196"/>
                          <a:pt x="8154160" y="17911"/>
                          <a:pt x="8262721" y="0"/>
                        </a:cubicBezTo>
                        <a:cubicBezTo>
                          <a:pt x="8371282" y="-17911"/>
                          <a:pt x="8508999" y="-2076"/>
                          <a:pt x="8746392" y="0"/>
                        </a:cubicBezTo>
                        <a:cubicBezTo>
                          <a:pt x="8983785" y="2076"/>
                          <a:pt x="9154383" y="-26575"/>
                          <a:pt x="9404723" y="0"/>
                        </a:cubicBezTo>
                        <a:cubicBezTo>
                          <a:pt x="9380786" y="271175"/>
                          <a:pt x="9378717" y="413085"/>
                          <a:pt x="9404723" y="600165"/>
                        </a:cubicBezTo>
                        <a:cubicBezTo>
                          <a:pt x="9430729" y="787245"/>
                          <a:pt x="9384100" y="967358"/>
                          <a:pt x="9404723" y="1200329"/>
                        </a:cubicBezTo>
                        <a:cubicBezTo>
                          <a:pt x="9131415" y="1238469"/>
                          <a:pt x="8821798" y="1213160"/>
                          <a:pt x="8638910" y="1200329"/>
                        </a:cubicBezTo>
                        <a:cubicBezTo>
                          <a:pt x="8456022" y="1187498"/>
                          <a:pt x="8119161" y="1189498"/>
                          <a:pt x="7873097" y="1200329"/>
                        </a:cubicBezTo>
                        <a:cubicBezTo>
                          <a:pt x="7627033" y="1211160"/>
                          <a:pt x="7526082" y="1206157"/>
                          <a:pt x="7295378" y="1200329"/>
                        </a:cubicBezTo>
                        <a:cubicBezTo>
                          <a:pt x="7064674" y="1194501"/>
                          <a:pt x="6903595" y="1233567"/>
                          <a:pt x="6623612" y="1200329"/>
                        </a:cubicBezTo>
                        <a:cubicBezTo>
                          <a:pt x="6343629" y="1167091"/>
                          <a:pt x="6241207" y="1225760"/>
                          <a:pt x="6045893" y="1200329"/>
                        </a:cubicBezTo>
                        <a:cubicBezTo>
                          <a:pt x="5850579" y="1174898"/>
                          <a:pt x="5798168" y="1193408"/>
                          <a:pt x="5562222" y="1200329"/>
                        </a:cubicBezTo>
                        <a:cubicBezTo>
                          <a:pt x="5326276" y="1207250"/>
                          <a:pt x="5156720" y="1224078"/>
                          <a:pt x="4984503" y="1200329"/>
                        </a:cubicBezTo>
                        <a:cubicBezTo>
                          <a:pt x="4812286" y="1176580"/>
                          <a:pt x="4417629" y="1239353"/>
                          <a:pt x="4124643" y="1200329"/>
                        </a:cubicBezTo>
                        <a:cubicBezTo>
                          <a:pt x="3831657" y="1161305"/>
                          <a:pt x="3917888" y="1217099"/>
                          <a:pt x="3735019" y="1200329"/>
                        </a:cubicBezTo>
                        <a:cubicBezTo>
                          <a:pt x="3552150" y="1183559"/>
                          <a:pt x="3461966" y="1213289"/>
                          <a:pt x="3345394" y="1200329"/>
                        </a:cubicBezTo>
                        <a:cubicBezTo>
                          <a:pt x="3228822" y="1187369"/>
                          <a:pt x="2757387" y="1181336"/>
                          <a:pt x="2485534" y="1200329"/>
                        </a:cubicBezTo>
                        <a:cubicBezTo>
                          <a:pt x="2213681" y="1219322"/>
                          <a:pt x="2156792" y="1175334"/>
                          <a:pt x="1907815" y="1200329"/>
                        </a:cubicBezTo>
                        <a:cubicBezTo>
                          <a:pt x="1658838" y="1225324"/>
                          <a:pt x="1531278" y="1222888"/>
                          <a:pt x="1424144" y="1200329"/>
                        </a:cubicBezTo>
                        <a:cubicBezTo>
                          <a:pt x="1317010" y="1177770"/>
                          <a:pt x="967386" y="1187688"/>
                          <a:pt x="752378" y="1200329"/>
                        </a:cubicBezTo>
                        <a:cubicBezTo>
                          <a:pt x="537370" y="1212970"/>
                          <a:pt x="372328" y="1201001"/>
                          <a:pt x="0" y="1200329"/>
                        </a:cubicBezTo>
                        <a:cubicBezTo>
                          <a:pt x="-8164" y="974087"/>
                          <a:pt x="-20967" y="755685"/>
                          <a:pt x="0" y="612168"/>
                        </a:cubicBezTo>
                        <a:cubicBezTo>
                          <a:pt x="20967" y="468651"/>
                          <a:pt x="-21687" y="275373"/>
                          <a:pt x="0" y="0"/>
                        </a:cubicBezTo>
                        <a:close/>
                      </a:path>
                      <a:path w="9404723" h="1200329" stroke="0" extrusionOk="0">
                        <a:moveTo>
                          <a:pt x="0" y="0"/>
                        </a:moveTo>
                        <a:cubicBezTo>
                          <a:pt x="151640" y="6913"/>
                          <a:pt x="298754" y="-1807"/>
                          <a:pt x="577719" y="0"/>
                        </a:cubicBezTo>
                        <a:cubicBezTo>
                          <a:pt x="856684" y="1807"/>
                          <a:pt x="896899" y="-955"/>
                          <a:pt x="1061390" y="0"/>
                        </a:cubicBezTo>
                        <a:cubicBezTo>
                          <a:pt x="1225881" y="955"/>
                          <a:pt x="1441072" y="-15301"/>
                          <a:pt x="1545062" y="0"/>
                        </a:cubicBezTo>
                        <a:cubicBezTo>
                          <a:pt x="1649052" y="15301"/>
                          <a:pt x="1750699" y="-8271"/>
                          <a:pt x="1934686" y="0"/>
                        </a:cubicBezTo>
                        <a:cubicBezTo>
                          <a:pt x="2118673" y="8271"/>
                          <a:pt x="2196309" y="17741"/>
                          <a:pt x="2324310" y="0"/>
                        </a:cubicBezTo>
                        <a:cubicBezTo>
                          <a:pt x="2452311" y="-17741"/>
                          <a:pt x="2535840" y="2853"/>
                          <a:pt x="2713934" y="0"/>
                        </a:cubicBezTo>
                        <a:cubicBezTo>
                          <a:pt x="2892028" y="-2853"/>
                          <a:pt x="3277808" y="-31980"/>
                          <a:pt x="3479748" y="0"/>
                        </a:cubicBezTo>
                        <a:cubicBezTo>
                          <a:pt x="3681688" y="31980"/>
                          <a:pt x="3683659" y="-10046"/>
                          <a:pt x="3869372" y="0"/>
                        </a:cubicBezTo>
                        <a:cubicBezTo>
                          <a:pt x="4055085" y="10046"/>
                          <a:pt x="4207521" y="16840"/>
                          <a:pt x="4353043" y="0"/>
                        </a:cubicBezTo>
                        <a:cubicBezTo>
                          <a:pt x="4498565" y="-16840"/>
                          <a:pt x="4623241" y="333"/>
                          <a:pt x="4836715" y="0"/>
                        </a:cubicBezTo>
                        <a:cubicBezTo>
                          <a:pt x="5050189" y="-333"/>
                          <a:pt x="5522244" y="-8546"/>
                          <a:pt x="5696575" y="0"/>
                        </a:cubicBezTo>
                        <a:cubicBezTo>
                          <a:pt x="5870906" y="8546"/>
                          <a:pt x="5915509" y="-2387"/>
                          <a:pt x="6086199" y="0"/>
                        </a:cubicBezTo>
                        <a:cubicBezTo>
                          <a:pt x="6256889" y="2387"/>
                          <a:pt x="6290627" y="18532"/>
                          <a:pt x="6475824" y="0"/>
                        </a:cubicBezTo>
                        <a:cubicBezTo>
                          <a:pt x="6661022" y="-18532"/>
                          <a:pt x="7069013" y="-41903"/>
                          <a:pt x="7335684" y="0"/>
                        </a:cubicBezTo>
                        <a:cubicBezTo>
                          <a:pt x="7602355" y="41903"/>
                          <a:pt x="7675242" y="17221"/>
                          <a:pt x="7819355" y="0"/>
                        </a:cubicBezTo>
                        <a:cubicBezTo>
                          <a:pt x="7963468" y="-17221"/>
                          <a:pt x="8212438" y="25018"/>
                          <a:pt x="8397074" y="0"/>
                        </a:cubicBezTo>
                        <a:cubicBezTo>
                          <a:pt x="8581710" y="-25018"/>
                          <a:pt x="9057373" y="21503"/>
                          <a:pt x="9404723" y="0"/>
                        </a:cubicBezTo>
                        <a:cubicBezTo>
                          <a:pt x="9425410" y="167961"/>
                          <a:pt x="9421559" y="448041"/>
                          <a:pt x="9404723" y="612168"/>
                        </a:cubicBezTo>
                        <a:cubicBezTo>
                          <a:pt x="9387887" y="776295"/>
                          <a:pt x="9432469" y="1077809"/>
                          <a:pt x="9404723" y="1200329"/>
                        </a:cubicBezTo>
                        <a:cubicBezTo>
                          <a:pt x="9301462" y="1205458"/>
                          <a:pt x="9095604" y="1219088"/>
                          <a:pt x="8921052" y="1200329"/>
                        </a:cubicBezTo>
                        <a:cubicBezTo>
                          <a:pt x="8746500" y="1181570"/>
                          <a:pt x="8492252" y="1172036"/>
                          <a:pt x="8343333" y="1200329"/>
                        </a:cubicBezTo>
                        <a:cubicBezTo>
                          <a:pt x="8194414" y="1228622"/>
                          <a:pt x="8096210" y="1198502"/>
                          <a:pt x="7953709" y="1200329"/>
                        </a:cubicBezTo>
                        <a:cubicBezTo>
                          <a:pt x="7811208" y="1202156"/>
                          <a:pt x="7600329" y="1221744"/>
                          <a:pt x="7281943" y="1200329"/>
                        </a:cubicBezTo>
                        <a:cubicBezTo>
                          <a:pt x="6963557" y="1178914"/>
                          <a:pt x="6796879" y="1230194"/>
                          <a:pt x="6610177" y="1200329"/>
                        </a:cubicBezTo>
                        <a:cubicBezTo>
                          <a:pt x="6423475" y="1170464"/>
                          <a:pt x="6118971" y="1185908"/>
                          <a:pt x="5844364" y="1200329"/>
                        </a:cubicBezTo>
                        <a:cubicBezTo>
                          <a:pt x="5569757" y="1214750"/>
                          <a:pt x="5270047" y="1199055"/>
                          <a:pt x="4984503" y="1200329"/>
                        </a:cubicBezTo>
                        <a:cubicBezTo>
                          <a:pt x="4698959" y="1201603"/>
                          <a:pt x="4601026" y="1203480"/>
                          <a:pt x="4500832" y="1200329"/>
                        </a:cubicBezTo>
                        <a:cubicBezTo>
                          <a:pt x="4400638" y="1197178"/>
                          <a:pt x="4051760" y="1237622"/>
                          <a:pt x="3640971" y="1200329"/>
                        </a:cubicBezTo>
                        <a:cubicBezTo>
                          <a:pt x="3230182" y="1163036"/>
                          <a:pt x="3387069" y="1181435"/>
                          <a:pt x="3251347" y="1200329"/>
                        </a:cubicBezTo>
                        <a:cubicBezTo>
                          <a:pt x="3115625" y="1219223"/>
                          <a:pt x="2972606" y="1212579"/>
                          <a:pt x="2861723" y="1200329"/>
                        </a:cubicBezTo>
                        <a:cubicBezTo>
                          <a:pt x="2750840" y="1188079"/>
                          <a:pt x="2443172" y="1188320"/>
                          <a:pt x="2095910" y="1200329"/>
                        </a:cubicBezTo>
                        <a:cubicBezTo>
                          <a:pt x="1748648" y="1212338"/>
                          <a:pt x="1820582" y="1195668"/>
                          <a:pt x="1706285" y="1200329"/>
                        </a:cubicBezTo>
                        <a:cubicBezTo>
                          <a:pt x="1591988" y="1204990"/>
                          <a:pt x="1381680" y="1209665"/>
                          <a:pt x="1128567" y="1200329"/>
                        </a:cubicBezTo>
                        <a:cubicBezTo>
                          <a:pt x="875454" y="1190993"/>
                          <a:pt x="868972" y="1217082"/>
                          <a:pt x="738943" y="1200329"/>
                        </a:cubicBezTo>
                        <a:cubicBezTo>
                          <a:pt x="608914" y="1183576"/>
                          <a:pt x="218313" y="1237150"/>
                          <a:pt x="0" y="1200329"/>
                        </a:cubicBezTo>
                        <a:cubicBezTo>
                          <a:pt x="7989" y="1068083"/>
                          <a:pt x="-12737" y="883328"/>
                          <a:pt x="0" y="588161"/>
                        </a:cubicBezTo>
                        <a:cubicBezTo>
                          <a:pt x="12737" y="292994"/>
                          <a:pt x="-18386" y="191645"/>
                          <a:pt x="0" y="0"/>
                        </a:cubicBezTo>
                        <a:close/>
                      </a:path>
                    </a:pathLst>
                  </a:custGeom>
                  <ask:type>
                    <ask:lineSketchFreehand/>
                  </ask:type>
                </ask:lineSketchStyleProps>
              </a:ext>
            </a:extLst>
          </a:ln>
        </p:spPr>
        <p:style>
          <a:lnRef idx="0">
            <a:schemeClr val="accent2"/>
          </a:lnRef>
          <a:fillRef idx="3">
            <a:schemeClr val="accent2"/>
          </a:fillRef>
          <a:effectRef idx="3">
            <a:schemeClr val="accent2"/>
          </a:effectRef>
          <a:fontRef idx="minor">
            <a:schemeClr val="lt1"/>
          </a:fontRef>
        </p:style>
        <p:txBody>
          <a:bodyPr wrap="square" lIns="91440" tIns="45720" rIns="91440" bIns="45720" anchor="t">
            <a:spAutoFit/>
          </a:bodyPr>
          <a:lstStyle/>
          <a:p>
            <a:pPr algn="ctr"/>
            <a:r>
              <a:rPr lang="es-MX" sz="4800" b="1" spc="300" dirty="0">
                <a:solidFill>
                  <a:schemeClr val="accent2">
                    <a:lumMod val="50000"/>
                  </a:schemeClr>
                </a:solidFill>
                <a:latin typeface="Dreaming Outloud Pro"/>
                <a:cs typeface="Dreaming Outloud Pro"/>
              </a:rPr>
              <a:t>¿Y cuál es el milagro?</a:t>
            </a:r>
          </a:p>
        </p:txBody>
      </p:sp>
      <p:sp>
        <p:nvSpPr>
          <p:cNvPr id="7" name="CuadroTexto 6">
            <a:extLst>
              <a:ext uri="{FF2B5EF4-FFF2-40B4-BE49-F238E27FC236}">
                <a16:creationId xmlns:a16="http://schemas.microsoft.com/office/drawing/2014/main" id="{92405FBE-5F6F-4252-AAB5-5150122E1EC2}"/>
              </a:ext>
            </a:extLst>
          </p:cNvPr>
          <p:cNvSpPr txBox="1"/>
          <p:nvPr/>
        </p:nvSpPr>
        <p:spPr>
          <a:xfrm>
            <a:off x="7513344" y="2386779"/>
            <a:ext cx="6097554" cy="1200329"/>
          </a:xfrm>
          <a:prstGeom prst="rect">
            <a:avLst/>
          </a:prstGeom>
          <a:noFill/>
        </p:spPr>
        <p:txBody>
          <a:bodyPr wrap="square" lIns="91440" tIns="45720" rIns="91440" bIns="45720" anchor="t">
            <a:spAutoFit/>
          </a:bodyPr>
          <a:lstStyle/>
          <a:p>
            <a:pPr algn="ctr"/>
            <a:r>
              <a:rPr lang="es-MX" sz="2400"/>
              <a:t>         </a:t>
            </a:r>
            <a:r>
              <a:rPr lang="es-MX" sz="3600"/>
              <a:t>Ciclo escolar     </a:t>
            </a:r>
            <a:endParaRPr lang="es-ES" sz="3600">
              <a:cs typeface="Calibri"/>
            </a:endParaRPr>
          </a:p>
          <a:p>
            <a:pPr algn="ctr"/>
            <a:r>
              <a:rPr lang="es-MX" sz="3600"/>
              <a:t> 2022    /   2023</a:t>
            </a:r>
            <a:endParaRPr lang="es-MX" sz="3600">
              <a:cs typeface="Calibri"/>
            </a:endParaRPr>
          </a:p>
        </p:txBody>
      </p:sp>
      <p:pic>
        <p:nvPicPr>
          <p:cNvPr id="8" name="Imagen 7">
            <a:extLst>
              <a:ext uri="{FF2B5EF4-FFF2-40B4-BE49-F238E27FC236}">
                <a16:creationId xmlns:a16="http://schemas.microsoft.com/office/drawing/2014/main" id="{0F80117F-A1CA-4D9A-B6AE-5FA57C7E18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281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36423-EB1B-418A-8213-C687E224FBCE}"/>
              </a:ext>
            </a:extLst>
          </p:cNvPr>
          <p:cNvSpPr>
            <a:spLocks noGrp="1"/>
          </p:cNvSpPr>
          <p:nvPr>
            <p:ph type="title"/>
          </p:nvPr>
        </p:nvSpPr>
        <p:spPr>
          <a:xfrm>
            <a:off x="626875" y="188258"/>
            <a:ext cx="10131425" cy="963208"/>
          </a:xfrm>
        </p:spPr>
        <p:txBody>
          <a:bodyPr>
            <a:normAutofit fontScale="90000"/>
          </a:bodyPr>
          <a:lstStyle/>
          <a:p>
            <a:pPr algn="ctr"/>
            <a:r>
              <a:rPr lang="es-MX" b="1" cap="none">
                <a:effectLst>
                  <a:outerShdw blurRad="38100" dist="38100" dir="2700000" algn="tl">
                    <a:srgbClr val="000000">
                      <a:alpha val="43137"/>
                    </a:srgbClr>
                  </a:outerShdw>
                </a:effectLst>
                <a:latin typeface="Arial"/>
                <a:ea typeface="Arial"/>
                <a:cs typeface="Arial"/>
                <a:sym typeface="Arial"/>
              </a:rPr>
              <a:t/>
            </a:r>
            <a:br>
              <a:rPr lang="es-MX" b="1" cap="none">
                <a:effectLst>
                  <a:outerShdw blurRad="38100" dist="38100" dir="2700000" algn="tl">
                    <a:srgbClr val="000000">
                      <a:alpha val="43137"/>
                    </a:srgbClr>
                  </a:outerShdw>
                </a:effectLst>
                <a:latin typeface="Arial"/>
                <a:ea typeface="Arial"/>
                <a:cs typeface="Arial"/>
                <a:sym typeface="Arial"/>
              </a:rPr>
            </a:br>
            <a:r>
              <a:rPr lang="es-MX" sz="3600" b="1" i="0" u="none" strike="noStrike" cap="none">
                <a:effectLst>
                  <a:outerShdw blurRad="38100" dist="38100" dir="2700000" algn="tl">
                    <a:srgbClr val="000000">
                      <a:alpha val="43137"/>
                    </a:srgbClr>
                  </a:outerShdw>
                </a:effectLst>
                <a:latin typeface="Arial"/>
                <a:ea typeface="Arial"/>
                <a:cs typeface="Arial"/>
                <a:sym typeface="Arial"/>
              </a:rPr>
              <a:t>ÍNDICE</a:t>
            </a:r>
            <a:r>
              <a:rPr lang="es-MX" sz="3600" b="1" i="0" u="none" strike="noStrike" cap="none">
                <a:effectLst>
                  <a:outerShdw blurRad="38100" dist="38100" dir="2700000" algn="tl">
                    <a:srgbClr val="000000">
                      <a:alpha val="43137"/>
                    </a:srgbClr>
                  </a:outerShdw>
                </a:effectLst>
                <a:latin typeface="Arial"/>
                <a:ea typeface="Arial"/>
                <a:cs typeface="Arial"/>
              </a:rPr>
              <a:t/>
            </a:r>
            <a:br>
              <a:rPr lang="es-MX" sz="3600" b="1" i="0" u="none" strike="noStrike" cap="none">
                <a:effectLst>
                  <a:outerShdw blurRad="38100" dist="38100" dir="2700000" algn="tl">
                    <a:srgbClr val="000000">
                      <a:alpha val="43137"/>
                    </a:srgbClr>
                  </a:outerShdw>
                </a:effectLst>
                <a:latin typeface="Arial"/>
                <a:ea typeface="Arial"/>
                <a:cs typeface="Arial"/>
              </a:rPr>
            </a:br>
            <a:endParaRPr lang="es-MX">
              <a:effectLst>
                <a:outerShdw blurRad="38100" dist="38100" dir="2700000" algn="tl">
                  <a:srgbClr val="000000">
                    <a:alpha val="43137"/>
                  </a:srgbClr>
                </a:outerShdw>
              </a:effectLst>
              <a:cs typeface="Calibri Light" panose="020F0302020204030204"/>
            </a:endParaRPr>
          </a:p>
        </p:txBody>
      </p:sp>
      <p:sp>
        <p:nvSpPr>
          <p:cNvPr id="4" name="Shape 67">
            <a:extLst>
              <a:ext uri="{FF2B5EF4-FFF2-40B4-BE49-F238E27FC236}">
                <a16:creationId xmlns:a16="http://schemas.microsoft.com/office/drawing/2014/main" id="{ECE384AE-BEDD-47FA-854D-252B275160C1}"/>
              </a:ext>
            </a:extLst>
          </p:cNvPr>
          <p:cNvSpPr txBox="1">
            <a:spLocks noGrp="1"/>
          </p:cNvSpPr>
          <p:nvPr>
            <p:ph idx="1"/>
          </p:nvPr>
        </p:nvSpPr>
        <p:spPr>
          <a:xfrm>
            <a:off x="1157776" y="943286"/>
            <a:ext cx="10131425" cy="5236414"/>
          </a:xfrm>
          <a:prstGeom prst="rect">
            <a:avLst/>
          </a:prstGeom>
          <a:noFill/>
          <a:ln>
            <a:noFill/>
          </a:ln>
        </p:spPr>
        <p:txBody>
          <a:bodyPr spcFirstLastPara="1" wrap="square" lIns="91425" tIns="91425" rIns="91425" bIns="91425" anchor="t" anchorCtr="0">
            <a:noAutofit/>
          </a:bodyPr>
          <a:lstStyle/>
          <a:p>
            <a:pPr marL="0" marR="0" lvl="0" indent="0" rtl="0">
              <a:lnSpc>
                <a:spcPct val="150000"/>
              </a:lnSpc>
              <a:spcBef>
                <a:spcPts val="0"/>
              </a:spcBef>
              <a:spcAft>
                <a:spcPts val="0"/>
              </a:spcAft>
              <a:buClr>
                <a:srgbClr val="000000"/>
              </a:buClr>
              <a:buSzPts val="1800"/>
              <a:buFont typeface="Arial"/>
              <a:buNone/>
            </a:pPr>
            <a:r>
              <a:rPr lang="es" sz="2800" i="0" u="none" strike="noStrike" cap="none">
                <a:effectLst>
                  <a:outerShdw blurRad="38100" dist="38100" dir="2700000" algn="tl">
                    <a:srgbClr val="000000">
                      <a:alpha val="43137"/>
                    </a:srgbClr>
                  </a:outerShdw>
                </a:effectLst>
                <a:latin typeface="Arial"/>
                <a:ea typeface="Arial"/>
                <a:cs typeface="Arial"/>
                <a:sym typeface="Arial"/>
              </a:rPr>
              <a:t>5.a C.A.I.A.C. Conclusiones generales</a:t>
            </a:r>
            <a:r>
              <a:rPr lang="es" sz="2800">
                <a:effectLst>
                  <a:outerShdw blurRad="38100" dist="38100" dir="2700000" algn="tl">
                    <a:srgbClr val="000000">
                      <a:alpha val="43137"/>
                    </a:srgbClr>
                  </a:outerShdw>
                </a:effectLst>
                <a:latin typeface="Arial"/>
                <a:cs typeface="Arial"/>
              </a:rPr>
              <a:t>. Interdisciplinariedad</a:t>
            </a:r>
            <a:endParaRPr lang="es-ES"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ea typeface="Arial"/>
                <a:cs typeface="Arial"/>
                <a:sym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 Fotografías de la sesión</a:t>
            </a:r>
            <a:endParaRPr sz="2800">
              <a:effectLst>
                <a:outerShdw blurRad="38100" dist="38100" dir="2700000" algn="tl">
                  <a:srgbClr val="000000">
                    <a:alpha val="43137"/>
                  </a:srgbClr>
                </a:outerShdw>
              </a:effectLst>
              <a:latin typeface="Arial"/>
              <a:cs typeface="Arial"/>
            </a:endParaRPr>
          </a:p>
          <a:p>
            <a:pPr marL="0" marR="0" lvl="0" indent="0" rtl="0">
              <a:lnSpc>
                <a:spcPct val="150000"/>
              </a:lnSpc>
              <a:spcBef>
                <a:spcPts val="0"/>
              </a:spcBef>
              <a:spcAft>
                <a:spcPts val="0"/>
              </a:spcAft>
              <a:buClr>
                <a:srgbClr val="000000"/>
              </a:buClr>
              <a:buSzPts val="1800"/>
              <a:buFont typeface="Arial"/>
              <a:buNone/>
            </a:pPr>
            <a:r>
              <a:rPr lang="es" sz="2800" i="0" u="none" strike="noStrike" cap="none">
                <a:effectLst>
                  <a:outerShdw blurRad="38100" dist="38100" dir="2700000" algn="tl">
                    <a:srgbClr val="000000">
                      <a:alpha val="43137"/>
                    </a:srgbClr>
                  </a:outerShdw>
                </a:effectLst>
                <a:latin typeface="Arial"/>
                <a:ea typeface="Arial"/>
                <a:cs typeface="Arial"/>
                <a:sym typeface="Arial"/>
              </a:rPr>
              <a:t>5.b Organizador gráfico</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i="0" u="none" strike="noStrike" cap="none">
                <a:effectLst>
                  <a:outerShdw blurRad="38100" dist="38100" dir="2700000" algn="tl">
                    <a:srgbClr val="000000">
                      <a:alpha val="43137"/>
                    </a:srgbClr>
                  </a:outerShdw>
                </a:effectLst>
                <a:latin typeface="Arial"/>
                <a:ea typeface="Arial"/>
                <a:cs typeface="Arial"/>
                <a:sym typeface="Arial"/>
              </a:rPr>
              <a:t>5.c Introducción</a:t>
            </a:r>
            <a:r>
              <a:rPr lang="es" sz="2800">
                <a:effectLst>
                  <a:outerShdw blurRad="38100" dist="38100" dir="2700000" algn="tl">
                    <a:srgbClr val="000000">
                      <a:alpha val="43137"/>
                    </a:srgbClr>
                  </a:outerShdw>
                </a:effectLst>
                <a:latin typeface="Arial"/>
                <a:ea typeface="Arial"/>
                <a:cs typeface="Arial"/>
                <a:sym typeface="Arial"/>
              </a:rPr>
              <a:t> </a:t>
            </a:r>
            <a:endParaRPr sz="28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rtl="0">
              <a:lnSpc>
                <a:spcPct val="150000"/>
              </a:lnSpc>
              <a:spcBef>
                <a:spcPts val="0"/>
              </a:spcBef>
              <a:spcAft>
                <a:spcPts val="0"/>
              </a:spcAft>
              <a:buClr>
                <a:srgbClr val="000000"/>
              </a:buClr>
              <a:buSzPts val="1800"/>
              <a:buFont typeface="Arial"/>
              <a:buNone/>
            </a:pPr>
            <a:r>
              <a:rPr lang="es" sz="2800" i="0" u="none" strike="noStrike" cap="none">
                <a:effectLst>
                  <a:outerShdw blurRad="38100" dist="38100" dir="2700000" algn="tl">
                    <a:srgbClr val="000000">
                      <a:alpha val="43137"/>
                    </a:srgbClr>
                  </a:outerShdw>
                </a:effectLst>
                <a:latin typeface="Arial"/>
                <a:ea typeface="Arial"/>
                <a:cs typeface="Arial"/>
                <a:sym typeface="Arial"/>
              </a:rPr>
              <a:t>5.d Objetivo general</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ea typeface="Arial"/>
                <a:cs typeface="Arial"/>
                <a:sym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 Objetivo de cada asignatura</a:t>
            </a:r>
            <a:endParaRPr sz="2800" i="0" u="none" strike="noStrike" cap="none">
              <a:effectLst>
                <a:outerShdw blurRad="38100" dist="38100" dir="2700000" algn="tl">
                  <a:srgbClr val="000000">
                    <a:alpha val="43137"/>
                  </a:srgbClr>
                </a:outerShdw>
              </a:effectLst>
              <a:latin typeface="Arial"/>
              <a:ea typeface="Arial"/>
              <a:cs typeface="Arial"/>
            </a:endParaRPr>
          </a:p>
          <a:p>
            <a:pPr marL="0" lvl="0" indent="0" rtl="0">
              <a:lnSpc>
                <a:spcPct val="150000"/>
              </a:lnSpc>
              <a:spcBef>
                <a:spcPts val="0"/>
              </a:spcBef>
              <a:spcAft>
                <a:spcPts val="0"/>
              </a:spcAft>
              <a:buClr>
                <a:schemeClr val="dk1"/>
              </a:buClr>
              <a:buSzPts val="1800"/>
              <a:buFont typeface="Arial"/>
              <a:buNone/>
            </a:pPr>
            <a:r>
              <a:rPr lang="es" sz="2800">
                <a:effectLst>
                  <a:outerShdw blurRad="38100" dist="38100" dir="2700000" algn="tl">
                    <a:srgbClr val="000000">
                      <a:alpha val="43137"/>
                    </a:srgbClr>
                  </a:outerShdw>
                </a:effectLst>
                <a:latin typeface="Arial"/>
                <a:cs typeface="Arial"/>
              </a:rPr>
              <a:t>5.e Pregunta generadora</a:t>
            </a:r>
            <a:endParaRPr sz="2800">
              <a:effectLst>
                <a:outerShdw blurRad="38100" dist="38100" dir="2700000" algn="tl">
                  <a:srgbClr val="000000">
                    <a:alpha val="43137"/>
                  </a:srgbClr>
                </a:outerShdw>
              </a:effectLst>
              <a:latin typeface="Arial"/>
              <a:cs typeface="Arial"/>
            </a:endParaRPr>
          </a:p>
          <a:p>
            <a:pPr marL="0" lvl="0" indent="0" rtl="0">
              <a:lnSpc>
                <a:spcPct val="150000"/>
              </a:lnSpc>
              <a:spcBef>
                <a:spcPts val="0"/>
              </a:spcBef>
              <a:spcAft>
                <a:spcPts val="0"/>
              </a:spcAft>
              <a:buClr>
                <a:schemeClr val="dk1"/>
              </a:buClr>
              <a:buSzPts val="1800"/>
              <a:buFont typeface="Arial"/>
              <a:buNone/>
            </a:pPr>
            <a:r>
              <a:rPr lang="es" sz="2800">
                <a:effectLst>
                  <a:outerShdw blurRad="38100" dist="38100" dir="2700000" algn="tl">
                    <a:srgbClr val="000000">
                      <a:alpha val="43137"/>
                    </a:srgbClr>
                  </a:outerShdw>
                </a:effectLst>
                <a:latin typeface="Arial"/>
                <a:cs typeface="Arial"/>
              </a:rPr>
              <a:t>5.f Contenido. Temas y productos propuestos</a:t>
            </a:r>
            <a:endParaRPr sz="2800">
              <a:effectLst>
                <a:outerShdw blurRad="38100" dist="38100" dir="2700000" algn="tl">
                  <a:srgbClr val="000000">
                    <a:alpha val="43137"/>
                  </a:srgbClr>
                </a:outerShdw>
              </a:effectLst>
              <a:latin typeface="Arial"/>
              <a:cs typeface="Arial"/>
            </a:endParaRPr>
          </a:p>
          <a:p>
            <a:pPr marL="0" marR="0" lvl="0" indent="0">
              <a:lnSpc>
                <a:spcPct val="150000"/>
              </a:lnSpc>
              <a:spcBef>
                <a:spcPts val="0"/>
              </a:spcBef>
              <a:spcAft>
                <a:spcPts val="0"/>
              </a:spcAft>
              <a:buSzPts val="1800"/>
              <a:buFont typeface="Arial"/>
              <a:buNone/>
            </a:pPr>
            <a:endParaRPr lang="es" sz="2800" i="0" u="none" strike="noStrike" cap="none">
              <a:solidFill>
                <a:srgbClr val="FFFFFF"/>
              </a:solidFill>
              <a:effectLst>
                <a:outerShdw blurRad="38100" dist="38100" dir="2700000" algn="tl">
                  <a:srgbClr val="000000">
                    <a:alpha val="43137"/>
                  </a:srgbClr>
                </a:outerShdw>
              </a:effectLst>
              <a:latin typeface="Arial"/>
              <a:ea typeface="Arial"/>
              <a:cs typeface="Arial"/>
            </a:endParaRPr>
          </a:p>
          <a:p>
            <a:pPr marL="0" indent="0">
              <a:spcAft>
                <a:spcPts val="0"/>
              </a:spcAft>
              <a:buClr>
                <a:srgbClr val="000000"/>
              </a:buClr>
              <a:buSzPts val="1800"/>
              <a:buNone/>
            </a:pPr>
            <a:endParaRPr lang="es-ES" b="1">
              <a:solidFill>
                <a:srgbClr val="000000"/>
              </a:solidFill>
              <a:latin typeface="Arial"/>
              <a:ea typeface="Arial"/>
              <a:cs typeface="Arial"/>
            </a:endParaRPr>
          </a:p>
        </p:txBody>
      </p:sp>
      <p:pic>
        <p:nvPicPr>
          <p:cNvPr id="5" name="Picture 5" descr="logo IPE.eps">
            <a:extLst>
              <a:ext uri="{FF2B5EF4-FFF2-40B4-BE49-F238E27FC236}">
                <a16:creationId xmlns:a16="http://schemas.microsoft.com/office/drawing/2014/main" id="{091050F8-5971-41D9-A029-BBB514971D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B362CEEC-3B9D-4E25-9DA7-50E8F0A427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29883" y="6075790"/>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577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
            <a:extLst>
              <a:ext uri="{FF2B5EF4-FFF2-40B4-BE49-F238E27FC236}">
                <a16:creationId xmlns:a16="http://schemas.microsoft.com/office/drawing/2014/main" id="{A2C313DD-E2DE-42BF-8E04-B5AAC53D40C0}"/>
              </a:ext>
            </a:extLst>
          </p:cNvPr>
          <p:cNvSpPr txBox="1">
            <a:spLocks noGrp="1"/>
          </p:cNvSpPr>
          <p:nvPr>
            <p:ph idx="1"/>
          </p:nvPr>
        </p:nvSpPr>
        <p:spPr>
          <a:xfrm>
            <a:off x="441439" y="118077"/>
            <a:ext cx="12031943" cy="6034273"/>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800"/>
              <a:buFont typeface="Arial"/>
              <a:buNone/>
            </a:pPr>
            <a:r>
              <a:rPr lang="es" sz="2400">
                <a:effectLst>
                  <a:outerShdw blurRad="38100" dist="38100" dir="2700000" algn="tl">
                    <a:srgbClr val="000000">
                      <a:alpha val="43137"/>
                    </a:srgbClr>
                  </a:outerShdw>
                </a:effectLst>
                <a:latin typeface="Arial"/>
                <a:cs typeface="Arial"/>
              </a:rPr>
              <a:t>5.g Planeación general</a:t>
            </a:r>
            <a:endParaRPr lang="es-ES" sz="2400">
              <a:effectLst>
                <a:outerShdw blurRad="38100" dist="38100" dir="2700000" algn="tl">
                  <a:srgbClr val="000000">
                    <a:alpha val="43137"/>
                  </a:srgbClr>
                </a:outerShdw>
              </a:effectLst>
              <a:latin typeface="Arial"/>
              <a:cs typeface="Arial"/>
            </a:endParaRPr>
          </a:p>
          <a:p>
            <a:pPr marL="0" indent="0">
              <a:lnSpc>
                <a:spcPct val="150000"/>
              </a:lnSpc>
              <a:spcAft>
                <a:spcPts val="0"/>
              </a:spcAft>
              <a:buClr>
                <a:schemeClr val="dk1"/>
              </a:buClr>
              <a:buSzPts val="1800"/>
              <a:buNone/>
            </a:pPr>
            <a:r>
              <a:rPr lang="es" sz="2400">
                <a:effectLst>
                  <a:outerShdw blurRad="38100" dist="38100" dir="2700000" algn="tl">
                    <a:srgbClr val="000000">
                      <a:alpha val="43137"/>
                    </a:srgbClr>
                  </a:outerShdw>
                </a:effectLst>
                <a:latin typeface="Arial"/>
                <a:cs typeface="Arial"/>
              </a:rPr>
              <a:t>      5.g.1.Planeación día a día</a:t>
            </a:r>
            <a:endParaRPr sz="2400">
              <a:effectLst>
                <a:outerShdw blurRad="38100" dist="38100" dir="2700000" algn="tl">
                  <a:srgbClr val="000000">
                    <a:alpha val="43137"/>
                  </a:srgbClr>
                </a:outerShdw>
              </a:effectLst>
              <a:latin typeface="Arial"/>
              <a:cs typeface="Arial"/>
            </a:endParaRPr>
          </a:p>
          <a:p>
            <a:pPr marL="457200" marR="0" lvl="0" indent="457200" algn="l" rtl="0">
              <a:lnSpc>
                <a:spcPct val="150000"/>
              </a:lnSpc>
              <a:spcBef>
                <a:spcPts val="0"/>
              </a:spcBef>
              <a:spcAft>
                <a:spcPts val="0"/>
              </a:spcAft>
              <a:buClr>
                <a:srgbClr val="000000"/>
              </a:buClr>
              <a:buSzPts val="1800"/>
              <a:buFont typeface="Arial"/>
              <a:buNone/>
            </a:pPr>
            <a:r>
              <a:rPr lang="es" sz="2400" i="0" u="none" strike="noStrike" cap="none">
                <a:effectLst>
                  <a:outerShdw blurRad="38100" dist="38100" dir="2700000" algn="tl">
                    <a:srgbClr val="000000">
                      <a:alpha val="43137"/>
                    </a:srgbClr>
                  </a:outerShdw>
                </a:effectLst>
                <a:latin typeface="Arial"/>
                <a:ea typeface="Arial"/>
                <a:cs typeface="Arial"/>
                <a:sym typeface="Arial"/>
              </a:rPr>
              <a:t>5.g.1.1.Seguimiento</a:t>
            </a:r>
            <a:endParaRPr sz="24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400">
                <a:effectLst>
                  <a:outerShdw blurRad="38100" dist="38100" dir="2700000" algn="tl">
                    <a:srgbClr val="000000">
                      <a:alpha val="43137"/>
                    </a:srgbClr>
                  </a:outerShdw>
                </a:effectLst>
                <a:latin typeface="Arial"/>
                <a:ea typeface="Arial"/>
                <a:cs typeface="Arial"/>
                <a:sym typeface="Arial"/>
              </a:rPr>
              <a:t>     		</a:t>
            </a:r>
            <a:r>
              <a:rPr lang="es" sz="2400" i="0" u="none" strike="noStrike" cap="none">
                <a:effectLst>
                  <a:outerShdw blurRad="38100" dist="38100" dir="2700000" algn="tl">
                    <a:srgbClr val="000000">
                      <a:alpha val="43137"/>
                    </a:srgbClr>
                  </a:outerShdw>
                </a:effectLst>
                <a:latin typeface="Arial"/>
                <a:ea typeface="Arial"/>
                <a:cs typeface="Arial"/>
                <a:sym typeface="Arial"/>
              </a:rPr>
              <a:t> 5.g.1.2. Evaluación</a:t>
            </a:r>
            <a:endParaRPr sz="24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400">
                <a:effectLst>
                  <a:outerShdw blurRad="38100" dist="38100" dir="2700000" algn="tl">
                    <a:srgbClr val="000000">
                      <a:alpha val="43137"/>
                    </a:srgbClr>
                  </a:outerShdw>
                </a:effectLst>
                <a:latin typeface="Arial"/>
                <a:ea typeface="Arial"/>
                <a:cs typeface="Arial"/>
                <a:sym typeface="Arial"/>
              </a:rPr>
              <a:t>     		</a:t>
            </a:r>
            <a:r>
              <a:rPr lang="es" sz="2400" i="0" u="none" strike="noStrike" cap="none">
                <a:effectLst>
                  <a:outerShdw blurRad="38100" dist="38100" dir="2700000" algn="tl">
                    <a:srgbClr val="000000">
                      <a:alpha val="43137"/>
                    </a:srgbClr>
                  </a:outerShdw>
                </a:effectLst>
                <a:latin typeface="Arial"/>
                <a:ea typeface="Arial"/>
                <a:cs typeface="Arial"/>
                <a:sym typeface="Arial"/>
              </a:rPr>
              <a:t> 5.g.1.3. </a:t>
            </a:r>
            <a:r>
              <a:rPr lang="es" sz="2400">
                <a:effectLst>
                  <a:outerShdw blurRad="38100" dist="38100" dir="2700000" algn="tl">
                    <a:srgbClr val="000000">
                      <a:alpha val="43137"/>
                    </a:srgbClr>
                  </a:outerShdw>
                </a:effectLst>
                <a:latin typeface="Arial"/>
                <a:cs typeface="Arial"/>
              </a:rPr>
              <a:t>Autoevaluación</a:t>
            </a:r>
            <a:r>
              <a:rPr lang="es" sz="2400" i="0" u="none" strike="noStrike" cap="none">
                <a:effectLst>
                  <a:outerShdw blurRad="38100" dist="38100" dir="2700000" algn="tl">
                    <a:srgbClr val="000000">
                      <a:alpha val="43137"/>
                    </a:srgbClr>
                  </a:outerShdw>
                </a:effectLst>
                <a:latin typeface="Arial"/>
                <a:ea typeface="Arial"/>
                <a:cs typeface="Arial"/>
                <a:sym typeface="Arial"/>
              </a:rPr>
              <a:t> y coevaluación</a:t>
            </a:r>
            <a:endParaRPr sz="2400">
              <a:effectLst>
                <a:outerShdw blurRad="38100" dist="38100" dir="2700000" algn="tl">
                  <a:srgbClr val="000000">
                    <a:alpha val="43137"/>
                  </a:srgbClr>
                </a:outerShdw>
              </a:effectLst>
              <a:latin typeface="Arial"/>
              <a:cs typeface="Arial"/>
            </a:endParaRPr>
          </a:p>
          <a:p>
            <a:pPr marL="0" marR="0" lvl="0" indent="0" algn="l" rtl="0">
              <a:lnSpc>
                <a:spcPct val="150000"/>
              </a:lnSpc>
              <a:spcBef>
                <a:spcPts val="0"/>
              </a:spcBef>
              <a:spcAft>
                <a:spcPts val="0"/>
              </a:spcAft>
              <a:buClr>
                <a:srgbClr val="000000"/>
              </a:buClr>
              <a:buSzPts val="1800"/>
              <a:buFont typeface="Arial"/>
              <a:buNone/>
            </a:pPr>
            <a:r>
              <a:rPr lang="es" sz="2400" i="0" u="none" strike="noStrike" cap="none">
                <a:effectLst>
                  <a:outerShdw blurRad="38100" dist="38100" dir="2700000" algn="tl">
                    <a:srgbClr val="000000">
                      <a:alpha val="43137"/>
                    </a:srgbClr>
                  </a:outerShdw>
                </a:effectLst>
                <a:latin typeface="Arial"/>
                <a:ea typeface="Arial"/>
                <a:cs typeface="Arial"/>
                <a:sym typeface="Arial"/>
              </a:rPr>
              <a:t>5.h Reflexión. Grupo interdi</a:t>
            </a:r>
            <a:r>
              <a:rPr lang="es" sz="2400">
                <a:effectLst>
                  <a:outerShdw blurRad="38100" dist="38100" dir="2700000" algn="tl">
                    <a:srgbClr val="000000">
                      <a:alpha val="43137"/>
                    </a:srgbClr>
                  </a:outerShdw>
                </a:effectLst>
                <a:latin typeface="Arial"/>
                <a:cs typeface="Arial"/>
              </a:rPr>
              <a:t>sciplinario</a:t>
            </a:r>
            <a:endParaRPr sz="2400">
              <a:effectLst>
                <a:outerShdw blurRad="38100" dist="38100" dir="2700000" algn="tl">
                  <a:srgbClr val="000000">
                    <a:alpha val="43137"/>
                  </a:srgbClr>
                </a:outerShdw>
              </a:effectLst>
              <a:latin typeface="Arial"/>
              <a:cs typeface="Arial"/>
            </a:endParaRPr>
          </a:p>
          <a:p>
            <a:pPr marL="0" marR="0" lvl="0" indent="0" algn="l" rtl="0">
              <a:lnSpc>
                <a:spcPct val="150000"/>
              </a:lnSpc>
              <a:spcBef>
                <a:spcPts val="0"/>
              </a:spcBef>
              <a:spcAft>
                <a:spcPts val="0"/>
              </a:spcAft>
              <a:buClr>
                <a:srgbClr val="000000"/>
              </a:buClr>
              <a:buSzPts val="1800"/>
              <a:buFont typeface="Arial"/>
              <a:buNone/>
            </a:pPr>
            <a:r>
              <a:rPr lang="es" sz="2400" i="0" u="none" strike="noStrike" cap="none">
                <a:effectLst>
                  <a:outerShdw blurRad="38100" dist="38100" dir="2700000" algn="tl">
                    <a:srgbClr val="000000">
                      <a:alpha val="43137"/>
                    </a:srgbClr>
                  </a:outerShdw>
                </a:effectLst>
                <a:latin typeface="Arial"/>
                <a:ea typeface="Arial"/>
                <a:cs typeface="Arial"/>
                <a:sym typeface="Arial"/>
              </a:rPr>
              <a:t>5.i 4. Organizador gráfico</a:t>
            </a:r>
            <a:r>
              <a:rPr lang="es" sz="2400">
                <a:effectLst>
                  <a:outerShdw blurRad="38100" dist="38100" dir="2700000" algn="tl">
                    <a:srgbClr val="000000">
                      <a:alpha val="43137"/>
                    </a:srgbClr>
                  </a:outerShdw>
                </a:effectLst>
                <a:latin typeface="Arial"/>
                <a:cs typeface="Arial"/>
              </a:rPr>
              <a:t>. P</a:t>
            </a:r>
            <a:r>
              <a:rPr lang="es" sz="2400" i="0" u="none" strike="noStrike" cap="none">
                <a:effectLst>
                  <a:outerShdw blurRad="38100" dist="38100" dir="2700000" algn="tl">
                    <a:srgbClr val="000000">
                      <a:alpha val="43137"/>
                    </a:srgbClr>
                  </a:outerShdw>
                </a:effectLst>
                <a:latin typeface="Arial"/>
                <a:ea typeface="Arial"/>
                <a:cs typeface="Arial"/>
                <a:sym typeface="Arial"/>
              </a:rPr>
              <a:t>reguntas esenciales</a:t>
            </a:r>
            <a:endParaRPr lang="es" sz="2400">
              <a:effectLst>
                <a:outerShdw blurRad="38100" dist="38100" dir="2700000" algn="tl">
                  <a:srgbClr val="000000">
                    <a:alpha val="43137"/>
                  </a:srgbClr>
                </a:outerShdw>
              </a:effectLst>
              <a:latin typeface="Arial"/>
              <a:cs typeface="Arial"/>
            </a:endParaRPr>
          </a:p>
          <a:p>
            <a:pPr marL="0" marR="0" lvl="0" indent="0" algn="l" rtl="0">
              <a:lnSpc>
                <a:spcPct val="150000"/>
              </a:lnSpc>
              <a:spcBef>
                <a:spcPts val="0"/>
              </a:spcBef>
              <a:spcAft>
                <a:spcPts val="0"/>
              </a:spcAft>
              <a:buClr>
                <a:srgbClr val="000000"/>
              </a:buClr>
              <a:buSzPts val="1800"/>
              <a:buFont typeface="Arial"/>
              <a:buNone/>
            </a:pPr>
            <a:r>
              <a:rPr lang="es" sz="2400" i="0" u="none" strike="noStrike" cap="none">
                <a:effectLst>
                  <a:outerShdw blurRad="38100" dist="38100" dir="2700000" algn="tl">
                    <a:srgbClr val="000000">
                      <a:alpha val="43137"/>
                    </a:srgbClr>
                  </a:outerShdw>
                </a:effectLst>
                <a:latin typeface="Arial"/>
                <a:ea typeface="Arial"/>
                <a:cs typeface="Arial"/>
                <a:sym typeface="Arial"/>
              </a:rPr>
              <a:t>5.i.5. Organizador gráfico. Proceso de indagación</a:t>
            </a:r>
            <a:endParaRPr sz="24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400">
                <a:effectLst>
                  <a:outerShdw blurRad="38100" dist="38100" dir="2700000" algn="tl">
                    <a:srgbClr val="000000">
                      <a:alpha val="43137"/>
                    </a:srgbClr>
                  </a:outerShdw>
                </a:effectLst>
                <a:latin typeface="Arial"/>
                <a:ea typeface="Arial"/>
                <a:cs typeface="Arial"/>
                <a:sym typeface="Arial"/>
              </a:rPr>
              <a:t>    </a:t>
            </a:r>
            <a:r>
              <a:rPr lang="es" sz="2400" i="0" u="none" strike="noStrike" cap="none">
                <a:effectLst>
                  <a:outerShdw blurRad="38100" dist="38100" dir="2700000" algn="tl">
                    <a:srgbClr val="000000">
                      <a:alpha val="43137"/>
                    </a:srgbClr>
                  </a:outerShdw>
                </a:effectLst>
                <a:latin typeface="Arial"/>
                <a:ea typeface="Arial"/>
                <a:cs typeface="Arial"/>
                <a:sym typeface="Arial"/>
              </a:rPr>
              <a:t> 6. A.M.E. general</a:t>
            </a:r>
            <a:endParaRPr sz="24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400">
                <a:effectLst>
                  <a:outerShdw blurRad="38100" dist="38100" dir="2700000" algn="tl">
                    <a:srgbClr val="000000">
                      <a:alpha val="43137"/>
                    </a:srgbClr>
                  </a:outerShdw>
                </a:effectLst>
                <a:latin typeface="Arial"/>
                <a:ea typeface="Arial"/>
                <a:cs typeface="Arial"/>
                <a:sym typeface="Arial"/>
              </a:rPr>
              <a:t>    </a:t>
            </a:r>
            <a:r>
              <a:rPr lang="es" sz="2400" i="0" u="none" strike="noStrike" cap="none">
                <a:effectLst>
                  <a:outerShdw blurRad="38100" dist="38100" dir="2700000" algn="tl">
                    <a:srgbClr val="000000">
                      <a:alpha val="43137"/>
                    </a:srgbClr>
                  </a:outerShdw>
                </a:effectLst>
                <a:latin typeface="Arial"/>
                <a:ea typeface="Arial"/>
                <a:cs typeface="Arial"/>
                <a:sym typeface="Arial"/>
              </a:rPr>
              <a:t> 7. E.I.P. Resumen</a:t>
            </a:r>
            <a:endParaRPr sz="2400">
              <a:effectLst>
                <a:outerShdw blurRad="38100" dist="38100" dir="2700000" algn="tl">
                  <a:srgbClr val="000000">
                    <a:alpha val="43137"/>
                  </a:srgbClr>
                </a:outerShdw>
              </a:effectLst>
              <a:latin typeface="Arial"/>
              <a:cs typeface="Arial"/>
            </a:endParaRPr>
          </a:p>
        </p:txBody>
      </p:sp>
      <p:pic>
        <p:nvPicPr>
          <p:cNvPr id="5" name="Picture 5" descr="logo IPE.eps">
            <a:extLst>
              <a:ext uri="{FF2B5EF4-FFF2-40B4-BE49-F238E27FC236}">
                <a16:creationId xmlns:a16="http://schemas.microsoft.com/office/drawing/2014/main" id="{73E8EAE9-0862-4D6A-936E-57D53649C7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2B258314-41F9-4AF2-8EE4-09C0114AD3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151800"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205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7">
            <a:extLst>
              <a:ext uri="{FF2B5EF4-FFF2-40B4-BE49-F238E27FC236}">
                <a16:creationId xmlns:a16="http://schemas.microsoft.com/office/drawing/2014/main" id="{E6606F96-FFCF-417D-AF53-CEABC8B7C4E6}"/>
              </a:ext>
            </a:extLst>
          </p:cNvPr>
          <p:cNvSpPr txBox="1">
            <a:spLocks noGrp="1"/>
          </p:cNvSpPr>
          <p:nvPr>
            <p:ph idx="1"/>
          </p:nvPr>
        </p:nvSpPr>
        <p:spPr>
          <a:xfrm>
            <a:off x="564123" y="329574"/>
            <a:ext cx="10597589" cy="5595002"/>
          </a:xfrm>
          <a:prstGeom prst="rect">
            <a:avLst/>
          </a:prstGeom>
          <a:noFill/>
          <a:ln>
            <a:noFill/>
          </a:ln>
        </p:spPr>
        <p:txBody>
          <a:bodyPr spcFirstLastPara="1" wrap="square" lIns="91425" tIns="91425" rIns="91425" bIns="91425" anchor="t" anchorCtr="0">
            <a:noAutofit/>
          </a:bodyPr>
          <a:lstStyle/>
          <a:p>
            <a:pPr marL="0" indent="0">
              <a:lnSpc>
                <a:spcPct val="150000"/>
              </a:lnSpc>
              <a:spcAft>
                <a:spcPts val="0"/>
              </a:spcAft>
              <a:buClr>
                <a:srgbClr val="000000"/>
              </a:buClr>
              <a:buSzPts val="1800"/>
              <a:buNone/>
            </a:pPr>
            <a:r>
              <a:rPr lang="es" sz="2000">
                <a:effectLst>
                  <a:outerShdw blurRad="38100" dist="38100" dir="2700000" algn="tl">
                    <a:srgbClr val="000000">
                      <a:alpha val="43137"/>
                    </a:srgbClr>
                  </a:outerShdw>
                </a:effectLst>
                <a:latin typeface="Arial"/>
                <a:ea typeface="Arial"/>
                <a:cs typeface="Arial"/>
                <a:sym typeface="Arial"/>
              </a:rPr>
              <a:t>      </a:t>
            </a:r>
            <a:r>
              <a:rPr lang="es" sz="2000" i="0" u="none" strike="noStrike" cap="none">
                <a:effectLst>
                  <a:outerShdw blurRad="38100" dist="38100" dir="2700000" algn="tl">
                    <a:srgbClr val="000000">
                      <a:alpha val="43137"/>
                    </a:srgbClr>
                  </a:outerShdw>
                </a:effectLst>
                <a:latin typeface="Arial"/>
                <a:ea typeface="Arial"/>
                <a:cs typeface="Arial"/>
                <a:sym typeface="Arial"/>
              </a:rPr>
              <a:t> </a:t>
            </a:r>
            <a:r>
              <a:rPr lang="es" sz="2800">
                <a:effectLst>
                  <a:outerShdw blurRad="38100" dist="38100" dir="2700000" algn="tl">
                    <a:srgbClr val="000000">
                      <a:alpha val="43137"/>
                    </a:srgbClr>
                  </a:outerShdw>
                </a:effectLst>
                <a:latin typeface="Arial"/>
                <a:cs typeface="Arial"/>
              </a:rPr>
              <a:t>8. E.I.P. Elaboración de proyecto</a:t>
            </a:r>
            <a:endParaRPr lang="es-ES"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chemeClr val="dk1"/>
              </a:buClr>
              <a:buSzPts val="1800"/>
              <a:buNone/>
            </a:pPr>
            <a:r>
              <a:rPr lang="es" sz="2800">
                <a:effectLst>
                  <a:outerShdw blurRad="38100" dist="38100" dir="2700000" algn="tl">
                    <a:srgbClr val="000000">
                      <a:alpha val="43137"/>
                    </a:srgbClr>
                  </a:outerShdw>
                </a:effectLst>
                <a:latin typeface="Arial"/>
                <a:cs typeface="Arial"/>
              </a:rPr>
              <a:t>       9. Fotografías</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chemeClr val="dk1"/>
              </a:buClr>
              <a:buSzPts val="1800"/>
              <a:buNone/>
            </a:pPr>
            <a:r>
              <a:rPr lang="es" sz="2800">
                <a:effectLst>
                  <a:outerShdw blurRad="38100" dist="38100" dir="2700000" algn="tl">
                    <a:srgbClr val="000000">
                      <a:alpha val="43137"/>
                    </a:srgbClr>
                  </a:outerShdw>
                </a:effectLst>
                <a:latin typeface="Arial"/>
                <a:cs typeface="Arial"/>
              </a:rPr>
              <a:t>     10. Evaluación .Tipos y herramientas de aprendizaje</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cs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11. Evaluación. Formatos. Prerrequisitos</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ea typeface="Arial"/>
                <a:cs typeface="Arial"/>
                <a:sym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 12. Evaluación. Formatos. Grupo heterogéneo</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ea typeface="Arial"/>
                <a:cs typeface="Arial"/>
                <a:sym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 13. Lista de pasos para realizar una infografía</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ea typeface="Arial"/>
                <a:cs typeface="Arial"/>
                <a:sym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 14. Infografía</a:t>
            </a:r>
            <a:endParaRPr sz="2800">
              <a:effectLst>
                <a:outerShdw blurRad="38100" dist="38100" dir="2700000" algn="tl">
                  <a:srgbClr val="000000">
                    <a:alpha val="43137"/>
                  </a:srgbClr>
                </a:outerShdw>
              </a:effectLst>
              <a:latin typeface="Arial"/>
              <a:cs typeface="Arial"/>
            </a:endParaRPr>
          </a:p>
          <a:p>
            <a:pPr marL="0" indent="0">
              <a:lnSpc>
                <a:spcPct val="150000"/>
              </a:lnSpc>
              <a:spcAft>
                <a:spcPts val="0"/>
              </a:spcAft>
              <a:buClr>
                <a:srgbClr val="000000"/>
              </a:buClr>
              <a:buSzPts val="1800"/>
              <a:buNone/>
            </a:pPr>
            <a:r>
              <a:rPr lang="es" sz="2800">
                <a:effectLst>
                  <a:outerShdw blurRad="38100" dist="38100" dir="2700000" algn="tl">
                    <a:srgbClr val="000000">
                      <a:alpha val="43137"/>
                    </a:srgbClr>
                  </a:outerShdw>
                </a:effectLst>
                <a:latin typeface="Arial"/>
                <a:ea typeface="Arial"/>
                <a:cs typeface="Arial"/>
                <a:sym typeface="Arial"/>
              </a:rPr>
              <a:t>     </a:t>
            </a:r>
            <a:r>
              <a:rPr lang="es" sz="2800" i="0" u="none" strike="noStrike" cap="none">
                <a:effectLst>
                  <a:outerShdw blurRad="38100" dist="38100" dir="2700000" algn="tl">
                    <a:srgbClr val="000000">
                      <a:alpha val="43137"/>
                    </a:srgbClr>
                  </a:outerShdw>
                </a:effectLst>
                <a:latin typeface="Arial"/>
                <a:ea typeface="Arial"/>
                <a:cs typeface="Arial"/>
                <a:sym typeface="Arial"/>
              </a:rPr>
              <a:t> 15. Reflexiones personales</a:t>
            </a:r>
            <a:endParaRPr sz="2800">
              <a:effectLst>
                <a:outerShdw blurRad="38100" dist="38100" dir="2700000" algn="tl">
                  <a:srgbClr val="000000">
                    <a:alpha val="43137"/>
                  </a:srgbClr>
                </a:outerShdw>
              </a:effectLst>
              <a:latin typeface="Arial"/>
              <a:cs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6" name="Picture 5" descr="logo IPE.eps">
            <a:extLst>
              <a:ext uri="{FF2B5EF4-FFF2-40B4-BE49-F238E27FC236}">
                <a16:creationId xmlns:a16="http://schemas.microsoft.com/office/drawing/2014/main" id="{D2E93FE5-06F1-4762-B29A-9B236CC0AC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CA02D1E7-992F-4467-9618-B5267AFBD7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171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
            <a:extLst>
              <a:ext uri="{FF2B5EF4-FFF2-40B4-BE49-F238E27FC236}">
                <a16:creationId xmlns:a16="http://schemas.microsoft.com/office/drawing/2014/main" id="{9C3B065A-F8C0-48C7-B13A-427A23575A30}"/>
              </a:ext>
            </a:extLst>
          </p:cNvPr>
          <p:cNvSpPr txBox="1"/>
          <p:nvPr/>
        </p:nvSpPr>
        <p:spPr>
          <a:xfrm>
            <a:off x="220625" y="1162090"/>
            <a:ext cx="11619865" cy="2058495"/>
          </a:xfrm>
          <a:prstGeom prst="rect">
            <a:avLst/>
          </a:prstGeom>
          <a:ln w="28575">
            <a:solidFill>
              <a:schemeClr val="bg1"/>
            </a:solidFill>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342900" indent="-342900" algn="ctr">
              <a:lnSpc>
                <a:spcPct val="150000"/>
              </a:lnSpc>
              <a:buFont typeface="+mj-lt"/>
              <a:buAutoNum type="arabicPeriod"/>
            </a:pPr>
            <a:r>
              <a:rPr lang="es" sz="2400" b="1">
                <a:solidFill>
                  <a:schemeClr val="accent4">
                    <a:lumMod val="50000"/>
                  </a:schemeClr>
                </a:solidFill>
              </a:rPr>
              <a:t>CUADRO DE ANÁLISIS DE LA  INTERDISCIPLINARIEDAD Y APRENDIZAJE COOPERATIVO</a:t>
            </a:r>
            <a:endParaRPr lang="es-ES" sz="2400" b="1">
              <a:solidFill>
                <a:schemeClr val="accent4">
                  <a:lumMod val="50000"/>
                </a:schemeClr>
              </a:solidFill>
              <a:cs typeface="Calibri"/>
            </a:endParaRPr>
          </a:p>
          <a:p>
            <a:pPr marL="0" lvl="0" indent="0" algn="ctr" rtl="0">
              <a:lnSpc>
                <a:spcPct val="150000"/>
              </a:lnSpc>
              <a:spcBef>
                <a:spcPts val="0"/>
              </a:spcBef>
              <a:spcAft>
                <a:spcPts val="0"/>
              </a:spcAft>
              <a:buNone/>
            </a:pPr>
            <a:r>
              <a:rPr lang="es" sz="2400" b="1">
                <a:solidFill>
                  <a:schemeClr val="accent4">
                    <a:lumMod val="50000"/>
                  </a:schemeClr>
                </a:solidFill>
              </a:rPr>
              <a:t>CONCLUSIONES GENERALES</a:t>
            </a:r>
            <a:endParaRPr sz="2400" b="1">
              <a:solidFill>
                <a:schemeClr val="accent4">
                  <a:lumMod val="50000"/>
                </a:schemeClr>
              </a:solidFill>
            </a:endParaRPr>
          </a:p>
        </p:txBody>
      </p:sp>
      <p:pic>
        <p:nvPicPr>
          <p:cNvPr id="5" name="Picture 5" descr="logo IPE.eps">
            <a:extLst>
              <a:ext uri="{FF2B5EF4-FFF2-40B4-BE49-F238E27FC236}">
                <a16:creationId xmlns:a16="http://schemas.microsoft.com/office/drawing/2014/main" id="{5F825A91-571A-41ED-9F34-46F2C5179E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B16408A2-A47C-4041-943A-053D99E4B7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1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aphicFrame>
        <p:nvGraphicFramePr>
          <p:cNvPr id="88" name="Shape 88"/>
          <p:cNvGraphicFramePr/>
          <p:nvPr>
            <p:extLst>
              <p:ext uri="{D42A27DB-BD31-4B8C-83A1-F6EECF244321}">
                <p14:modId xmlns:p14="http://schemas.microsoft.com/office/powerpoint/2010/main" val="3164375149"/>
              </p:ext>
            </p:extLst>
          </p:nvPr>
        </p:nvGraphicFramePr>
        <p:xfrm>
          <a:off x="282498" y="3363268"/>
          <a:ext cx="11633200" cy="2269178"/>
        </p:xfrm>
        <a:graphic>
          <a:graphicData uri="http://schemas.openxmlformats.org/drawingml/2006/table">
            <a:tbl>
              <a:tblPr>
                <a:tableStyleId>{5940675A-B579-460E-94D1-54222C63F5DA}</a:tableStyleId>
              </a:tblPr>
              <a:tblGrid>
                <a:gridCol w="1968500">
                  <a:extLst>
                    <a:ext uri="{9D8B030D-6E8A-4147-A177-3AD203B41FA5}">
                      <a16:colId xmlns:a16="http://schemas.microsoft.com/office/drawing/2014/main" val="20000"/>
                    </a:ext>
                  </a:extLst>
                </a:gridCol>
                <a:gridCol w="9664700">
                  <a:extLst>
                    <a:ext uri="{9D8B030D-6E8A-4147-A177-3AD203B41FA5}">
                      <a16:colId xmlns:a16="http://schemas.microsoft.com/office/drawing/2014/main" val="20001"/>
                    </a:ext>
                  </a:extLst>
                </a:gridCol>
              </a:tblGrid>
              <a:tr h="507791">
                <a:tc gridSpan="2">
                  <a:txBody>
                    <a:bodyPr/>
                    <a:lstStyle/>
                    <a:p>
                      <a:pPr marL="0" lvl="0" indent="0" algn="ctr" rtl="0">
                        <a:lnSpc>
                          <a:spcPct val="115000"/>
                        </a:lnSpc>
                        <a:spcBef>
                          <a:spcPts val="0"/>
                        </a:spcBef>
                        <a:spcAft>
                          <a:spcPts val="0"/>
                        </a:spcAft>
                        <a:buNone/>
                      </a:pPr>
                      <a:r>
                        <a:rPr lang="es-MX" sz="2400" b="1">
                          <a:solidFill>
                            <a:schemeClr val="tx1">
                              <a:lumMod val="95000"/>
                            </a:schemeClr>
                          </a:solidFill>
                        </a:rPr>
                        <a:t>La Interdisciplinariedad</a:t>
                      </a: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s-MX"/>
                    </a:p>
                  </a:txBody>
                  <a:tcPr/>
                </a:tc>
                <a:extLst>
                  <a:ext uri="{0D108BD9-81ED-4DB2-BD59-A6C34878D82A}">
                    <a16:rowId xmlns:a16="http://schemas.microsoft.com/office/drawing/2014/main" val="10000"/>
                  </a:ext>
                </a:extLst>
              </a:tr>
              <a:tr h="1629455">
                <a:tc>
                  <a:txBody>
                    <a:bodyPr/>
                    <a:lstStyle/>
                    <a:p>
                      <a:pPr marL="0" lvl="0" indent="0" rtl="0">
                        <a:lnSpc>
                          <a:spcPct val="150000"/>
                        </a:lnSpc>
                        <a:spcBef>
                          <a:spcPts val="0"/>
                        </a:spcBef>
                        <a:spcAft>
                          <a:spcPts val="0"/>
                        </a:spcAft>
                        <a:buNone/>
                      </a:pPr>
                      <a:r>
                        <a:rPr lang="es" sz="2000" b="1">
                          <a:solidFill>
                            <a:schemeClr val="tx1">
                              <a:lumMod val="95000"/>
                            </a:schemeClr>
                          </a:solidFill>
                        </a:rPr>
                        <a:t>1.</a:t>
                      </a:r>
                      <a:r>
                        <a:rPr lang="es" sz="2000">
                          <a:solidFill>
                            <a:schemeClr val="tx1">
                              <a:lumMod val="95000"/>
                            </a:schemeClr>
                          </a:solidFill>
                        </a:rPr>
                        <a:t> ¿Qué es?</a:t>
                      </a:r>
                      <a:endParaRPr sz="2000">
                        <a:solidFill>
                          <a:schemeClr val="tx1">
                            <a:lumMod val="95000"/>
                          </a:schemeClr>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lvl="0" indent="0" algn="just" rtl="0">
                        <a:lnSpc>
                          <a:spcPct val="115000"/>
                        </a:lnSpc>
                        <a:spcBef>
                          <a:spcPts val="0"/>
                        </a:spcBef>
                        <a:spcAft>
                          <a:spcPts val="0"/>
                        </a:spcAft>
                        <a:buNone/>
                      </a:pPr>
                      <a:r>
                        <a:rPr lang="es-MX" sz="2000">
                          <a:solidFill>
                            <a:schemeClr val="tx1">
                              <a:lumMod val="95000"/>
                            </a:schemeClr>
                          </a:solidFill>
                        </a:rPr>
                        <a:t>La interdisciplinariedad es la habilidad para interconectar y ampliar las ventajas de varias disciplinarse refiere a la habilidad para combinar varias disciplinas.</a:t>
                      </a: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1"/>
                  </a:ext>
                </a:extLst>
              </a:tr>
            </a:tbl>
          </a:graphicData>
        </a:graphic>
      </p:graphicFrame>
      <p:pic>
        <p:nvPicPr>
          <p:cNvPr id="4" name="Picture 5" descr="logo IPE.eps">
            <a:extLst>
              <a:ext uri="{FF2B5EF4-FFF2-40B4-BE49-F238E27FC236}">
                <a16:creationId xmlns:a16="http://schemas.microsoft.com/office/drawing/2014/main" id="{DB299EF2-2D4F-4B88-A76A-BADCFC9B3E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988" y="249338"/>
            <a:ext cx="1324710" cy="1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0B34D667-8EB0-41F3-9B64-54ACC1B090F4}"/>
              </a:ext>
            </a:extLst>
          </p:cNvPr>
          <p:cNvPicPr>
            <a:picLocks noChangeAspect="1"/>
          </p:cNvPicPr>
          <p:nvPr/>
        </p:nvPicPr>
        <p:blipFill>
          <a:blip r:embed="rId4"/>
          <a:stretch>
            <a:fillRect/>
          </a:stretch>
        </p:blipFill>
        <p:spPr>
          <a:xfrm>
            <a:off x="1176590" y="310873"/>
            <a:ext cx="2725181" cy="27251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uadroTexto 8">
            <a:extLst>
              <a:ext uri="{FF2B5EF4-FFF2-40B4-BE49-F238E27FC236}">
                <a16:creationId xmlns:a16="http://schemas.microsoft.com/office/drawing/2014/main" id="{A927666F-7C5B-438C-9313-B8B4EA9B934C}"/>
              </a:ext>
            </a:extLst>
          </p:cNvPr>
          <p:cNvSpPr txBox="1"/>
          <p:nvPr/>
        </p:nvSpPr>
        <p:spPr>
          <a:xfrm>
            <a:off x="3572381" y="1838509"/>
            <a:ext cx="6096000" cy="625428"/>
          </a:xfrm>
          <a:prstGeom prst="rect">
            <a:avLst/>
          </a:prstGeom>
          <a:noFill/>
        </p:spPr>
        <p:txBody>
          <a:bodyPr wrap="square">
            <a:spAutoFit/>
          </a:bodyPr>
          <a:lstStyle/>
          <a:p>
            <a:pPr marL="0" lvl="0" indent="0" algn="ctr" rtl="0">
              <a:lnSpc>
                <a:spcPct val="115000"/>
              </a:lnSpc>
              <a:spcBef>
                <a:spcPts val="0"/>
              </a:spcBef>
              <a:spcAft>
                <a:spcPts val="0"/>
              </a:spcAft>
              <a:buNone/>
            </a:pPr>
            <a:r>
              <a:rPr lang="es-MX" sz="3200" b="1" spc="300">
                <a:latin typeface="AR JULIAN" panose="02000000000000000000" pitchFamily="2" charset="0"/>
              </a:rPr>
              <a:t>La Interdisciplinariedad</a:t>
            </a:r>
          </a:p>
        </p:txBody>
      </p:sp>
      <p:pic>
        <p:nvPicPr>
          <p:cNvPr id="10" name="Imagen 9">
            <a:extLst>
              <a:ext uri="{FF2B5EF4-FFF2-40B4-BE49-F238E27FC236}">
                <a16:creationId xmlns:a16="http://schemas.microsoft.com/office/drawing/2014/main" id="{5CAC7475-E028-4F5D-B0C8-CE5C96FC48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91" b="90210" l="5237" r="95761">
                        <a14:foregroundMark x1="5985" y1="44056" x2="6234" y2="54545"/>
                        <a14:foregroundMark x1="47880" y1="29371" x2="51372" y2="34266"/>
                        <a14:foregroundMark x1="47631" y1="69930" x2="52120" y2="72028"/>
                        <a14:foregroundMark x1="74564" y1="40559" x2="82294" y2="38462"/>
                        <a14:foregroundMark x1="78803" y1="30070" x2="95761" y2="60140"/>
                        <a14:foregroundMark x1="95761" y1="60140" x2="73815" y2="45455"/>
                        <a14:foregroundMark x1="14464" y1="55944" x2="14713" y2="59441"/>
                        <a14:foregroundMark x1="5486" y1="74825" x2="8229" y2="74825"/>
                        <a14:foregroundMark x1="42145" y1="81818" x2="57606" y2="86014"/>
                        <a14:foregroundMark x1="57855" y1="86014" x2="58603" y2="86014"/>
                        <a14:foregroundMark x1="58603" y1="81818" x2="56359" y2="81818"/>
                        <a14:foregroundMark x1="43392" y1="90210" x2="55860" y2="90210"/>
                        <a14:foregroundMark x1="48628" y1="53846" x2="48628" y2="53846"/>
                        <a14:foregroundMark x1="49127" y1="47552" x2="49127" y2="47552"/>
                      </a14:backgroundRemoval>
                    </a14:imgEffect>
                  </a14:imgLayer>
                </a14:imgProps>
              </a:ext>
            </a:extLst>
          </a:blip>
          <a:stretch>
            <a:fillRect/>
          </a:stretch>
        </p:blipFill>
        <p:spPr>
          <a:xfrm>
            <a:off x="220625" y="6088473"/>
            <a:ext cx="1800808" cy="6421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1D1EDF59303B442B3DB384A60BB19D0" ma:contentTypeVersion="10" ma:contentTypeDescription="Crear nuevo documento." ma:contentTypeScope="" ma:versionID="0b09041742d4df7ef2a40c9de7329ed0">
  <xsd:schema xmlns:xsd="http://www.w3.org/2001/XMLSchema" xmlns:xs="http://www.w3.org/2001/XMLSchema" xmlns:p="http://schemas.microsoft.com/office/2006/metadata/properties" xmlns:ns2="d41fe4d9-d28e-43d6-ab62-0581b8eb4f4e" xmlns:ns3="d31b0ee0-a942-4522-9913-630e9e5d56e1" targetNamespace="http://schemas.microsoft.com/office/2006/metadata/properties" ma:root="true" ma:fieldsID="79041aa3844484ee10301394b347d171" ns2:_="" ns3:_="">
    <xsd:import namespace="d41fe4d9-d28e-43d6-ab62-0581b8eb4f4e"/>
    <xsd:import namespace="d31b0ee0-a942-4522-9913-630e9e5d56e1"/>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fe4d9-d28e-43d6-ab62-0581b8eb4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f4f816ab-1688-480a-9443-b85513776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1b0ee0-a942-4522-9913-630e9e5d56e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7b9ae50-c2b3-4039-8b3d-16e54ee7eaed}" ma:internalName="TaxCatchAll" ma:showField="CatchAllData" ma:web="d31b0ee0-a942-4522-9913-630e9e5d56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1b0ee0-a942-4522-9913-630e9e5d56e1" xsi:nil="true"/>
    <lcf76f155ced4ddcb4097134ff3c332f xmlns="d41fe4d9-d28e-43d6-ab62-0581b8eb4f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EE1F2A-16C2-45DD-89F0-AA8838879C6A}">
  <ds:schemaRefs>
    <ds:schemaRef ds:uri="d31b0ee0-a942-4522-9913-630e9e5d56e1"/>
    <ds:schemaRef ds:uri="d41fe4d9-d28e-43d6-ab62-0581b8eb4f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CD5E73-748E-4C37-85B6-DA1D82B1C92D}">
  <ds:schemaRefs>
    <ds:schemaRef ds:uri="http://schemas.microsoft.com/sharepoint/v3/contenttype/forms"/>
  </ds:schemaRefs>
</ds:datastoreItem>
</file>

<file path=customXml/itemProps3.xml><?xml version="1.0" encoding="utf-8"?>
<ds:datastoreItem xmlns:ds="http://schemas.openxmlformats.org/officeDocument/2006/customXml" ds:itemID="{46E51E18-C812-46EC-813F-E3BB839C1BDC}">
  <ds:schemaRefs>
    <ds:schemaRef ds:uri="d31b0ee0-a942-4522-9913-630e9e5d56e1"/>
    <ds:schemaRef ds:uri="d41fe4d9-d28e-43d6-ab62-0581b8eb4f4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Panorámica</PresentationFormat>
  <Paragraphs>382</Paragraphs>
  <Slides>37</Slides>
  <Notes>10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37</vt:i4>
      </vt:variant>
    </vt:vector>
  </HeadingPairs>
  <TitlesOfParts>
    <vt:vector size="50" baseType="lpstr">
      <vt:lpstr>AR JULIAN</vt:lpstr>
      <vt:lpstr>Arial</vt:lpstr>
      <vt:lpstr>Ariel</vt:lpstr>
      <vt:lpstr>Calibri</vt:lpstr>
      <vt:lpstr>Calibri Light</vt:lpstr>
      <vt:lpstr>Century Gothic</vt:lpstr>
      <vt:lpstr>Dreaming Outloud Pro</vt:lpstr>
      <vt:lpstr>Franklin Gothic Book</vt:lpstr>
      <vt:lpstr>Symbol</vt:lpstr>
      <vt:lpstr>Times New Roman</vt:lpstr>
      <vt:lpstr>Verdana Pro</vt:lpstr>
      <vt:lpstr>Wingdings</vt:lpstr>
      <vt:lpstr>Celestial</vt:lpstr>
      <vt:lpstr>Instituto Progreso y Esperanza</vt:lpstr>
      <vt:lpstr>Presentación de PowerPoint</vt:lpstr>
      <vt:lpstr>Ciclo escolar      2022  / 2023</vt:lpstr>
      <vt:lpstr>P R O Y E C T O</vt:lpstr>
      <vt:lpstr> 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 Contexto. Justifica las circunstancias o elementos de la realidad en la que se da el problema o propuesta.      Introducción y/o justificación del proyecto.  </vt:lpstr>
      <vt:lpstr>III. Objetivo general del proyecto.  Toma en cuenta a todas las asignaturas  involucradas.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Progreso y Esperanza</dc:title>
  <cp:lastModifiedBy>Javier</cp:lastModifiedBy>
  <cp:revision>68</cp:revision>
  <dcterms:modified xsi:type="dcterms:W3CDTF">2023-06-30T19:22:10Z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0x010100C1D1EDF59303B442B3DB384A60BB19D0</vt:lpwstr>
  </property>
  <property fmtid="{D5CDD505-2E9C-101B-9397-08002B2CF9AE}" pid="3" name="MediaServiceImageTags">
    <vt:lpwstr/>
  </property>
</Properties>
</file>