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>
        <p:scale>
          <a:sx n="70" d="100"/>
          <a:sy n="70" d="100"/>
        </p:scale>
        <p:origin x="7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165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4525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385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4643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839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2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1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3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0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5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0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7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6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3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85480" y="2063488"/>
            <a:ext cx="6355665" cy="2268559"/>
          </a:xfrm>
        </p:spPr>
        <p:txBody>
          <a:bodyPr>
            <a:normAutofit/>
          </a:bodyPr>
          <a:lstStyle/>
          <a:p>
            <a:r>
              <a:rPr lang="es-MX" sz="6600" dirty="0" smtClean="0"/>
              <a:t>Base de datos</a:t>
            </a:r>
            <a:endParaRPr lang="es-MX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4209" y="2058260"/>
            <a:ext cx="7766936" cy="1096899"/>
          </a:xfrm>
        </p:spPr>
        <p:txBody>
          <a:bodyPr>
            <a:normAutofit/>
          </a:bodyPr>
          <a:lstStyle/>
          <a:p>
            <a:r>
              <a:rPr lang="es-MX" sz="2800" dirty="0" smtClean="0"/>
              <a:t>Vida Digital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45" y="171607"/>
            <a:ext cx="3028789" cy="13417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87" y="5626501"/>
            <a:ext cx="770566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23763" r="20791" b="18537"/>
          <a:stretch/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53289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7" t="21714" r="20215" b="19903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276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23763" r="20599" b="1614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326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739" r="20790" b="1887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7503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6152" r="21174" b="1443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885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28201" r="20598" b="1341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565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23763" r="20599" b="16830"/>
          <a:stretch/>
        </p:blipFill>
        <p:spPr>
          <a:xfrm>
            <a:off x="14706" y="0"/>
            <a:ext cx="12177294" cy="6858000"/>
          </a:xfrm>
        </p:spPr>
      </p:pic>
    </p:spTree>
    <p:extLst>
      <p:ext uri="{BB962C8B-B14F-4D97-AF65-F5344CB8AC3E}">
        <p14:creationId xmlns:p14="http://schemas.microsoft.com/office/powerpoint/2010/main" val="379593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observa que predominan</a:t>
            </a:r>
          </a:p>
          <a:p>
            <a:r>
              <a:rPr lang="es-MX" dirty="0"/>
              <a:t>los hombres y personajes de</a:t>
            </a:r>
          </a:p>
          <a:p>
            <a:r>
              <a:rPr lang="es-MX" dirty="0"/>
              <a:t>piel clara en la saga.</a:t>
            </a:r>
          </a:p>
          <a:p>
            <a:r>
              <a:rPr lang="es-MX" dirty="0"/>
              <a:t>También se aprecia una</a:t>
            </a:r>
          </a:p>
          <a:p>
            <a:r>
              <a:rPr lang="es-MX" dirty="0"/>
              <a:t>relación entre las especies</a:t>
            </a:r>
          </a:p>
          <a:p>
            <a:r>
              <a:rPr lang="es-MX" dirty="0"/>
              <a:t>predominantes y los planetas</a:t>
            </a:r>
          </a:p>
          <a:p>
            <a:r>
              <a:rPr lang="es-MX" dirty="0"/>
              <a:t>de origen predominantes en la</a:t>
            </a:r>
          </a:p>
          <a:p>
            <a:r>
              <a:rPr lang="es-MX" dirty="0"/>
              <a:t>saga.</a:t>
            </a:r>
          </a:p>
        </p:txBody>
      </p:sp>
    </p:spTree>
    <p:extLst>
      <p:ext uri="{BB962C8B-B14F-4D97-AF65-F5344CB8AC3E}">
        <p14:creationId xmlns:p14="http://schemas.microsoft.com/office/powerpoint/2010/main" val="424427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744914"/>
              </p:ext>
            </p:extLst>
          </p:nvPr>
        </p:nvGraphicFramePr>
        <p:xfrm>
          <a:off x="777338" y="1456232"/>
          <a:ext cx="8569232" cy="38437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84616">
                  <a:extLst>
                    <a:ext uri="{9D8B030D-6E8A-4147-A177-3AD203B41FA5}">
                      <a16:colId xmlns:a16="http://schemas.microsoft.com/office/drawing/2014/main" val="4214755310"/>
                    </a:ext>
                  </a:extLst>
                </a:gridCol>
                <a:gridCol w="4284616">
                  <a:extLst>
                    <a:ext uri="{9D8B030D-6E8A-4147-A177-3AD203B41FA5}">
                      <a16:colId xmlns:a16="http://schemas.microsoft.com/office/drawing/2014/main" val="40994325"/>
                    </a:ext>
                  </a:extLst>
                </a:gridCol>
              </a:tblGrid>
              <a:tr h="353128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Datos generales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08309"/>
                  </a:ext>
                </a:extLst>
              </a:tr>
              <a:tr h="83468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Nombre</a:t>
                      </a:r>
                      <a:r>
                        <a:rPr lang="es-MX" baseline="0" dirty="0" smtClean="0"/>
                        <a:t> de la Institución.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Colegio Chimalistac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39843"/>
                  </a:ext>
                </a:extLst>
              </a:tr>
              <a:tr h="83468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Nivel educativo.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Preparatoria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62780"/>
                  </a:ext>
                </a:extLst>
              </a:tr>
              <a:tr h="61797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Grado.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5°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31949"/>
                  </a:ext>
                </a:extLst>
              </a:tr>
              <a:tr h="58428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Ciclo escolar.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2022 - 2023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95344"/>
                  </a:ext>
                </a:extLst>
              </a:tr>
              <a:tr h="58428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Vida Digital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0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000" dirty="0" smtClean="0"/>
              <a:t>Las bases de datos permiten almacenar, organizar y posteriormente facilitar el acceso a información de manera rápida y sencilla.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2000" dirty="0" smtClean="0"/>
              <a:t>En la enseñanza las bases de datos es un recurso eminentemente práctico que introduce al alumnado en la aplicación de los gestores de las mismas.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74673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706" y="2456703"/>
            <a:ext cx="6884752" cy="1077229"/>
          </a:xfrm>
        </p:spPr>
        <p:txBody>
          <a:bodyPr/>
          <a:lstStyle/>
          <a:p>
            <a:pPr algn="r"/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007" y="1812593"/>
            <a:ext cx="7796540" cy="4715470"/>
          </a:xfrm>
        </p:spPr>
        <p:txBody>
          <a:bodyPr>
            <a:normAutofit/>
          </a:bodyPr>
          <a:lstStyle/>
          <a:p>
            <a:r>
              <a:rPr lang="es-MX" dirty="0" smtClean="0"/>
              <a:t>Aplicar el uso de bases de datos en la enseñanza. 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Manejar programas de base de datos. </a:t>
            </a:r>
          </a:p>
          <a:p>
            <a:r>
              <a:rPr lang="es-MX" dirty="0" smtClean="0"/>
              <a:t>Gestionar bases de datos. </a:t>
            </a:r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Emplear una base de datos para la obtención de datos de interés para los alumnos.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014405" y="1125217"/>
            <a:ext cx="6894142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Intención</a:t>
            </a:r>
            <a:endParaRPr lang="es-MX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023795" y="4077063"/>
            <a:ext cx="6884752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Producto final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506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Diversidad en </a:t>
            </a:r>
            <a:r>
              <a:rPr lang="es-MX" dirty="0" err="1" smtClean="0"/>
              <a:t>Star</a:t>
            </a:r>
            <a:r>
              <a:rPr lang="es-MX" dirty="0" smtClean="0"/>
              <a:t> </a:t>
            </a:r>
            <a:r>
              <a:rPr lang="es-MX" dirty="0" err="1" smtClean="0"/>
              <a:t>Wars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/>
              <a:t>El trabajo busca mostrar cómo se representa la diversidad en </a:t>
            </a:r>
            <a:r>
              <a:rPr lang="es-MX" sz="2000" dirty="0" smtClean="0"/>
              <a:t>la saga </a:t>
            </a:r>
            <a:r>
              <a:rPr lang="es-MX" sz="2000" dirty="0" err="1"/>
              <a:t>Star</a:t>
            </a:r>
            <a:r>
              <a:rPr lang="es-MX" sz="2000" dirty="0"/>
              <a:t> </a:t>
            </a:r>
            <a:r>
              <a:rPr lang="es-MX" sz="2000" dirty="0" err="1"/>
              <a:t>Wars</a:t>
            </a:r>
            <a:r>
              <a:rPr lang="es-MX" sz="2000" dirty="0"/>
              <a:t> en aspectos de color de piel, especie, género </a:t>
            </a:r>
            <a:r>
              <a:rPr lang="es-MX" sz="2000" dirty="0" smtClean="0"/>
              <a:t>y planeta </a:t>
            </a:r>
            <a:r>
              <a:rPr lang="es-MX" sz="2000" dirty="0"/>
              <a:t>de origen. Asimismo, se busca demostrar la utilidad de </a:t>
            </a:r>
            <a:r>
              <a:rPr lang="es-MX" sz="2000" dirty="0" smtClean="0"/>
              <a:t>una base </a:t>
            </a:r>
            <a:r>
              <a:rPr lang="es-MX" sz="2000" dirty="0"/>
              <a:t>de datos para una investigación como esta.</a:t>
            </a:r>
          </a:p>
        </p:txBody>
      </p:sp>
    </p:spTree>
    <p:extLst>
      <p:ext uri="{BB962C8B-B14F-4D97-AF65-F5344CB8AC3E}">
        <p14:creationId xmlns:p14="http://schemas.microsoft.com/office/powerpoint/2010/main" val="385768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Resumen y Asignatura involucrada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/>
              <a:t>Se muestra la cantidad de personajes de </a:t>
            </a:r>
            <a:r>
              <a:rPr lang="es-MX" sz="2000" dirty="0" err="1"/>
              <a:t>Star</a:t>
            </a:r>
            <a:r>
              <a:rPr lang="es-MX" sz="2000" dirty="0"/>
              <a:t> </a:t>
            </a:r>
            <a:r>
              <a:rPr lang="es-MX" sz="2000" dirty="0" err="1"/>
              <a:t>Wars</a:t>
            </a:r>
            <a:r>
              <a:rPr lang="es-MX" sz="2000" dirty="0"/>
              <a:t> </a:t>
            </a:r>
            <a:r>
              <a:rPr lang="es-MX" sz="2000" dirty="0" smtClean="0"/>
              <a:t>con determinada característica mediante porcentajes. Estos datos involucraron investigación en bases de datos con ayuda de la asignatura Vida Digital.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6553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Investigación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1. Consultar una base de </a:t>
            </a:r>
            <a:r>
              <a:rPr lang="es-MX" dirty="0" smtClean="0"/>
              <a:t>datos ubicada </a:t>
            </a:r>
            <a:r>
              <a:rPr lang="es-MX" dirty="0"/>
              <a:t>en </a:t>
            </a:r>
            <a:r>
              <a:rPr lang="es-MX" dirty="0" err="1" smtClean="0"/>
              <a:t>Kaggle</a:t>
            </a:r>
            <a:r>
              <a:rPr lang="es-MX" dirty="0" smtClean="0"/>
              <a:t>.</a:t>
            </a:r>
            <a:endParaRPr lang="es-MX" dirty="0"/>
          </a:p>
          <a:p>
            <a:endParaRPr lang="es-MX" dirty="0"/>
          </a:p>
          <a:p>
            <a:r>
              <a:rPr lang="es-MX" dirty="0"/>
              <a:t>2. Agregar datos para tener </a:t>
            </a:r>
            <a:r>
              <a:rPr lang="es-MX" dirty="0" smtClean="0"/>
              <a:t>un parámetro </a:t>
            </a:r>
            <a:r>
              <a:rPr lang="es-MX" dirty="0"/>
              <a:t>más </a:t>
            </a:r>
            <a:r>
              <a:rPr lang="es-MX" dirty="0" smtClean="0"/>
              <a:t>amplio.</a:t>
            </a:r>
            <a:endParaRPr lang="es-MX" dirty="0"/>
          </a:p>
          <a:p>
            <a:endParaRPr lang="es-MX" dirty="0"/>
          </a:p>
          <a:p>
            <a:r>
              <a:rPr lang="es-MX" dirty="0"/>
              <a:t>3. Comparar los </a:t>
            </a:r>
            <a:r>
              <a:rPr lang="es-MX" dirty="0" smtClean="0"/>
              <a:t>datos mediante </a:t>
            </a:r>
            <a:r>
              <a:rPr lang="es-MX" dirty="0"/>
              <a:t>gráficas </a:t>
            </a:r>
            <a:r>
              <a:rPr lang="es-MX" dirty="0" smtClean="0"/>
              <a:t>y expresarlos </a:t>
            </a:r>
            <a:r>
              <a:rPr lang="es-MX" dirty="0"/>
              <a:t>en </a:t>
            </a:r>
            <a:r>
              <a:rPr lang="es-MX" dirty="0" smtClean="0"/>
              <a:t>porcentajes.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619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t="21690" r="20694" b="19561"/>
          <a:stretch/>
        </p:blipFill>
        <p:spPr>
          <a:xfrm>
            <a:off x="0" y="0"/>
            <a:ext cx="12192000" cy="6897537"/>
          </a:xfrm>
        </p:spPr>
      </p:pic>
    </p:spTree>
    <p:extLst>
      <p:ext uri="{BB962C8B-B14F-4D97-AF65-F5344CB8AC3E}">
        <p14:creationId xmlns:p14="http://schemas.microsoft.com/office/powerpoint/2010/main" val="330263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0496" r="20793" b="21142"/>
          <a:stretch/>
        </p:blipFill>
        <p:spPr>
          <a:xfrm>
            <a:off x="0" y="-4549"/>
            <a:ext cx="12318837" cy="6862549"/>
          </a:xfrm>
        </p:spPr>
      </p:pic>
    </p:spTree>
    <p:extLst>
      <p:ext uri="{BB962C8B-B14F-4D97-AF65-F5344CB8AC3E}">
        <p14:creationId xmlns:p14="http://schemas.microsoft.com/office/powerpoint/2010/main" val="18715304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281</Words>
  <Application>Microsoft Office PowerPoint</Application>
  <PresentationFormat>Panorámica</PresentationFormat>
  <Paragraphs>46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Faceta</vt:lpstr>
      <vt:lpstr>Base de datos</vt:lpstr>
      <vt:lpstr>Presentación de PowerPoint</vt:lpstr>
      <vt:lpstr>Introducción</vt:lpstr>
      <vt:lpstr>Objetivos</vt:lpstr>
      <vt:lpstr>Diversidad en Star Wars</vt:lpstr>
      <vt:lpstr>Resumen y Asignatura involucrada </vt:lpstr>
      <vt:lpstr>Proceso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</dc:title>
  <dc:creator>ADMINISTRATIVO</dc:creator>
  <cp:lastModifiedBy>ADMINISTRATIVO</cp:lastModifiedBy>
  <cp:revision>10</cp:revision>
  <dcterms:created xsi:type="dcterms:W3CDTF">2023-03-31T20:03:34Z</dcterms:created>
  <dcterms:modified xsi:type="dcterms:W3CDTF">2023-04-17T15:15:09Z</dcterms:modified>
</cp:coreProperties>
</file>