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autoCompressPictures="0">
  <p:sldMasterIdLst>
    <p:sldMasterId id="2147483669" r:id="rId1"/>
  </p:sldMasterIdLst>
  <p:notesMasterIdLst>
    <p:notesMasterId r:id="rId4"/>
  </p:notesMasterIdLst>
  <p:handoutMasterIdLst>
    <p:handoutMasterId r:id="rId5"/>
  </p:handoutMasterIdLst>
  <p:sldIdLst>
    <p:sldId id="256" r:id="rId2"/>
    <p:sldId id="275" r:id="rId3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00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EEE251C-9278-446E-94B4-A45D94CF92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8055FC-3474-47B3-9B4F-67BB1FF9F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CEC8C-C875-46FC-B5E4-D61A1C548497}" type="datetimeFigureOut">
              <a:rPr lang="es-ES" smtClean="0"/>
              <a:t>26/04/2023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5F96C8D-3E0E-4E49-B6AF-3B70D36C828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BCB9B36-4822-46B1-ACA8-0730FA8C1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9A7F6-A9F7-4200-B15A-0DDF77E808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8754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451A8-9F55-443A-B22B-91AD4434529B}" type="datetimeFigureOut">
              <a:rPr lang="es-ES" smtClean="0"/>
              <a:t>26/04/2023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estilos de texto del patrón</a:t>
            </a:r>
            <a:endParaRPr lang="es-ES" dirty="0"/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58500-FC51-4538-819A-391D99492B7A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23153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B58500-FC51-4538-819A-391D99492B7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595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agen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o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ángulo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orma libre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orma libre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ángulo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orma libre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orma libre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orma libre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orma libre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orma libre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orma libre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orma libre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orma libre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orma libre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orma libre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orma libre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orma libre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orma libre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orma libre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orma libre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orma libre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orma libre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orma libre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orma libre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orma libre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orma libre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orma libre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orma libre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orma libre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ángulo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orma libre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orma libre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orma libre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orma libre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orma libre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orma libre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orma libre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orma libre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orma libre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orma libre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orma libre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ángulo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orma libre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orma libre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orma libre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orma libre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orma libre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orma libre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orma libre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orma libre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orma libre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orma libre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orma libre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orma libre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orma libre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83BC6291-9E03-42B5-AEB6-D81212F16E76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6C8886-1B71-4CA9-B7BF-1F5C466F1874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933338-D471-4AC3-B83F-E37CDFA8603A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2" name="Marcador de posición de texto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69C917-3BCC-49A9-AE51-E876A02D2245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60" name="Cuadro de texto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Cuadro de texto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B789F5-0F6F-4596-A327-EE1F1FFC0C77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7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8" name="Marcador de posición de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9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0" name="Marcador de posición de texto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1" name="Marcador de posición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2" name="Marcador de posición de texto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6B33A4-70E7-4ED0-8BF5-4B1E903140BE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9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posición de imagen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21" name="Marcador de posición de texto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2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3" name="Marcador de posición de imagen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24" name="Marcador de posición de texto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5" name="Marcador de posición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6" name="Marcador de posición de imagen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27" name="Marcador de posición de texto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5AE21E-D3B9-42EC-B370-E6121CA3BE05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1D394D-DEF0-4DC9-BCBE-7849811108D1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70D7F0-AE16-44D7-9A67-2561CBE3D73D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AC1170-3232-4599-AC0F-2FA10E5FA3AA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2540DB-5BEC-46C6-8CD1-E22B8375F306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18CCBF-C8A6-427B-8D28-92CD2AE4A80D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1411" y="2249486"/>
            <a:ext cx="487839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249485"/>
            <a:ext cx="4875210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9E3C55-1B3D-4A13-8A11-908BE14F9AD0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EBEFD5-D23F-4047-B5BD-A3A4A8E13751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0CE85F6-B972-47B0-87FB-BF568462524E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05C30A-A643-4011-B483-2AC76C2A6C8F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88BDA7-A948-4F71-A4CC-6C7DFA78228D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o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upo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ángulo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orma libre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orma libre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orma libre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orma libre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orma libre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orma libre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orma libre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orma libre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orma libre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orma libre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ínea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orma libre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orma libre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orma libre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orma libre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ángulo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orma libre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orma libre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orma libre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orma libre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orma libre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orma libre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orma libre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orma libre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orma libre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orma libre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upo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orma libre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orma libre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orma libre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orma libre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orma libre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orma libre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orma libre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orma libre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orma libre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ángulo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1CB2E51-9D9D-4F6B-B47B-CEEE5C5E78E1}" type="datetime1">
              <a:rPr lang="es-ES" noProof="0" smtClean="0"/>
              <a:t>26/04/2023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rive.google.com/file/d/19CoJMaqpdbrfYex7y2f37BLdkHlM5Vq6/view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3" y="1261999"/>
            <a:ext cx="8791575" cy="2387600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es-ES" sz="5400" dirty="0" smtClean="0">
                <a:latin typeface="Rockwell" panose="02060603020205020403" pitchFamily="18" charset="0"/>
              </a:rPr>
              <a:t/>
            </a:r>
            <a:br>
              <a:rPr lang="es-ES" sz="5400" dirty="0" smtClean="0">
                <a:latin typeface="Rockwell" panose="02060603020205020403" pitchFamily="18" charset="0"/>
              </a:rPr>
            </a:br>
            <a:r>
              <a:rPr lang="es-ES" sz="5400" dirty="0" smtClean="0">
                <a:latin typeface="Rockwell" panose="02060603020205020403" pitchFamily="18" charset="0"/>
              </a:rPr>
              <a:t>Movilidad sustentable</a:t>
            </a:r>
            <a:br>
              <a:rPr lang="es-ES" sz="5400" dirty="0" smtClean="0">
                <a:latin typeface="Rockwell" panose="02060603020205020403" pitchFamily="18" charset="0"/>
              </a:rPr>
            </a:br>
            <a:r>
              <a:rPr lang="es-ES" sz="5400" dirty="0">
                <a:latin typeface="Rockwell" panose="02060603020205020403" pitchFamily="18" charset="0"/>
              </a:rPr>
              <a:t/>
            </a:r>
            <a:br>
              <a:rPr lang="es-ES" sz="5400" dirty="0">
                <a:latin typeface="Rockwell" panose="02060603020205020403" pitchFamily="18" charset="0"/>
              </a:rPr>
            </a:br>
            <a:r>
              <a:rPr lang="es-ES" sz="3100" dirty="0" smtClean="0">
                <a:latin typeface="Rockwell" panose="02060603020205020403" pitchFamily="18" charset="0"/>
              </a:rPr>
              <a:t>Programación de vehículos autónomos </a:t>
            </a:r>
            <a:endParaRPr lang="es-ES" sz="5400" dirty="0">
              <a:latin typeface="Rockwell" panose="02060603020205020403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775166"/>
            <a:ext cx="8791575" cy="1482634"/>
          </a:xfrm>
        </p:spPr>
        <p:txBody>
          <a:bodyPr rtlCol="0">
            <a:normAutofit/>
          </a:bodyPr>
          <a:lstStyle/>
          <a:p>
            <a:pPr algn="ctr" rtl="0"/>
            <a:r>
              <a:rPr lang="es-E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Informática </a:t>
            </a:r>
            <a:endParaRPr lang="es-E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3737" y="153669"/>
            <a:ext cx="3295840" cy="146004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263908" y="5508935"/>
            <a:ext cx="7705669" cy="12314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041712"/>
              </p:ext>
            </p:extLst>
          </p:nvPr>
        </p:nvGraphicFramePr>
        <p:xfrm>
          <a:off x="4672355" y="2690949"/>
          <a:ext cx="4876593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822">
                  <a:extLst>
                    <a:ext uri="{9D8B030D-6E8A-4147-A177-3AD203B41FA5}">
                      <a16:colId xmlns:a16="http://schemas.microsoft.com/office/drawing/2014/main" val="1171742048"/>
                    </a:ext>
                  </a:extLst>
                </a:gridCol>
                <a:gridCol w="3069771">
                  <a:extLst>
                    <a:ext uri="{9D8B030D-6E8A-4147-A177-3AD203B41FA5}">
                      <a16:colId xmlns:a16="http://schemas.microsoft.com/office/drawing/2014/main" val="3190494234"/>
                    </a:ext>
                  </a:extLst>
                </a:gridCol>
              </a:tblGrid>
              <a:tr h="6281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Enlace a la presentación 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MX" b="0" dirty="0" smtClean="0">
                          <a:hlinkClick r:id="rId2"/>
                        </a:rPr>
                        <a:t>https://drive.google.com/file/d/19CoJMaqpdbrfYex7y2f37BLdkHlM5Vq6/view?usp=sharing</a:t>
                      </a:r>
                      <a:r>
                        <a:rPr lang="es-MX" b="0" dirty="0" smtClean="0"/>
                        <a:t> </a:t>
                      </a:r>
                      <a:endParaRPr lang="es-MX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106032"/>
                  </a:ext>
                </a:extLst>
              </a:tr>
            </a:tbl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s-ES" noProof="0" smtClean="0"/>
              <a:t>2</a:t>
            </a:fld>
            <a:endParaRPr lang="es-ES" noProof="0"/>
          </a:p>
        </p:txBody>
      </p:sp>
      <p:pic>
        <p:nvPicPr>
          <p:cNvPr id="1026" name="Picture 2" descr="Google drive - Iconos gratis de multim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278" y="2566262"/>
            <a:ext cx="1438094" cy="143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5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299_TF77815013" id="{8FD947F4-9C84-4D31-9A71-50EF00CCFDB1}" vid="{F3634BA7-4789-48F2-AC63-487E7207BC1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Ciclo problema - solución </Template>
  <TotalTime>0</TotalTime>
  <Words>11</Words>
  <Application>Microsoft Office PowerPoint</Application>
  <PresentationFormat>Panorámica</PresentationFormat>
  <Paragraphs>6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Rockwell</vt:lpstr>
      <vt:lpstr>Tahoma</vt:lpstr>
      <vt:lpstr>Trebuchet MS</vt:lpstr>
      <vt:lpstr>Tw Cen MT</vt:lpstr>
      <vt:lpstr>Circuito</vt:lpstr>
      <vt:lpstr> Movilidad sustentable  Programación de vehículos autónomos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2023-03-31T20:05:42Z</dcterms:created>
  <dcterms:modified xsi:type="dcterms:W3CDTF">2023-04-26T15:41:15Z</dcterms:modified>
</cp:coreProperties>
</file>