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custom-properties+xml" PartName="/docProps/custom.xml"/>
  <Override ContentType="application/binary" PartName="/ppt/metadata"/>
  <Override ContentType="application/vnd.openxmlformats-officedocument.presentationml.notesMaster+xml" PartName="/ppt/notesMasters/notesMaster1.xml"/>
  <Override ContentType="application/vnd.openxmlformats-officedocument.presentationml.presProps+xml" PartName="/ppt/presProps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custom-properties" Target="docProps/custom.xml"/><Relationship Id="rId2" Type="http://schemas.openxmlformats.org/package/2006/relationships/metadata/core-properties" Target="docProps/core.xml"/><Relationship Id="rId3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5"/>
    <p:sldMasterId id="2147483665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07" r:id="rId59"/>
    <p:sldId id="308" r:id="rId60"/>
    <p:sldId id="309" r:id="rId61"/>
  </p:sldIdLst>
  <p:sldSz cy="6858000" cx="12188825"/>
  <p:notesSz cx="6858000" cy="9144000"/>
  <p:embeddedFontLst>
    <p:embeddedFont>
      <p:font typeface="Corbel"/>
      <p:regular r:id="rId62"/>
      <p:bold r:id="rId63"/>
      <p:italic r:id="rId64"/>
      <p:boldItalic r:id="rId65"/>
    </p:embeddedFont>
    <p:embeddedFont>
      <p:font typeface="Century Gothic"/>
      <p:regular r:id="rId66"/>
      <p:bold r:id="rId67"/>
      <p:italic r:id="rId68"/>
      <p:boldItalic r:id="rId6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pos="3839">
          <p15:clr>
            <a:srgbClr val="A4A3A4"/>
          </p15:clr>
        </p15:guide>
        <p15:guide id="2" orient="horz" pos="2160">
          <p15:clr>
            <a:srgbClr val="A4A3A4"/>
          </p15:clr>
        </p15:guide>
      </p15:sldGuideLst>
    </p:ext>
    <p:ext uri="http://customooxmlschemas.google.com/">
      <go:slidesCustomData xmlns:go="http://customooxmlschemas.google.com/" r:id="rId70" roundtripDataSignature="AMtx7mi1WCzv997eMPVtVNcleATLSgt8Z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4F78D14F-B6E8-4867-A3D0-764AEC9CD86E}">
  <a:tblStyle styleId="{4F78D14F-B6E8-4867-A3D0-764AEC9CD86E}" styleName="Table_0">
    <a:wholeTbl>
      <a:tcTxStyle>
        <a:font>
          <a:latin typeface="Arial"/>
          <a:ea typeface="Arial"/>
          <a:cs typeface="Arial"/>
        </a:font>
        <a:srgbClr val="000000"/>
      </a:tcTx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  <a:tblStyle styleId="{F4B70477-88AF-4CEF-BCCF-7EB9AB01E1DA}" styleName="Table_1">
    <a:wholeTbl>
      <a:tcTxStyle b="off" i="off">
        <a:font>
          <a:latin typeface="Century Gothic"/>
          <a:ea typeface="Century Gothic"/>
          <a:cs typeface="Century Gothic"/>
        </a:font>
        <a:schemeClr val="dk1"/>
      </a:tcTxStyle>
      <a:tcStyle>
        <a:tcBdr>
          <a:lef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F0E7E6"/>
          </a:solidFill>
        </a:fill>
      </a:tcStyle>
    </a:wholeTbl>
    <a:band1H>
      <a:tcTxStyle/>
      <a:tcStyle>
        <a:fill>
          <a:solidFill>
            <a:srgbClr val="E0CCCA"/>
          </a:solidFill>
        </a:fill>
      </a:tcStyle>
    </a:band1H>
    <a:band2H>
      <a:tcTxStyle/>
    </a:band2H>
    <a:band1V>
      <a:tcTxStyle/>
      <a:tcStyle>
        <a:fill>
          <a:solidFill>
            <a:srgbClr val="E0CCCA"/>
          </a:solidFill>
        </a:fill>
      </a:tcStyle>
    </a:band1V>
    <a:band2V>
      <a:tcTxStyle/>
    </a:band2V>
    <a:lastCol>
      <a:tcTxStyle b="on" i="off">
        <a:font>
          <a:latin typeface="Century Gothic"/>
          <a:ea typeface="Century Gothic"/>
          <a:cs typeface="Century Gothic"/>
        </a:font>
        <a:schemeClr val="lt1"/>
      </a:tcTxStyle>
      <a:tcStyle>
        <a:fill>
          <a:solidFill>
            <a:schemeClr val="accent1"/>
          </a:solidFill>
        </a:fill>
      </a:tcStyle>
    </a:lastCol>
    <a:firstCol>
      <a:tcTxStyle b="on" i="off">
        <a:font>
          <a:latin typeface="Century Gothic"/>
          <a:ea typeface="Century Gothic"/>
          <a:cs typeface="Century Gothic"/>
        </a:font>
        <a:schemeClr val="lt1"/>
      </a:tcTxStyle>
      <a:tcStyle>
        <a:fill>
          <a:solidFill>
            <a:schemeClr val="accent1"/>
          </a:solidFill>
        </a:fill>
      </a:tcStyle>
    </a:firstCol>
    <a:lastRow>
      <a:tcTxStyle b="on" i="off">
        <a:font>
          <a:latin typeface="Century Gothic"/>
          <a:ea typeface="Century Gothic"/>
          <a:cs typeface="Century Gothic"/>
        </a:font>
        <a:schemeClr val="lt1"/>
      </a:tcTxStyle>
      <a:tcStyle>
        <a:tcBdr>
          <a:top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</a:tcBdr>
        <a:fill>
          <a:solidFill>
            <a:schemeClr val="accent1"/>
          </a:solidFill>
        </a:fill>
      </a:tcStyle>
    </a:lastRow>
    <a:seCell>
      <a:tcTxStyle/>
    </a:seCell>
    <a:swCell>
      <a:tcTxStyle/>
    </a:swCell>
    <a:firstRow>
      <a:tcTxStyle b="on" i="off">
        <a:font>
          <a:latin typeface="Century Gothic"/>
          <a:ea typeface="Century Gothic"/>
          <a:cs typeface="Century Gothic"/>
        </a:font>
        <a:schemeClr val="lt1"/>
      </a:tcTxStyle>
      <a:tcStyle>
        <a:tcBdr>
          <a:bottom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</a:tcBdr>
        <a:fill>
          <a:solidFill>
            <a:schemeClr val="accent1"/>
          </a:solidFill>
        </a:fill>
      </a:tcStyle>
    </a:firstRow>
    <a:neCell>
      <a:tcTxStyle/>
    </a:neCell>
    <a:nwCell>
      <a:tcTxStyle/>
    </a:nwCell>
  </a:tblStyle>
  <a:tblStyle styleId="{EEC29CD9-A315-4968-BB12-8E750C54E510}" styleName="Table_2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  <a:tblStyle styleId="{8AF55F10-56CD-4D80-BA03-C140F05D129F}" styleName="Table_3">
    <a:wholeTbl>
      <a:tcTxStyle b="off" i="off">
        <a:font>
          <a:latin typeface="Century Gothic"/>
          <a:ea typeface="Century Gothic"/>
          <a:cs typeface="Century Gothic"/>
        </a:font>
        <a:schemeClr val="dk1"/>
      </a:tcTxStyle>
      <a:tcStyle>
        <a:tcBdr>
          <a:left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fill>
          <a:solidFill>
            <a:schemeClr val="accent1">
              <a:alpha val="20000"/>
            </a:schemeClr>
          </a:solidFill>
        </a:fill>
      </a:tcStyle>
    </a:band1H>
    <a:band2H>
      <a:tcTxStyle/>
    </a:band2H>
    <a:band1V>
      <a:tcTxStyle/>
      <a:tcStyle>
        <a:fill>
          <a:solidFill>
            <a:schemeClr val="accent1">
              <a:alpha val="20000"/>
            </a:schemeClr>
          </a:solidFill>
        </a:fill>
      </a:tcStyle>
    </a:band1V>
    <a:band2V>
      <a:tcTxStyle/>
    </a:band2V>
    <a:lastCol>
      <a:tcTxStyle b="on" i="off"/>
    </a:lastCol>
    <a:firstCol>
      <a:tcTxStyle b="on" i="off"/>
    </a:firstCol>
    <a:lastRow>
      <a:tcTxStyle b="on" i="off"/>
      <a:tcStyle>
        <a:tcBdr>
          <a:top>
            <a:ln cap="flat" cmpd="sng" w="127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a:top>
        </a:tcBdr>
        <a:fill>
          <a:solidFill>
            <a:srgbClr val="FFFFFF">
              <a:alpha val="0"/>
            </a:srgbClr>
          </a:solidFill>
        </a:fill>
      </a:tcStyle>
    </a:lastRow>
    <a:seCell>
      <a:tcTxStyle/>
    </a:seCell>
    <a:swCell>
      <a:tcTxStyle/>
    </a:swCell>
    <a:firstRow>
      <a:tcTxStyle b="on" i="off"/>
      <a:tcStyle>
        <a:tcBdr>
          <a:bottom>
            <a:ln cap="flat" cmpd="sng" w="127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a:bottom>
        </a:tcBdr>
        <a:fill>
          <a:solidFill>
            <a:srgbClr val="FFFFFF">
              <a:alpha val="0"/>
            </a:srgbClr>
          </a:solidFill>
        </a:fill>
      </a:tcStyle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3839"/>
        <p:guide pos="2160" orient="horz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3.xml"/><Relationship Id="rId42" Type="http://schemas.openxmlformats.org/officeDocument/2006/relationships/slide" Target="slides/slide35.xml"/><Relationship Id="rId41" Type="http://schemas.openxmlformats.org/officeDocument/2006/relationships/slide" Target="slides/slide34.xml"/><Relationship Id="rId44" Type="http://schemas.openxmlformats.org/officeDocument/2006/relationships/slide" Target="slides/slide37.xml"/><Relationship Id="rId43" Type="http://schemas.openxmlformats.org/officeDocument/2006/relationships/slide" Target="slides/slide36.xml"/><Relationship Id="rId46" Type="http://schemas.openxmlformats.org/officeDocument/2006/relationships/slide" Target="slides/slide39.xml"/><Relationship Id="rId45" Type="http://schemas.openxmlformats.org/officeDocument/2006/relationships/slide" Target="slides/slide3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2.xml"/><Relationship Id="rId48" Type="http://schemas.openxmlformats.org/officeDocument/2006/relationships/slide" Target="slides/slide41.xml"/><Relationship Id="rId47" Type="http://schemas.openxmlformats.org/officeDocument/2006/relationships/slide" Target="slides/slide40.xml"/><Relationship Id="rId49" Type="http://schemas.openxmlformats.org/officeDocument/2006/relationships/slide" Target="slides/slide42.xml"/><Relationship Id="rId5" Type="http://schemas.openxmlformats.org/officeDocument/2006/relationships/slideMaster" Target="slideMasters/slideMaster1.xml"/><Relationship Id="rId6" Type="http://schemas.openxmlformats.org/officeDocument/2006/relationships/slideMaster" Target="slideMasters/slideMaster2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31" Type="http://schemas.openxmlformats.org/officeDocument/2006/relationships/slide" Target="slides/slide24.xml"/><Relationship Id="rId30" Type="http://schemas.openxmlformats.org/officeDocument/2006/relationships/slide" Target="slides/slide23.xml"/><Relationship Id="rId33" Type="http://schemas.openxmlformats.org/officeDocument/2006/relationships/slide" Target="slides/slide26.xml"/><Relationship Id="rId32" Type="http://schemas.openxmlformats.org/officeDocument/2006/relationships/slide" Target="slides/slide25.xml"/><Relationship Id="rId35" Type="http://schemas.openxmlformats.org/officeDocument/2006/relationships/slide" Target="slides/slide28.xml"/><Relationship Id="rId34" Type="http://schemas.openxmlformats.org/officeDocument/2006/relationships/slide" Target="slides/slide27.xml"/><Relationship Id="rId70" Type="http://customschemas.google.com/relationships/presentationmetadata" Target="metadata"/><Relationship Id="rId37" Type="http://schemas.openxmlformats.org/officeDocument/2006/relationships/slide" Target="slides/slide30.xml"/><Relationship Id="rId36" Type="http://schemas.openxmlformats.org/officeDocument/2006/relationships/slide" Target="slides/slide29.xml"/><Relationship Id="rId39" Type="http://schemas.openxmlformats.org/officeDocument/2006/relationships/slide" Target="slides/slide32.xml"/><Relationship Id="rId38" Type="http://schemas.openxmlformats.org/officeDocument/2006/relationships/slide" Target="slides/slide31.xml"/><Relationship Id="rId62" Type="http://schemas.openxmlformats.org/officeDocument/2006/relationships/font" Target="fonts/Corbel-regular.fntdata"/><Relationship Id="rId61" Type="http://schemas.openxmlformats.org/officeDocument/2006/relationships/slide" Target="slides/slide54.xml"/><Relationship Id="rId20" Type="http://schemas.openxmlformats.org/officeDocument/2006/relationships/slide" Target="slides/slide13.xml"/><Relationship Id="rId64" Type="http://schemas.openxmlformats.org/officeDocument/2006/relationships/font" Target="fonts/Corbel-italic.fntdata"/><Relationship Id="rId63" Type="http://schemas.openxmlformats.org/officeDocument/2006/relationships/font" Target="fonts/Corbel-bold.fntdata"/><Relationship Id="rId22" Type="http://schemas.openxmlformats.org/officeDocument/2006/relationships/slide" Target="slides/slide15.xml"/><Relationship Id="rId66" Type="http://schemas.openxmlformats.org/officeDocument/2006/relationships/font" Target="fonts/CenturyGothic-regular.fntdata"/><Relationship Id="rId21" Type="http://schemas.openxmlformats.org/officeDocument/2006/relationships/slide" Target="slides/slide14.xml"/><Relationship Id="rId65" Type="http://schemas.openxmlformats.org/officeDocument/2006/relationships/font" Target="fonts/Corbel-boldItalic.fntdata"/><Relationship Id="rId24" Type="http://schemas.openxmlformats.org/officeDocument/2006/relationships/slide" Target="slides/slide17.xml"/><Relationship Id="rId68" Type="http://schemas.openxmlformats.org/officeDocument/2006/relationships/font" Target="fonts/CenturyGothic-italic.fntdata"/><Relationship Id="rId23" Type="http://schemas.openxmlformats.org/officeDocument/2006/relationships/slide" Target="slides/slide16.xml"/><Relationship Id="rId67" Type="http://schemas.openxmlformats.org/officeDocument/2006/relationships/font" Target="fonts/CenturyGothic-bold.fntdata"/><Relationship Id="rId60" Type="http://schemas.openxmlformats.org/officeDocument/2006/relationships/slide" Target="slides/slide53.xml"/><Relationship Id="rId26" Type="http://schemas.openxmlformats.org/officeDocument/2006/relationships/slide" Target="slides/slide19.xml"/><Relationship Id="rId25" Type="http://schemas.openxmlformats.org/officeDocument/2006/relationships/slide" Target="slides/slide18.xml"/><Relationship Id="rId69" Type="http://schemas.openxmlformats.org/officeDocument/2006/relationships/font" Target="fonts/CenturyGothic-boldItalic.fntdata"/><Relationship Id="rId28" Type="http://schemas.openxmlformats.org/officeDocument/2006/relationships/slide" Target="slides/slide21.xml"/><Relationship Id="rId27" Type="http://schemas.openxmlformats.org/officeDocument/2006/relationships/slide" Target="slides/slide20.xml"/><Relationship Id="rId29" Type="http://schemas.openxmlformats.org/officeDocument/2006/relationships/slide" Target="slides/slide22.xml"/><Relationship Id="rId51" Type="http://schemas.openxmlformats.org/officeDocument/2006/relationships/slide" Target="slides/slide44.xml"/><Relationship Id="rId50" Type="http://schemas.openxmlformats.org/officeDocument/2006/relationships/slide" Target="slides/slide43.xml"/><Relationship Id="rId53" Type="http://schemas.openxmlformats.org/officeDocument/2006/relationships/slide" Target="slides/slide46.xml"/><Relationship Id="rId52" Type="http://schemas.openxmlformats.org/officeDocument/2006/relationships/slide" Target="slides/slide45.xml"/><Relationship Id="rId11" Type="http://schemas.openxmlformats.org/officeDocument/2006/relationships/slide" Target="slides/slide4.xml"/><Relationship Id="rId55" Type="http://schemas.openxmlformats.org/officeDocument/2006/relationships/slide" Target="slides/slide48.xml"/><Relationship Id="rId10" Type="http://schemas.openxmlformats.org/officeDocument/2006/relationships/slide" Target="slides/slide3.xml"/><Relationship Id="rId54" Type="http://schemas.openxmlformats.org/officeDocument/2006/relationships/slide" Target="slides/slide47.xml"/><Relationship Id="rId13" Type="http://schemas.openxmlformats.org/officeDocument/2006/relationships/slide" Target="slides/slide6.xml"/><Relationship Id="rId57" Type="http://schemas.openxmlformats.org/officeDocument/2006/relationships/slide" Target="slides/slide50.xml"/><Relationship Id="rId12" Type="http://schemas.openxmlformats.org/officeDocument/2006/relationships/slide" Target="slides/slide5.xml"/><Relationship Id="rId56" Type="http://schemas.openxmlformats.org/officeDocument/2006/relationships/slide" Target="slides/slide49.xml"/><Relationship Id="rId15" Type="http://schemas.openxmlformats.org/officeDocument/2006/relationships/slide" Target="slides/slide8.xml"/><Relationship Id="rId59" Type="http://schemas.openxmlformats.org/officeDocument/2006/relationships/slide" Target="slides/slide52.xml"/><Relationship Id="rId14" Type="http://schemas.openxmlformats.org/officeDocument/2006/relationships/slide" Target="slides/slide7.xml"/><Relationship Id="rId58" Type="http://schemas.openxmlformats.org/officeDocument/2006/relationships/slide" Target="slides/slide51.xml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9" Type="http://schemas.openxmlformats.org/officeDocument/2006/relationships/slide" Target="slides/slide12.xml"/><Relationship Id="rId18" Type="http://schemas.openxmlformats.org/officeDocument/2006/relationships/slide" Target="slides/slide1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382588" y="685800"/>
            <a:ext cx="60928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s-MX" sz="12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2" name="Google Shape;242;p1:notes"/>
          <p:cNvSpPr/>
          <p:nvPr>
            <p:ph idx="2" type="sldImg"/>
          </p:nvPr>
        </p:nvSpPr>
        <p:spPr>
          <a:xfrm>
            <a:off x="382588" y="685800"/>
            <a:ext cx="60928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8" name="Google Shape;318;p10:notes"/>
          <p:cNvSpPr/>
          <p:nvPr>
            <p:ph idx="2" type="sldImg"/>
          </p:nvPr>
        </p:nvSpPr>
        <p:spPr>
          <a:xfrm>
            <a:off x="382588" y="685800"/>
            <a:ext cx="60928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4" name="Google Shape;324;p11:notes"/>
          <p:cNvSpPr/>
          <p:nvPr>
            <p:ph idx="2" type="sldImg"/>
          </p:nvPr>
        </p:nvSpPr>
        <p:spPr>
          <a:xfrm>
            <a:off x="382588" y="685800"/>
            <a:ext cx="60928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1" name="Google Shape;331;p12:notes"/>
          <p:cNvSpPr/>
          <p:nvPr>
            <p:ph idx="2" type="sldImg"/>
          </p:nvPr>
        </p:nvSpPr>
        <p:spPr>
          <a:xfrm>
            <a:off x="382588" y="685800"/>
            <a:ext cx="60928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ga1c05460db_0_0:notes"/>
          <p:cNvSpPr/>
          <p:nvPr>
            <p:ph idx="2" type="sldImg"/>
          </p:nvPr>
        </p:nvSpPr>
        <p:spPr>
          <a:xfrm>
            <a:off x="382588" y="685800"/>
            <a:ext cx="6092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0" name="Google Shape;340;ga1c05460db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1" name="Google Shape;341;ga1c05460db_0_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s-MX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6" name="Google Shape;346;p16:notes"/>
          <p:cNvSpPr/>
          <p:nvPr>
            <p:ph idx="2" type="sldImg"/>
          </p:nvPr>
        </p:nvSpPr>
        <p:spPr>
          <a:xfrm>
            <a:off x="382588" y="685800"/>
            <a:ext cx="60928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4" name="Google Shape;354;p17:notes"/>
          <p:cNvSpPr/>
          <p:nvPr>
            <p:ph idx="2" type="sldImg"/>
          </p:nvPr>
        </p:nvSpPr>
        <p:spPr>
          <a:xfrm>
            <a:off x="382588" y="685800"/>
            <a:ext cx="60928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1" name="Google Shape;361;p18:notes"/>
          <p:cNvSpPr/>
          <p:nvPr>
            <p:ph idx="2" type="sldImg"/>
          </p:nvPr>
        </p:nvSpPr>
        <p:spPr>
          <a:xfrm>
            <a:off x="382588" y="685800"/>
            <a:ext cx="60928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8" name="Google Shape;368;p20:notes"/>
          <p:cNvSpPr/>
          <p:nvPr>
            <p:ph idx="2" type="sldImg"/>
          </p:nvPr>
        </p:nvSpPr>
        <p:spPr>
          <a:xfrm>
            <a:off x="382588" y="685800"/>
            <a:ext cx="60928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5" name="Google Shape;375;p19:notes"/>
          <p:cNvSpPr/>
          <p:nvPr>
            <p:ph idx="2" type="sldImg"/>
          </p:nvPr>
        </p:nvSpPr>
        <p:spPr>
          <a:xfrm>
            <a:off x="382588" y="685800"/>
            <a:ext cx="60928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2" name="Google Shape;382;p21:notes"/>
          <p:cNvSpPr/>
          <p:nvPr>
            <p:ph idx="2" type="sldImg"/>
          </p:nvPr>
        </p:nvSpPr>
        <p:spPr>
          <a:xfrm>
            <a:off x="382588" y="685800"/>
            <a:ext cx="60928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2:notes"/>
          <p:cNvSpPr/>
          <p:nvPr>
            <p:ph idx="2" type="sldImg"/>
          </p:nvPr>
        </p:nvSpPr>
        <p:spPr>
          <a:xfrm>
            <a:off x="382588" y="685800"/>
            <a:ext cx="60928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1" name="Google Shape;251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2" name="Google Shape;252;p2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8" name="Google Shape;388;p22:notes"/>
          <p:cNvSpPr/>
          <p:nvPr>
            <p:ph idx="2" type="sldImg"/>
          </p:nvPr>
        </p:nvSpPr>
        <p:spPr>
          <a:xfrm>
            <a:off x="382588" y="685800"/>
            <a:ext cx="60928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6" name="Google Shape;396;p23:notes"/>
          <p:cNvSpPr/>
          <p:nvPr>
            <p:ph idx="2" type="sldImg"/>
          </p:nvPr>
        </p:nvSpPr>
        <p:spPr>
          <a:xfrm>
            <a:off x="382588" y="685800"/>
            <a:ext cx="60928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2" name="Google Shape;402;p24:notes"/>
          <p:cNvSpPr/>
          <p:nvPr>
            <p:ph idx="2" type="sldImg"/>
          </p:nvPr>
        </p:nvSpPr>
        <p:spPr>
          <a:xfrm>
            <a:off x="382588" y="685800"/>
            <a:ext cx="60928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8" name="Google Shape;408;p25:notes"/>
          <p:cNvSpPr/>
          <p:nvPr>
            <p:ph idx="2" type="sldImg"/>
          </p:nvPr>
        </p:nvSpPr>
        <p:spPr>
          <a:xfrm>
            <a:off x="382588" y="685800"/>
            <a:ext cx="60928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5" name="Google Shape;415;p26:notes"/>
          <p:cNvSpPr/>
          <p:nvPr>
            <p:ph idx="2" type="sldImg"/>
          </p:nvPr>
        </p:nvSpPr>
        <p:spPr>
          <a:xfrm>
            <a:off x="382588" y="685800"/>
            <a:ext cx="60928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2" name="Google Shape;422;p27:notes"/>
          <p:cNvSpPr/>
          <p:nvPr>
            <p:ph idx="2" type="sldImg"/>
          </p:nvPr>
        </p:nvSpPr>
        <p:spPr>
          <a:xfrm>
            <a:off x="382588" y="685800"/>
            <a:ext cx="60928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7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9" name="Google Shape;429;p28:notes"/>
          <p:cNvSpPr/>
          <p:nvPr>
            <p:ph idx="2" type="sldImg"/>
          </p:nvPr>
        </p:nvSpPr>
        <p:spPr>
          <a:xfrm>
            <a:off x="382588" y="685800"/>
            <a:ext cx="60928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5" name="Google Shape;435;p29:notes"/>
          <p:cNvSpPr/>
          <p:nvPr>
            <p:ph idx="2" type="sldImg"/>
          </p:nvPr>
        </p:nvSpPr>
        <p:spPr>
          <a:xfrm>
            <a:off x="382588" y="685800"/>
            <a:ext cx="60928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0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2" name="Google Shape;442;p30:notes"/>
          <p:cNvSpPr/>
          <p:nvPr>
            <p:ph idx="2" type="sldImg"/>
          </p:nvPr>
        </p:nvSpPr>
        <p:spPr>
          <a:xfrm>
            <a:off x="382588" y="685800"/>
            <a:ext cx="60928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6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8" name="Google Shape;448;p31:notes"/>
          <p:cNvSpPr/>
          <p:nvPr>
            <p:ph idx="2" type="sldImg"/>
          </p:nvPr>
        </p:nvSpPr>
        <p:spPr>
          <a:xfrm>
            <a:off x="382588" y="685800"/>
            <a:ext cx="60928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1" name="Google Shape;271;p3:notes"/>
          <p:cNvSpPr/>
          <p:nvPr>
            <p:ph idx="2" type="sldImg"/>
          </p:nvPr>
        </p:nvSpPr>
        <p:spPr>
          <a:xfrm>
            <a:off x="382588" y="685800"/>
            <a:ext cx="60928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4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6" name="Google Shape;456;p32:notes"/>
          <p:cNvSpPr/>
          <p:nvPr>
            <p:ph idx="2" type="sldImg"/>
          </p:nvPr>
        </p:nvSpPr>
        <p:spPr>
          <a:xfrm>
            <a:off x="382588" y="685800"/>
            <a:ext cx="60928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0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2" name="Google Shape;462;p33:notes"/>
          <p:cNvSpPr/>
          <p:nvPr>
            <p:ph idx="2" type="sldImg"/>
          </p:nvPr>
        </p:nvSpPr>
        <p:spPr>
          <a:xfrm>
            <a:off x="382588" y="685800"/>
            <a:ext cx="60928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8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0" name="Google Shape;470;p34:notes"/>
          <p:cNvSpPr/>
          <p:nvPr>
            <p:ph idx="2" type="sldImg"/>
          </p:nvPr>
        </p:nvSpPr>
        <p:spPr>
          <a:xfrm>
            <a:off x="382588" y="685800"/>
            <a:ext cx="60928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5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7" name="Google Shape;477;p35:notes"/>
          <p:cNvSpPr/>
          <p:nvPr>
            <p:ph idx="2" type="sldImg"/>
          </p:nvPr>
        </p:nvSpPr>
        <p:spPr>
          <a:xfrm>
            <a:off x="382588" y="685800"/>
            <a:ext cx="60928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3" name="Google Shape;483;p36:notes"/>
          <p:cNvSpPr/>
          <p:nvPr>
            <p:ph idx="2" type="sldImg"/>
          </p:nvPr>
        </p:nvSpPr>
        <p:spPr>
          <a:xfrm>
            <a:off x="382588" y="685800"/>
            <a:ext cx="60928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7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9" name="Google Shape;489;p37:notes"/>
          <p:cNvSpPr/>
          <p:nvPr>
            <p:ph idx="2" type="sldImg"/>
          </p:nvPr>
        </p:nvSpPr>
        <p:spPr>
          <a:xfrm>
            <a:off x="382588" y="685800"/>
            <a:ext cx="60928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3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5" name="Google Shape;495;p38:notes"/>
          <p:cNvSpPr/>
          <p:nvPr>
            <p:ph idx="2" type="sldImg"/>
          </p:nvPr>
        </p:nvSpPr>
        <p:spPr>
          <a:xfrm>
            <a:off x="382588" y="685800"/>
            <a:ext cx="60928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9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p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1" name="Google Shape;501;p39:notes"/>
          <p:cNvSpPr/>
          <p:nvPr>
            <p:ph idx="2" type="sldImg"/>
          </p:nvPr>
        </p:nvSpPr>
        <p:spPr>
          <a:xfrm>
            <a:off x="382588" y="685800"/>
            <a:ext cx="60928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5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7" name="Google Shape;507;p40:notes"/>
          <p:cNvSpPr/>
          <p:nvPr>
            <p:ph idx="2" type="sldImg"/>
          </p:nvPr>
        </p:nvSpPr>
        <p:spPr>
          <a:xfrm>
            <a:off x="382588" y="685800"/>
            <a:ext cx="60928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g98db08eccc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3" name="Google Shape;513;g98db08eccc_0_20:notes"/>
          <p:cNvSpPr/>
          <p:nvPr>
            <p:ph idx="2" type="sldImg"/>
          </p:nvPr>
        </p:nvSpPr>
        <p:spPr>
          <a:xfrm>
            <a:off x="382588" y="685800"/>
            <a:ext cx="6092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9" name="Google Shape;279;p4:notes"/>
          <p:cNvSpPr/>
          <p:nvPr>
            <p:ph idx="2" type="sldImg"/>
          </p:nvPr>
        </p:nvSpPr>
        <p:spPr>
          <a:xfrm>
            <a:off x="382588" y="685800"/>
            <a:ext cx="60928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7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g98db08eccc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9" name="Google Shape;519;g98db08eccc_0_24:notes"/>
          <p:cNvSpPr/>
          <p:nvPr>
            <p:ph idx="2" type="sldImg"/>
          </p:nvPr>
        </p:nvSpPr>
        <p:spPr>
          <a:xfrm>
            <a:off x="382588" y="685800"/>
            <a:ext cx="6092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3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g98db08eccc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5" name="Google Shape;525;g98db08eccc_0_30:notes"/>
          <p:cNvSpPr/>
          <p:nvPr>
            <p:ph idx="2" type="sldImg"/>
          </p:nvPr>
        </p:nvSpPr>
        <p:spPr>
          <a:xfrm>
            <a:off x="382588" y="685800"/>
            <a:ext cx="6092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9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g98db08eccc_0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1" name="Google Shape;531;g98db08eccc_0_34:notes"/>
          <p:cNvSpPr/>
          <p:nvPr>
            <p:ph idx="2" type="sldImg"/>
          </p:nvPr>
        </p:nvSpPr>
        <p:spPr>
          <a:xfrm>
            <a:off x="382588" y="685800"/>
            <a:ext cx="6092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5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g98db08eccc_0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7" name="Google Shape;537;g98db08eccc_0_38:notes"/>
          <p:cNvSpPr/>
          <p:nvPr>
            <p:ph idx="2" type="sldImg"/>
          </p:nvPr>
        </p:nvSpPr>
        <p:spPr>
          <a:xfrm>
            <a:off x="382588" y="685800"/>
            <a:ext cx="6092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p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3" name="Google Shape;543;p41:notes"/>
          <p:cNvSpPr/>
          <p:nvPr>
            <p:ph idx="2" type="sldImg"/>
          </p:nvPr>
        </p:nvSpPr>
        <p:spPr>
          <a:xfrm>
            <a:off x="382588" y="685800"/>
            <a:ext cx="60928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8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p42:notes"/>
          <p:cNvSpPr/>
          <p:nvPr>
            <p:ph idx="2" type="sldImg"/>
          </p:nvPr>
        </p:nvSpPr>
        <p:spPr>
          <a:xfrm>
            <a:off x="382588" y="685800"/>
            <a:ext cx="60928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50" name="Google Shape;550;p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1" name="Google Shape;551;p42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6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p43:notes"/>
          <p:cNvSpPr/>
          <p:nvPr>
            <p:ph idx="2" type="sldImg"/>
          </p:nvPr>
        </p:nvSpPr>
        <p:spPr>
          <a:xfrm>
            <a:off x="382588" y="685800"/>
            <a:ext cx="60928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58" name="Google Shape;558;p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9" name="Google Shape;559;p43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4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p44:notes"/>
          <p:cNvSpPr/>
          <p:nvPr>
            <p:ph idx="2" type="sldImg"/>
          </p:nvPr>
        </p:nvSpPr>
        <p:spPr>
          <a:xfrm>
            <a:off x="382588" y="685800"/>
            <a:ext cx="60928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66" name="Google Shape;566;p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7" name="Google Shape;567;p44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5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Google Shape;576;p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7" name="Google Shape;577;p45:notes"/>
          <p:cNvSpPr/>
          <p:nvPr>
            <p:ph idx="2" type="sldImg"/>
          </p:nvPr>
        </p:nvSpPr>
        <p:spPr>
          <a:xfrm>
            <a:off x="382588" y="685800"/>
            <a:ext cx="60928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2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p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4" name="Google Shape;584;p46:notes"/>
          <p:cNvSpPr/>
          <p:nvPr>
            <p:ph idx="2" type="sldImg"/>
          </p:nvPr>
        </p:nvSpPr>
        <p:spPr>
          <a:xfrm>
            <a:off x="382588" y="685800"/>
            <a:ext cx="60928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6" name="Google Shape;286;p5:notes"/>
          <p:cNvSpPr/>
          <p:nvPr>
            <p:ph idx="2" type="sldImg"/>
          </p:nvPr>
        </p:nvSpPr>
        <p:spPr>
          <a:xfrm>
            <a:off x="382588" y="685800"/>
            <a:ext cx="60928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9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g98db08eccc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1" name="Google Shape;591;g98db08eccc_0_7:notes"/>
          <p:cNvSpPr/>
          <p:nvPr>
            <p:ph idx="2" type="sldImg"/>
          </p:nvPr>
        </p:nvSpPr>
        <p:spPr>
          <a:xfrm>
            <a:off x="382588" y="685800"/>
            <a:ext cx="6092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5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p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7" name="Google Shape;597;p48:notes"/>
          <p:cNvSpPr/>
          <p:nvPr>
            <p:ph idx="2" type="sldImg"/>
          </p:nvPr>
        </p:nvSpPr>
        <p:spPr>
          <a:xfrm>
            <a:off x="382588" y="685800"/>
            <a:ext cx="60928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2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Google Shape;603;p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4" name="Google Shape;604;p49:notes"/>
          <p:cNvSpPr/>
          <p:nvPr>
            <p:ph idx="2" type="sldImg"/>
          </p:nvPr>
        </p:nvSpPr>
        <p:spPr>
          <a:xfrm>
            <a:off x="382588" y="685800"/>
            <a:ext cx="60928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8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p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0" name="Google Shape;610;p50:notes"/>
          <p:cNvSpPr/>
          <p:nvPr>
            <p:ph idx="2" type="sldImg"/>
          </p:nvPr>
        </p:nvSpPr>
        <p:spPr>
          <a:xfrm>
            <a:off x="382588" y="685800"/>
            <a:ext cx="60928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4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p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6" name="Google Shape;616;p51:notes"/>
          <p:cNvSpPr/>
          <p:nvPr>
            <p:ph idx="2" type="sldImg"/>
          </p:nvPr>
        </p:nvSpPr>
        <p:spPr>
          <a:xfrm>
            <a:off x="382588" y="685800"/>
            <a:ext cx="60928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3" name="Google Shape;293;p6:notes"/>
          <p:cNvSpPr/>
          <p:nvPr>
            <p:ph idx="2" type="sldImg"/>
          </p:nvPr>
        </p:nvSpPr>
        <p:spPr>
          <a:xfrm>
            <a:off x="382588" y="685800"/>
            <a:ext cx="60928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9" name="Google Shape;299;p7:notes"/>
          <p:cNvSpPr/>
          <p:nvPr>
            <p:ph idx="2" type="sldImg"/>
          </p:nvPr>
        </p:nvSpPr>
        <p:spPr>
          <a:xfrm>
            <a:off x="382588" y="685800"/>
            <a:ext cx="60928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5" name="Google Shape;305;p8:notes"/>
          <p:cNvSpPr/>
          <p:nvPr>
            <p:ph idx="2" type="sldImg"/>
          </p:nvPr>
        </p:nvSpPr>
        <p:spPr>
          <a:xfrm>
            <a:off x="382588" y="685800"/>
            <a:ext cx="60928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2" name="Google Shape;312;p9:notes"/>
          <p:cNvSpPr/>
          <p:nvPr>
            <p:ph idx="2" type="sldImg"/>
          </p:nvPr>
        </p:nvSpPr>
        <p:spPr>
          <a:xfrm>
            <a:off x="382588" y="685800"/>
            <a:ext cx="60928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slide" Target="/ppt/slides/slide5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apositiva de título" type="title">
  <p:cSld name="TITLE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53"/>
          <p:cNvSpPr txBox="1"/>
          <p:nvPr>
            <p:ph type="ctrTitle"/>
          </p:nvPr>
        </p:nvSpPr>
        <p:spPr>
          <a:xfrm>
            <a:off x="2588539" y="2514601"/>
            <a:ext cx="8913077" cy="226278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5398"/>
              <a:buFont typeface="Century Gothic"/>
              <a:buNone/>
              <a:defRPr sz="5398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53"/>
          <p:cNvSpPr txBox="1"/>
          <p:nvPr>
            <p:ph idx="1" type="subTitle"/>
          </p:nvPr>
        </p:nvSpPr>
        <p:spPr>
          <a:xfrm>
            <a:off x="2588539" y="4777380"/>
            <a:ext cx="8913077" cy="112628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1000"/>
              </a:spcBef>
              <a:spcAft>
                <a:spcPts val="0"/>
              </a:spcAft>
              <a:buSzPts val="1799"/>
              <a:buNone/>
              <a:defRPr>
                <a:solidFill>
                  <a:srgbClr val="595959"/>
                </a:solidFill>
              </a:defRPr>
            </a:lvl1pPr>
            <a:lvl2pPr lvl="1" algn="ctr">
              <a:spcBef>
                <a:spcPts val="1000"/>
              </a:spcBef>
              <a:spcAft>
                <a:spcPts val="0"/>
              </a:spcAft>
              <a:buSzPts val="16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100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1000"/>
              </a:spcBef>
              <a:spcAft>
                <a:spcPts val="0"/>
              </a:spcAft>
              <a:buSzPts val="12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1000"/>
              </a:spcBef>
              <a:spcAft>
                <a:spcPts val="0"/>
              </a:spcAft>
              <a:buSzPts val="12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1000"/>
              </a:spcBef>
              <a:spcAft>
                <a:spcPts val="0"/>
              </a:spcAft>
              <a:buSzPts val="12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1000"/>
              </a:spcBef>
              <a:spcAft>
                <a:spcPts val="0"/>
              </a:spcAft>
              <a:buSzPts val="12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1000"/>
              </a:spcBef>
              <a:spcAft>
                <a:spcPts val="0"/>
              </a:spcAft>
              <a:buSzPts val="12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1000"/>
              </a:spcBef>
              <a:spcAft>
                <a:spcPts val="0"/>
              </a:spcAft>
              <a:buSzPts val="12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45" name="Google Shape;45;p53"/>
          <p:cNvSpPr txBox="1"/>
          <p:nvPr>
            <p:ph idx="10" type="dt"/>
          </p:nvPr>
        </p:nvSpPr>
        <p:spPr>
          <a:xfrm>
            <a:off x="10358914" y="6130437"/>
            <a:ext cx="1145984" cy="3703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53"/>
          <p:cNvSpPr txBox="1"/>
          <p:nvPr>
            <p:ph idx="11" type="ftr"/>
          </p:nvPr>
        </p:nvSpPr>
        <p:spPr>
          <a:xfrm>
            <a:off x="2588538" y="6135809"/>
            <a:ext cx="761801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53"/>
          <p:cNvSpPr/>
          <p:nvPr/>
        </p:nvSpPr>
        <p:spPr>
          <a:xfrm>
            <a:off x="0" y="4323811"/>
            <a:ext cx="1744198" cy="778589"/>
          </a:xfrm>
          <a:custGeom>
            <a:rect b="b" l="l" r="r" t="t"/>
            <a:pathLst>
              <a:path extrusionOk="0" h="166" w="372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" name="Google Shape;48;p53"/>
          <p:cNvSpPr txBox="1"/>
          <p:nvPr>
            <p:ph idx="12" type="sldNum"/>
          </p:nvPr>
        </p:nvSpPr>
        <p:spPr>
          <a:xfrm>
            <a:off x="531674" y="4529541"/>
            <a:ext cx="77956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y descripción">
  <p:cSld name="Título y descripción"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64"/>
          <p:cNvSpPr txBox="1"/>
          <p:nvPr>
            <p:ph type="title"/>
          </p:nvPr>
        </p:nvSpPr>
        <p:spPr>
          <a:xfrm>
            <a:off x="2588538" y="609600"/>
            <a:ext cx="8913077" cy="31170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799"/>
              <a:buFont typeface="Century Gothic"/>
              <a:buNone/>
              <a:defRPr b="0" sz="4799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1" name="Google Shape;111;p64"/>
          <p:cNvSpPr txBox="1"/>
          <p:nvPr>
            <p:ph idx="1" type="body"/>
          </p:nvPr>
        </p:nvSpPr>
        <p:spPr>
          <a:xfrm>
            <a:off x="2588538" y="4354046"/>
            <a:ext cx="8913077" cy="155586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799"/>
              <a:buNone/>
              <a:defRPr sz="1799">
                <a:solidFill>
                  <a:srgbClr val="595959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799"/>
              <a:buNone/>
              <a:defRPr sz="1799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12" name="Google Shape;112;p64"/>
          <p:cNvSpPr txBox="1"/>
          <p:nvPr>
            <p:ph idx="10" type="dt"/>
          </p:nvPr>
        </p:nvSpPr>
        <p:spPr>
          <a:xfrm>
            <a:off x="10358914" y="6130437"/>
            <a:ext cx="1145984" cy="3703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3" name="Google Shape;113;p64"/>
          <p:cNvSpPr txBox="1"/>
          <p:nvPr>
            <p:ph idx="11" type="ftr"/>
          </p:nvPr>
        </p:nvSpPr>
        <p:spPr>
          <a:xfrm>
            <a:off x="2588538" y="6135809"/>
            <a:ext cx="761801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4" name="Google Shape;114;p64"/>
          <p:cNvSpPr/>
          <p:nvPr/>
        </p:nvSpPr>
        <p:spPr>
          <a:xfrm flipH="1" rot="10800000">
            <a:off x="-4187" y="3178176"/>
            <a:ext cx="1588113" cy="507297"/>
          </a:xfrm>
          <a:custGeom>
            <a:rect b="b" l="l" r="r" t="t"/>
            <a:pathLst>
              <a:path extrusionOk="0" h="10000" w="9248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" name="Google Shape;115;p64"/>
          <p:cNvSpPr txBox="1"/>
          <p:nvPr>
            <p:ph idx="12" type="sldNum"/>
          </p:nvPr>
        </p:nvSpPr>
        <p:spPr>
          <a:xfrm>
            <a:off x="531674" y="3244140"/>
            <a:ext cx="77956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ita con descripción">
  <p:cSld name="Cita con descripción"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65"/>
          <p:cNvSpPr txBox="1"/>
          <p:nvPr>
            <p:ph type="title"/>
          </p:nvPr>
        </p:nvSpPr>
        <p:spPr>
          <a:xfrm>
            <a:off x="2849207" y="609600"/>
            <a:ext cx="8391740" cy="2895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799"/>
              <a:buFont typeface="Century Gothic"/>
              <a:buNone/>
              <a:defRPr b="0" sz="4799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8" name="Google Shape;118;p65"/>
          <p:cNvSpPr txBox="1"/>
          <p:nvPr>
            <p:ph idx="1" type="body"/>
          </p:nvPr>
        </p:nvSpPr>
        <p:spPr>
          <a:xfrm>
            <a:off x="3274159" y="3505200"/>
            <a:ext cx="7534591" cy="38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600"/>
              <a:buFont typeface="Century Gothic"/>
              <a:buNone/>
              <a:defRPr sz="1600">
                <a:solidFill>
                  <a:srgbClr val="7F7F7F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600"/>
              <a:buFont typeface="Century Gothic"/>
              <a:buNone/>
              <a:defRPr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400"/>
              <a:buFont typeface="Century Gothic"/>
              <a:buNone/>
              <a:defRPr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1200"/>
              <a:buFont typeface="Century Gothic"/>
              <a:buNone/>
              <a:defRPr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1200"/>
              <a:buFont typeface="Century Gothic"/>
              <a:buNone/>
              <a:defRPr/>
            </a:lvl5pPr>
            <a:lvl6pPr indent="-342900" lvl="5" marL="27432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indent="-342900" lvl="6" marL="32004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indent="-342900" lvl="7" marL="36576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indent="-342900" lvl="8" marL="41148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/>
        </p:txBody>
      </p:sp>
      <p:sp>
        <p:nvSpPr>
          <p:cNvPr id="119" name="Google Shape;119;p65"/>
          <p:cNvSpPr txBox="1"/>
          <p:nvPr>
            <p:ph idx="2" type="body"/>
          </p:nvPr>
        </p:nvSpPr>
        <p:spPr>
          <a:xfrm>
            <a:off x="2588538" y="4354046"/>
            <a:ext cx="8913077" cy="155586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799"/>
              <a:buNone/>
              <a:defRPr sz="1799">
                <a:solidFill>
                  <a:srgbClr val="595959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799"/>
              <a:buNone/>
              <a:defRPr sz="1799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20" name="Google Shape;120;p65"/>
          <p:cNvSpPr txBox="1"/>
          <p:nvPr>
            <p:ph idx="10" type="dt"/>
          </p:nvPr>
        </p:nvSpPr>
        <p:spPr>
          <a:xfrm>
            <a:off x="10358914" y="6130437"/>
            <a:ext cx="1145984" cy="3703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1" name="Google Shape;121;p65"/>
          <p:cNvSpPr txBox="1"/>
          <p:nvPr>
            <p:ph idx="11" type="ftr"/>
          </p:nvPr>
        </p:nvSpPr>
        <p:spPr>
          <a:xfrm>
            <a:off x="2588538" y="6135809"/>
            <a:ext cx="761801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2" name="Google Shape;122;p65"/>
          <p:cNvSpPr/>
          <p:nvPr/>
        </p:nvSpPr>
        <p:spPr>
          <a:xfrm flipH="1" rot="10800000">
            <a:off x="-4187" y="3178176"/>
            <a:ext cx="1588113" cy="507297"/>
          </a:xfrm>
          <a:custGeom>
            <a:rect b="b" l="l" r="r" t="t"/>
            <a:pathLst>
              <a:path extrusionOk="0" h="10000" w="9248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" name="Google Shape;123;p65"/>
          <p:cNvSpPr txBox="1"/>
          <p:nvPr>
            <p:ph idx="12" type="sldNum"/>
          </p:nvPr>
        </p:nvSpPr>
        <p:spPr>
          <a:xfrm>
            <a:off x="531674" y="3244140"/>
            <a:ext cx="77956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‹#›</a:t>
            </a:fld>
            <a:endParaRPr/>
          </a:p>
        </p:txBody>
      </p:sp>
      <p:sp>
        <p:nvSpPr>
          <p:cNvPr id="124" name="Google Shape;124;p65"/>
          <p:cNvSpPr txBox="1"/>
          <p:nvPr/>
        </p:nvSpPr>
        <p:spPr>
          <a:xfrm>
            <a:off x="2467010" y="648005"/>
            <a:ext cx="609441" cy="5847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00" spcFirstLastPara="1" rIns="91400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7998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/>
          </a:p>
        </p:txBody>
      </p:sp>
      <p:sp>
        <p:nvSpPr>
          <p:cNvPr id="125" name="Google Shape;125;p65"/>
          <p:cNvSpPr txBox="1"/>
          <p:nvPr/>
        </p:nvSpPr>
        <p:spPr>
          <a:xfrm>
            <a:off x="11111958" y="2905306"/>
            <a:ext cx="609441" cy="5847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00" spcFirstLastPara="1" rIns="91400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7998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rjeta de nombre">
  <p:cSld name="Tarjeta de nombre"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66"/>
          <p:cNvSpPr txBox="1"/>
          <p:nvPr>
            <p:ph type="title"/>
          </p:nvPr>
        </p:nvSpPr>
        <p:spPr>
          <a:xfrm>
            <a:off x="2588539" y="2438401"/>
            <a:ext cx="8913078" cy="272484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799"/>
              <a:buFont typeface="Century Gothic"/>
              <a:buNone/>
              <a:defRPr b="0" sz="4799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8" name="Google Shape;128;p66"/>
          <p:cNvSpPr txBox="1"/>
          <p:nvPr>
            <p:ph idx="1" type="body"/>
          </p:nvPr>
        </p:nvSpPr>
        <p:spPr>
          <a:xfrm>
            <a:off x="2588539" y="5181600"/>
            <a:ext cx="8913078" cy="7296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799"/>
              <a:buNone/>
              <a:defRPr>
                <a:solidFill>
                  <a:srgbClr val="595959"/>
                </a:solidFill>
              </a:defRPr>
            </a:lvl1pPr>
            <a:lvl2pPr indent="-342900" lvl="1" marL="9144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2pPr>
            <a:lvl3pPr indent="-342900" lvl="2" marL="13716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3pPr>
            <a:lvl4pPr indent="-342900" lvl="3" marL="18288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4pPr>
            <a:lvl5pPr indent="-342900" lvl="4" marL="22860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5pPr>
            <a:lvl6pPr indent="-342900" lvl="5" marL="27432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indent="-342900" lvl="6" marL="32004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indent="-342900" lvl="7" marL="36576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indent="-342900" lvl="8" marL="41148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/>
        </p:txBody>
      </p:sp>
      <p:sp>
        <p:nvSpPr>
          <p:cNvPr id="129" name="Google Shape;129;p66"/>
          <p:cNvSpPr txBox="1"/>
          <p:nvPr>
            <p:ph idx="10" type="dt"/>
          </p:nvPr>
        </p:nvSpPr>
        <p:spPr>
          <a:xfrm>
            <a:off x="10358914" y="6130437"/>
            <a:ext cx="1145984" cy="3703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0" name="Google Shape;130;p66"/>
          <p:cNvSpPr txBox="1"/>
          <p:nvPr>
            <p:ph idx="11" type="ftr"/>
          </p:nvPr>
        </p:nvSpPr>
        <p:spPr>
          <a:xfrm>
            <a:off x="2588538" y="6135809"/>
            <a:ext cx="761801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1" name="Google Shape;131;p66"/>
          <p:cNvSpPr/>
          <p:nvPr/>
        </p:nvSpPr>
        <p:spPr>
          <a:xfrm flipH="1" rot="10800000">
            <a:off x="-4187" y="4911726"/>
            <a:ext cx="1588113" cy="507297"/>
          </a:xfrm>
          <a:custGeom>
            <a:rect b="b" l="l" r="r" t="t"/>
            <a:pathLst>
              <a:path extrusionOk="0" h="10000" w="9248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" name="Google Shape;132;p66"/>
          <p:cNvSpPr txBox="1"/>
          <p:nvPr>
            <p:ph idx="12" type="sldNum"/>
          </p:nvPr>
        </p:nvSpPr>
        <p:spPr>
          <a:xfrm>
            <a:off x="531674" y="4983088"/>
            <a:ext cx="77956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itar la tarjeta de nombre">
  <p:cSld name="Citar la tarjeta de nombre"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67"/>
          <p:cNvSpPr txBox="1"/>
          <p:nvPr>
            <p:ph type="title"/>
          </p:nvPr>
        </p:nvSpPr>
        <p:spPr>
          <a:xfrm>
            <a:off x="2849207" y="609600"/>
            <a:ext cx="8391740" cy="2895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799"/>
              <a:buFont typeface="Century Gothic"/>
              <a:buNone/>
              <a:defRPr b="0" sz="4799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5" name="Google Shape;135;p67"/>
          <p:cNvSpPr txBox="1"/>
          <p:nvPr>
            <p:ph idx="1" type="body"/>
          </p:nvPr>
        </p:nvSpPr>
        <p:spPr>
          <a:xfrm>
            <a:off x="2588538" y="4343400"/>
            <a:ext cx="8913078" cy="838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2399"/>
              <a:buFont typeface="Century Gothic"/>
              <a:buNone/>
              <a:defRPr sz="2399">
                <a:solidFill>
                  <a:schemeClr val="accent1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600"/>
              <a:buFont typeface="Century Gothic"/>
              <a:buNone/>
              <a:defRPr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400"/>
              <a:buFont typeface="Century Gothic"/>
              <a:buNone/>
              <a:defRPr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1200"/>
              <a:buFont typeface="Century Gothic"/>
              <a:buNone/>
              <a:defRPr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1200"/>
              <a:buFont typeface="Century Gothic"/>
              <a:buNone/>
              <a:defRPr/>
            </a:lvl5pPr>
            <a:lvl6pPr indent="-342900" lvl="5" marL="27432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indent="-342900" lvl="6" marL="32004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indent="-342900" lvl="7" marL="36576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indent="-342900" lvl="8" marL="41148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/>
        </p:txBody>
      </p:sp>
      <p:sp>
        <p:nvSpPr>
          <p:cNvPr id="136" name="Google Shape;136;p67"/>
          <p:cNvSpPr txBox="1"/>
          <p:nvPr>
            <p:ph idx="2" type="body"/>
          </p:nvPr>
        </p:nvSpPr>
        <p:spPr>
          <a:xfrm>
            <a:off x="2588539" y="5181600"/>
            <a:ext cx="8913078" cy="7296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799"/>
              <a:buNone/>
              <a:defRPr>
                <a:solidFill>
                  <a:srgbClr val="595959"/>
                </a:solidFill>
              </a:defRPr>
            </a:lvl1pPr>
            <a:lvl2pPr indent="-342900" lvl="1" marL="9144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2pPr>
            <a:lvl3pPr indent="-342900" lvl="2" marL="13716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3pPr>
            <a:lvl4pPr indent="-342900" lvl="3" marL="18288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4pPr>
            <a:lvl5pPr indent="-342900" lvl="4" marL="22860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5pPr>
            <a:lvl6pPr indent="-342900" lvl="5" marL="27432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indent="-342900" lvl="6" marL="32004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indent="-342900" lvl="7" marL="36576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indent="-342900" lvl="8" marL="41148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/>
        </p:txBody>
      </p:sp>
      <p:sp>
        <p:nvSpPr>
          <p:cNvPr id="137" name="Google Shape;137;p67"/>
          <p:cNvSpPr txBox="1"/>
          <p:nvPr>
            <p:ph idx="10" type="dt"/>
          </p:nvPr>
        </p:nvSpPr>
        <p:spPr>
          <a:xfrm>
            <a:off x="10358914" y="6130437"/>
            <a:ext cx="1145984" cy="3703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8" name="Google Shape;138;p67"/>
          <p:cNvSpPr txBox="1"/>
          <p:nvPr>
            <p:ph idx="11" type="ftr"/>
          </p:nvPr>
        </p:nvSpPr>
        <p:spPr>
          <a:xfrm>
            <a:off x="2588538" y="6135809"/>
            <a:ext cx="761801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9" name="Google Shape;139;p67"/>
          <p:cNvSpPr/>
          <p:nvPr/>
        </p:nvSpPr>
        <p:spPr>
          <a:xfrm flipH="1" rot="10800000">
            <a:off x="-4187" y="4911726"/>
            <a:ext cx="1588113" cy="507297"/>
          </a:xfrm>
          <a:custGeom>
            <a:rect b="b" l="l" r="r" t="t"/>
            <a:pathLst>
              <a:path extrusionOk="0" h="10000" w="9248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0" name="Google Shape;140;p67"/>
          <p:cNvSpPr txBox="1"/>
          <p:nvPr>
            <p:ph idx="12" type="sldNum"/>
          </p:nvPr>
        </p:nvSpPr>
        <p:spPr>
          <a:xfrm>
            <a:off x="531674" y="4983088"/>
            <a:ext cx="77956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‹#›</a:t>
            </a:fld>
            <a:endParaRPr/>
          </a:p>
        </p:txBody>
      </p:sp>
      <p:sp>
        <p:nvSpPr>
          <p:cNvPr id="141" name="Google Shape;141;p67"/>
          <p:cNvSpPr txBox="1"/>
          <p:nvPr/>
        </p:nvSpPr>
        <p:spPr>
          <a:xfrm>
            <a:off x="2467010" y="648005"/>
            <a:ext cx="609441" cy="5847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00" spcFirstLastPara="1" rIns="91400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7998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/>
          </a:p>
        </p:txBody>
      </p:sp>
      <p:sp>
        <p:nvSpPr>
          <p:cNvPr id="142" name="Google Shape;142;p67"/>
          <p:cNvSpPr txBox="1"/>
          <p:nvPr/>
        </p:nvSpPr>
        <p:spPr>
          <a:xfrm>
            <a:off x="11111958" y="2905306"/>
            <a:ext cx="609441" cy="5847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00" spcFirstLastPara="1" rIns="91400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7998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dadero o falso">
  <p:cSld name="Verdadero o falso"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68"/>
          <p:cNvSpPr txBox="1"/>
          <p:nvPr>
            <p:ph type="title"/>
          </p:nvPr>
        </p:nvSpPr>
        <p:spPr>
          <a:xfrm>
            <a:off x="2588538" y="627407"/>
            <a:ext cx="8913077" cy="28800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799"/>
              <a:buFont typeface="Century Gothic"/>
              <a:buNone/>
              <a:defRPr b="0" sz="4799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5" name="Google Shape;145;p68"/>
          <p:cNvSpPr txBox="1"/>
          <p:nvPr>
            <p:ph idx="1" type="body"/>
          </p:nvPr>
        </p:nvSpPr>
        <p:spPr>
          <a:xfrm>
            <a:off x="2588538" y="4343400"/>
            <a:ext cx="8913078" cy="838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2399"/>
              <a:buFont typeface="Century Gothic"/>
              <a:buNone/>
              <a:defRPr sz="2399">
                <a:solidFill>
                  <a:schemeClr val="accent1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600"/>
              <a:buFont typeface="Century Gothic"/>
              <a:buNone/>
              <a:defRPr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400"/>
              <a:buFont typeface="Century Gothic"/>
              <a:buNone/>
              <a:defRPr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1200"/>
              <a:buFont typeface="Century Gothic"/>
              <a:buNone/>
              <a:defRPr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1200"/>
              <a:buFont typeface="Century Gothic"/>
              <a:buNone/>
              <a:defRPr/>
            </a:lvl5pPr>
            <a:lvl6pPr indent="-342900" lvl="5" marL="27432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indent="-342900" lvl="6" marL="32004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indent="-342900" lvl="7" marL="36576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indent="-342900" lvl="8" marL="41148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/>
        </p:txBody>
      </p:sp>
      <p:sp>
        <p:nvSpPr>
          <p:cNvPr id="146" name="Google Shape;146;p68"/>
          <p:cNvSpPr txBox="1"/>
          <p:nvPr>
            <p:ph idx="2" type="body"/>
          </p:nvPr>
        </p:nvSpPr>
        <p:spPr>
          <a:xfrm>
            <a:off x="2588539" y="5181600"/>
            <a:ext cx="8913078" cy="7296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799"/>
              <a:buNone/>
              <a:defRPr>
                <a:solidFill>
                  <a:srgbClr val="595959"/>
                </a:solidFill>
              </a:defRPr>
            </a:lvl1pPr>
            <a:lvl2pPr indent="-342900" lvl="1" marL="9144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2pPr>
            <a:lvl3pPr indent="-342900" lvl="2" marL="13716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3pPr>
            <a:lvl4pPr indent="-342900" lvl="3" marL="18288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4pPr>
            <a:lvl5pPr indent="-342900" lvl="4" marL="22860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5pPr>
            <a:lvl6pPr indent="-342900" lvl="5" marL="27432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indent="-342900" lvl="6" marL="32004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indent="-342900" lvl="7" marL="36576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indent="-342900" lvl="8" marL="41148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/>
        </p:txBody>
      </p:sp>
      <p:sp>
        <p:nvSpPr>
          <p:cNvPr id="147" name="Google Shape;147;p68"/>
          <p:cNvSpPr txBox="1"/>
          <p:nvPr>
            <p:ph idx="10" type="dt"/>
          </p:nvPr>
        </p:nvSpPr>
        <p:spPr>
          <a:xfrm>
            <a:off x="10358914" y="6130437"/>
            <a:ext cx="1145984" cy="3703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8" name="Google Shape;148;p68"/>
          <p:cNvSpPr txBox="1"/>
          <p:nvPr>
            <p:ph idx="11" type="ftr"/>
          </p:nvPr>
        </p:nvSpPr>
        <p:spPr>
          <a:xfrm>
            <a:off x="2588538" y="6135809"/>
            <a:ext cx="761801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9" name="Google Shape;149;p68"/>
          <p:cNvSpPr/>
          <p:nvPr/>
        </p:nvSpPr>
        <p:spPr>
          <a:xfrm flipH="1" rot="10800000">
            <a:off x="-4187" y="4911726"/>
            <a:ext cx="1588113" cy="507297"/>
          </a:xfrm>
          <a:custGeom>
            <a:rect b="b" l="l" r="r" t="t"/>
            <a:pathLst>
              <a:path extrusionOk="0" h="10000" w="9248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" name="Google Shape;150;p68"/>
          <p:cNvSpPr txBox="1"/>
          <p:nvPr>
            <p:ph idx="12" type="sldNum"/>
          </p:nvPr>
        </p:nvSpPr>
        <p:spPr>
          <a:xfrm>
            <a:off x="531674" y="4983088"/>
            <a:ext cx="77956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y texto vertical" type="vertTx">
  <p:cSld name="VERTICAL_TEXT"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69"/>
          <p:cNvSpPr txBox="1"/>
          <p:nvPr>
            <p:ph type="title"/>
          </p:nvPr>
        </p:nvSpPr>
        <p:spPr>
          <a:xfrm>
            <a:off x="2592249" y="624110"/>
            <a:ext cx="8909366" cy="12808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3" name="Google Shape;153;p69"/>
          <p:cNvSpPr txBox="1"/>
          <p:nvPr>
            <p:ph idx="1" type="body"/>
          </p:nvPr>
        </p:nvSpPr>
        <p:spPr>
          <a:xfrm rot="5400000">
            <a:off x="5101977" y="-379839"/>
            <a:ext cx="3886200" cy="891307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1pPr>
            <a:lvl2pPr indent="-342900" lvl="1" marL="9144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2pPr>
            <a:lvl3pPr indent="-342900" lvl="2" marL="13716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3pPr>
            <a:lvl4pPr indent="-342900" lvl="3" marL="18288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4pPr>
            <a:lvl5pPr indent="-342900" lvl="4" marL="22860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5pPr>
            <a:lvl6pPr indent="-342900" lvl="5" marL="27432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indent="-342900" lvl="6" marL="32004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indent="-342900" lvl="7" marL="36576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indent="-342900" lvl="8" marL="41148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/>
        </p:txBody>
      </p:sp>
      <p:sp>
        <p:nvSpPr>
          <p:cNvPr id="154" name="Google Shape;154;p69"/>
          <p:cNvSpPr txBox="1"/>
          <p:nvPr>
            <p:ph idx="10" type="dt"/>
          </p:nvPr>
        </p:nvSpPr>
        <p:spPr>
          <a:xfrm>
            <a:off x="10358914" y="6130437"/>
            <a:ext cx="1145984" cy="3703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5" name="Google Shape;155;p69"/>
          <p:cNvSpPr txBox="1"/>
          <p:nvPr>
            <p:ph idx="11" type="ftr"/>
          </p:nvPr>
        </p:nvSpPr>
        <p:spPr>
          <a:xfrm>
            <a:off x="2588538" y="6135809"/>
            <a:ext cx="761801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6" name="Google Shape;156;p69"/>
          <p:cNvSpPr/>
          <p:nvPr/>
        </p:nvSpPr>
        <p:spPr>
          <a:xfrm flipH="1" rot="10800000">
            <a:off x="-4187" y="714376"/>
            <a:ext cx="1588113" cy="507297"/>
          </a:xfrm>
          <a:custGeom>
            <a:rect b="b" l="l" r="r" t="t"/>
            <a:pathLst>
              <a:path extrusionOk="0" h="10000" w="9248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7" name="Google Shape;157;p69"/>
          <p:cNvSpPr txBox="1"/>
          <p:nvPr>
            <p:ph idx="12" type="sldNum"/>
          </p:nvPr>
        </p:nvSpPr>
        <p:spPr>
          <a:xfrm>
            <a:off x="531674" y="787783"/>
            <a:ext cx="77956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vertical y texto" type="vertTitleAndTx">
  <p:cSld name="VERTICAL_TITLE_AND_VERTICAL_TEXT"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70"/>
          <p:cNvSpPr txBox="1"/>
          <p:nvPr>
            <p:ph type="title"/>
          </p:nvPr>
        </p:nvSpPr>
        <p:spPr>
          <a:xfrm rot="5400000">
            <a:off x="7753996" y="2165801"/>
            <a:ext cx="5283817" cy="22070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0" name="Google Shape;160;p70"/>
          <p:cNvSpPr txBox="1"/>
          <p:nvPr>
            <p:ph idx="1" type="body"/>
          </p:nvPr>
        </p:nvSpPr>
        <p:spPr>
          <a:xfrm rot="5400000">
            <a:off x="3184286" y="31658"/>
            <a:ext cx="5283817" cy="64753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1pPr>
            <a:lvl2pPr indent="-342900" lvl="1" marL="9144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2pPr>
            <a:lvl3pPr indent="-342900" lvl="2" marL="13716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3pPr>
            <a:lvl4pPr indent="-342900" lvl="3" marL="18288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4pPr>
            <a:lvl5pPr indent="-342900" lvl="4" marL="22860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5pPr>
            <a:lvl6pPr indent="-342900" lvl="5" marL="27432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indent="-342900" lvl="6" marL="32004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indent="-342900" lvl="7" marL="36576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indent="-342900" lvl="8" marL="41148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/>
        </p:txBody>
      </p:sp>
      <p:sp>
        <p:nvSpPr>
          <p:cNvPr id="161" name="Google Shape;161;p70"/>
          <p:cNvSpPr txBox="1"/>
          <p:nvPr>
            <p:ph idx="10" type="dt"/>
          </p:nvPr>
        </p:nvSpPr>
        <p:spPr>
          <a:xfrm>
            <a:off x="10358914" y="6130437"/>
            <a:ext cx="1145984" cy="3703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2" name="Google Shape;162;p70"/>
          <p:cNvSpPr txBox="1"/>
          <p:nvPr>
            <p:ph idx="11" type="ftr"/>
          </p:nvPr>
        </p:nvSpPr>
        <p:spPr>
          <a:xfrm>
            <a:off x="2588538" y="6135809"/>
            <a:ext cx="761801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3" name="Google Shape;163;p70"/>
          <p:cNvSpPr/>
          <p:nvPr/>
        </p:nvSpPr>
        <p:spPr>
          <a:xfrm flipH="1" rot="10800000">
            <a:off x="-4187" y="714376"/>
            <a:ext cx="1588113" cy="507297"/>
          </a:xfrm>
          <a:custGeom>
            <a:rect b="b" l="l" r="r" t="t"/>
            <a:pathLst>
              <a:path extrusionOk="0" h="10000" w="9248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4" name="Google Shape;164;p70"/>
          <p:cNvSpPr txBox="1"/>
          <p:nvPr>
            <p:ph idx="12" type="sldNum"/>
          </p:nvPr>
        </p:nvSpPr>
        <p:spPr>
          <a:xfrm>
            <a:off x="531674" y="787783"/>
            <a:ext cx="77956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 blanco" type="blank">
  <p:cSld name="BLANK"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57"/>
          <p:cNvSpPr txBox="1"/>
          <p:nvPr>
            <p:ph idx="10" type="dt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3" name="Google Shape;173;p57"/>
          <p:cNvSpPr txBox="1"/>
          <p:nvPr>
            <p:ph idx="11" type="ftr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4" name="Google Shape;174;p57"/>
          <p:cNvSpPr txBox="1"/>
          <p:nvPr>
            <p:ph idx="12" type="sldNum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apositiva de título" type="title">
  <p:cSld name="TITLE"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71"/>
          <p:cNvSpPr txBox="1"/>
          <p:nvPr>
            <p:ph type="ctrTitle"/>
          </p:nvPr>
        </p:nvSpPr>
        <p:spPr>
          <a:xfrm>
            <a:off x="1523603" y="1122363"/>
            <a:ext cx="9141619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998"/>
              <a:buFont typeface="Calibri"/>
              <a:buNone/>
              <a:defRPr sz="5998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7" name="Google Shape;177;p71"/>
          <p:cNvSpPr txBox="1"/>
          <p:nvPr>
            <p:ph idx="1" type="subTitle"/>
          </p:nvPr>
        </p:nvSpPr>
        <p:spPr>
          <a:xfrm>
            <a:off x="1523603" y="3602038"/>
            <a:ext cx="9141619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399"/>
              <a:buNone/>
              <a:defRPr sz="2399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99"/>
              <a:buNone/>
              <a:defRPr sz="1999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99"/>
              <a:buNone/>
              <a:defRPr sz="1799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78" name="Google Shape;178;p71"/>
          <p:cNvSpPr txBox="1"/>
          <p:nvPr>
            <p:ph idx="10" type="dt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9" name="Google Shape;179;p71"/>
          <p:cNvSpPr txBox="1"/>
          <p:nvPr>
            <p:ph idx="11" type="ftr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0" name="Google Shape;180;p71"/>
          <p:cNvSpPr txBox="1"/>
          <p:nvPr>
            <p:ph idx="12" type="sldNum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y objetos" type="obj">
  <p:cSld name="OBJECT"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72"/>
          <p:cNvSpPr txBox="1"/>
          <p:nvPr>
            <p:ph type="title"/>
          </p:nvPr>
        </p:nvSpPr>
        <p:spPr>
          <a:xfrm>
            <a:off x="837982" y="365126"/>
            <a:ext cx="10512862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3" name="Google Shape;183;p72"/>
          <p:cNvSpPr txBox="1"/>
          <p:nvPr>
            <p:ph idx="1" type="body"/>
          </p:nvPr>
        </p:nvSpPr>
        <p:spPr>
          <a:xfrm>
            <a:off x="837982" y="1825625"/>
            <a:ext cx="10512862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4" name="Google Shape;184;p72"/>
          <p:cNvSpPr txBox="1"/>
          <p:nvPr>
            <p:ph idx="10" type="dt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5" name="Google Shape;185;p72"/>
          <p:cNvSpPr txBox="1"/>
          <p:nvPr>
            <p:ph idx="11" type="ftr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6" name="Google Shape;186;p72"/>
          <p:cNvSpPr txBox="1"/>
          <p:nvPr>
            <p:ph idx="12" type="sldNum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y objetos" type="obj">
  <p:cSld name="OBJECT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54"/>
          <p:cNvSpPr txBox="1"/>
          <p:nvPr>
            <p:ph type="title"/>
          </p:nvPr>
        </p:nvSpPr>
        <p:spPr>
          <a:xfrm>
            <a:off x="2592250" y="624110"/>
            <a:ext cx="8909366" cy="12808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54"/>
          <p:cNvSpPr txBox="1"/>
          <p:nvPr>
            <p:ph idx="1" type="body"/>
          </p:nvPr>
        </p:nvSpPr>
        <p:spPr>
          <a:xfrm>
            <a:off x="2588538" y="2133600"/>
            <a:ext cx="8913078" cy="37776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1pPr>
            <a:lvl2pPr indent="-342900" lvl="1" marL="9144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2pPr>
            <a:lvl3pPr indent="-342900" lvl="2" marL="13716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3pPr>
            <a:lvl4pPr indent="-342900" lvl="3" marL="18288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4pPr>
            <a:lvl5pPr indent="-342900" lvl="4" marL="22860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5pPr>
            <a:lvl6pPr indent="-342900" lvl="5" marL="27432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indent="-342900" lvl="6" marL="32004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indent="-342900" lvl="7" marL="36576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indent="-342900" lvl="8" marL="41148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/>
        </p:txBody>
      </p:sp>
      <p:sp>
        <p:nvSpPr>
          <p:cNvPr id="52" name="Google Shape;52;p54"/>
          <p:cNvSpPr txBox="1"/>
          <p:nvPr>
            <p:ph idx="10" type="dt"/>
          </p:nvPr>
        </p:nvSpPr>
        <p:spPr>
          <a:xfrm>
            <a:off x="10358914" y="6130437"/>
            <a:ext cx="1145984" cy="3703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54"/>
          <p:cNvSpPr txBox="1"/>
          <p:nvPr>
            <p:ph idx="11" type="ftr"/>
          </p:nvPr>
        </p:nvSpPr>
        <p:spPr>
          <a:xfrm>
            <a:off x="2588538" y="6135809"/>
            <a:ext cx="761801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54"/>
          <p:cNvSpPr/>
          <p:nvPr/>
        </p:nvSpPr>
        <p:spPr>
          <a:xfrm flipH="1" rot="10800000">
            <a:off x="-4187" y="714376"/>
            <a:ext cx="1588113" cy="507297"/>
          </a:xfrm>
          <a:custGeom>
            <a:rect b="b" l="l" r="r" t="t"/>
            <a:pathLst>
              <a:path extrusionOk="0" h="10000" w="9248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" name="Google Shape;55;p54"/>
          <p:cNvSpPr txBox="1"/>
          <p:nvPr>
            <p:ph idx="12" type="sldNum"/>
          </p:nvPr>
        </p:nvSpPr>
        <p:spPr>
          <a:xfrm>
            <a:off x="531674" y="787783"/>
            <a:ext cx="77956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cabezado de sección" type="secHead">
  <p:cSld name="SECTION_HEADER"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73"/>
          <p:cNvSpPr txBox="1"/>
          <p:nvPr>
            <p:ph type="title"/>
          </p:nvPr>
        </p:nvSpPr>
        <p:spPr>
          <a:xfrm>
            <a:off x="831633" y="1709739"/>
            <a:ext cx="10512862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998"/>
              <a:buFont typeface="Calibri"/>
              <a:buNone/>
              <a:defRPr sz="5998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9" name="Google Shape;189;p73"/>
          <p:cNvSpPr txBox="1"/>
          <p:nvPr>
            <p:ph idx="1" type="body"/>
          </p:nvPr>
        </p:nvSpPr>
        <p:spPr>
          <a:xfrm>
            <a:off x="831633" y="4589464"/>
            <a:ext cx="10512862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399"/>
              <a:buNone/>
              <a:defRPr sz="2399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999"/>
              <a:buNone/>
              <a:defRPr sz="1999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799"/>
              <a:buNone/>
              <a:defRPr sz="1799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90" name="Google Shape;190;p73"/>
          <p:cNvSpPr txBox="1"/>
          <p:nvPr>
            <p:ph idx="10" type="dt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1" name="Google Shape;191;p73"/>
          <p:cNvSpPr txBox="1"/>
          <p:nvPr>
            <p:ph idx="11" type="ftr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2" name="Google Shape;192;p73"/>
          <p:cNvSpPr txBox="1"/>
          <p:nvPr>
            <p:ph idx="12" type="sldNum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os objetos" type="twoObj">
  <p:cSld name="TWO_OBJECTS"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74"/>
          <p:cNvSpPr txBox="1"/>
          <p:nvPr>
            <p:ph type="title"/>
          </p:nvPr>
        </p:nvSpPr>
        <p:spPr>
          <a:xfrm>
            <a:off x="837982" y="365126"/>
            <a:ext cx="10512862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5" name="Google Shape;195;p74"/>
          <p:cNvSpPr txBox="1"/>
          <p:nvPr>
            <p:ph idx="1" type="body"/>
          </p:nvPr>
        </p:nvSpPr>
        <p:spPr>
          <a:xfrm>
            <a:off x="837982" y="1825625"/>
            <a:ext cx="5180251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96" name="Google Shape;196;p74"/>
          <p:cNvSpPr txBox="1"/>
          <p:nvPr>
            <p:ph idx="2" type="body"/>
          </p:nvPr>
        </p:nvSpPr>
        <p:spPr>
          <a:xfrm>
            <a:off x="6170592" y="1825625"/>
            <a:ext cx="5180251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97" name="Google Shape;197;p74"/>
          <p:cNvSpPr txBox="1"/>
          <p:nvPr>
            <p:ph idx="10" type="dt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8" name="Google Shape;198;p74"/>
          <p:cNvSpPr txBox="1"/>
          <p:nvPr>
            <p:ph idx="11" type="ftr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9" name="Google Shape;199;p74"/>
          <p:cNvSpPr txBox="1"/>
          <p:nvPr>
            <p:ph idx="12" type="sldNum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ación" type="twoTxTwoObj">
  <p:cSld name="TWO_OBJECTS_WITH_TEXT"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75"/>
          <p:cNvSpPr txBox="1"/>
          <p:nvPr>
            <p:ph type="title"/>
          </p:nvPr>
        </p:nvSpPr>
        <p:spPr>
          <a:xfrm>
            <a:off x="839569" y="365126"/>
            <a:ext cx="10512862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2" name="Google Shape;202;p75"/>
          <p:cNvSpPr txBox="1"/>
          <p:nvPr>
            <p:ph idx="1" type="body"/>
          </p:nvPr>
        </p:nvSpPr>
        <p:spPr>
          <a:xfrm>
            <a:off x="839570" y="1681163"/>
            <a:ext cx="5156444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399"/>
              <a:buNone/>
              <a:defRPr b="1" sz="2399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99"/>
              <a:buNone/>
              <a:defRPr b="1" sz="1999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99"/>
              <a:buNone/>
              <a:defRPr b="1" sz="1799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203" name="Google Shape;203;p75"/>
          <p:cNvSpPr txBox="1"/>
          <p:nvPr>
            <p:ph idx="2" type="body"/>
          </p:nvPr>
        </p:nvSpPr>
        <p:spPr>
          <a:xfrm>
            <a:off x="839570" y="2505075"/>
            <a:ext cx="5156444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4" name="Google Shape;204;p75"/>
          <p:cNvSpPr txBox="1"/>
          <p:nvPr>
            <p:ph idx="3" type="body"/>
          </p:nvPr>
        </p:nvSpPr>
        <p:spPr>
          <a:xfrm>
            <a:off x="6170593" y="1681163"/>
            <a:ext cx="518183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399"/>
              <a:buNone/>
              <a:defRPr b="1" sz="2399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99"/>
              <a:buNone/>
              <a:defRPr b="1" sz="1999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99"/>
              <a:buNone/>
              <a:defRPr b="1" sz="1799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205" name="Google Shape;205;p75"/>
          <p:cNvSpPr txBox="1"/>
          <p:nvPr>
            <p:ph idx="4" type="body"/>
          </p:nvPr>
        </p:nvSpPr>
        <p:spPr>
          <a:xfrm>
            <a:off x="6170593" y="2505075"/>
            <a:ext cx="518183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6" name="Google Shape;206;p75"/>
          <p:cNvSpPr txBox="1"/>
          <p:nvPr>
            <p:ph idx="10" type="dt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7" name="Google Shape;207;p75"/>
          <p:cNvSpPr txBox="1"/>
          <p:nvPr>
            <p:ph idx="11" type="ftr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8" name="Google Shape;208;p75"/>
          <p:cNvSpPr txBox="1"/>
          <p:nvPr>
            <p:ph idx="12" type="sldNum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olo el título" type="titleOnly">
  <p:cSld name="TITLE_ONLY"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76"/>
          <p:cNvSpPr txBox="1"/>
          <p:nvPr>
            <p:ph type="title"/>
          </p:nvPr>
        </p:nvSpPr>
        <p:spPr>
          <a:xfrm>
            <a:off x="837982" y="365126"/>
            <a:ext cx="10512862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1" name="Google Shape;211;p76"/>
          <p:cNvSpPr txBox="1"/>
          <p:nvPr>
            <p:ph idx="10" type="dt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2" name="Google Shape;212;p76"/>
          <p:cNvSpPr txBox="1"/>
          <p:nvPr>
            <p:ph idx="11" type="ftr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3" name="Google Shape;213;p76"/>
          <p:cNvSpPr txBox="1"/>
          <p:nvPr>
            <p:ph idx="12" type="sldNum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ido con título" type="objTx">
  <p:cSld name="OBJECT_WITH_CAPTION_TEXT"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77"/>
          <p:cNvSpPr txBox="1"/>
          <p:nvPr>
            <p:ph type="title"/>
          </p:nvPr>
        </p:nvSpPr>
        <p:spPr>
          <a:xfrm>
            <a:off x="839570" y="457200"/>
            <a:ext cx="3931213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99"/>
              <a:buFont typeface="Calibri"/>
              <a:buNone/>
              <a:defRPr sz="31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6" name="Google Shape;216;p77"/>
          <p:cNvSpPr txBox="1"/>
          <p:nvPr>
            <p:ph idx="1" type="body"/>
          </p:nvPr>
        </p:nvSpPr>
        <p:spPr>
          <a:xfrm>
            <a:off x="5181838" y="987426"/>
            <a:ext cx="6170593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736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199"/>
              <a:buChar char="•"/>
              <a:defRPr sz="3199"/>
            </a:lvl1pPr>
            <a:lvl2pPr indent="-406336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99"/>
              <a:buChar char="•"/>
              <a:defRPr sz="2799"/>
            </a:lvl2pPr>
            <a:lvl3pPr indent="-380936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99"/>
              <a:buChar char="•"/>
              <a:defRPr sz="2399"/>
            </a:lvl3pPr>
            <a:lvl4pPr indent="-355536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99"/>
              <a:buChar char="•"/>
              <a:defRPr sz="1999"/>
            </a:lvl4pPr>
            <a:lvl5pPr indent="-355536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99"/>
              <a:buChar char="•"/>
              <a:defRPr sz="1999"/>
            </a:lvl5pPr>
            <a:lvl6pPr indent="-355536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99"/>
              <a:buChar char="•"/>
              <a:defRPr sz="1999"/>
            </a:lvl6pPr>
            <a:lvl7pPr indent="-355536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99"/>
              <a:buChar char="•"/>
              <a:defRPr sz="1999"/>
            </a:lvl7pPr>
            <a:lvl8pPr indent="-355536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99"/>
              <a:buChar char="•"/>
              <a:defRPr sz="1999"/>
            </a:lvl8pPr>
            <a:lvl9pPr indent="-355536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99"/>
              <a:buChar char="•"/>
              <a:defRPr sz="1999"/>
            </a:lvl9pPr>
          </a:lstStyle>
          <a:p/>
        </p:txBody>
      </p:sp>
      <p:sp>
        <p:nvSpPr>
          <p:cNvPr id="217" name="Google Shape;217;p77"/>
          <p:cNvSpPr txBox="1"/>
          <p:nvPr>
            <p:ph idx="2" type="body"/>
          </p:nvPr>
        </p:nvSpPr>
        <p:spPr>
          <a:xfrm>
            <a:off x="839570" y="2057400"/>
            <a:ext cx="3931213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218" name="Google Shape;218;p77"/>
          <p:cNvSpPr txBox="1"/>
          <p:nvPr>
            <p:ph idx="10" type="dt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9" name="Google Shape;219;p77"/>
          <p:cNvSpPr txBox="1"/>
          <p:nvPr>
            <p:ph idx="11" type="ftr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0" name="Google Shape;220;p77"/>
          <p:cNvSpPr txBox="1"/>
          <p:nvPr>
            <p:ph idx="12" type="sldNum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n con título" type="picTx">
  <p:cSld name="PICTURE_WITH_CAPTION_TEXT"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78"/>
          <p:cNvSpPr txBox="1"/>
          <p:nvPr>
            <p:ph type="title"/>
          </p:nvPr>
        </p:nvSpPr>
        <p:spPr>
          <a:xfrm>
            <a:off x="839570" y="457200"/>
            <a:ext cx="3931213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99"/>
              <a:buFont typeface="Calibri"/>
              <a:buNone/>
              <a:defRPr sz="31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3" name="Google Shape;223;p78"/>
          <p:cNvSpPr/>
          <p:nvPr>
            <p:ph idx="2" type="pic"/>
          </p:nvPr>
        </p:nvSpPr>
        <p:spPr>
          <a:xfrm>
            <a:off x="5181838" y="987426"/>
            <a:ext cx="6170593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199"/>
              <a:buFont typeface="Arial"/>
              <a:buNone/>
              <a:defRPr b="0" i="0" sz="319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99"/>
              <a:buFont typeface="Arial"/>
              <a:buNone/>
              <a:defRPr b="0" i="0" sz="279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99"/>
              <a:buFont typeface="Arial"/>
              <a:buNone/>
              <a:defRPr b="0" i="0" sz="239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99"/>
              <a:buFont typeface="Arial"/>
              <a:buNone/>
              <a:defRPr b="0" i="0" sz="199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99"/>
              <a:buFont typeface="Arial"/>
              <a:buNone/>
              <a:defRPr b="0" i="0" sz="199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99"/>
              <a:buFont typeface="Arial"/>
              <a:buNone/>
              <a:defRPr b="0" i="0" sz="199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99"/>
              <a:buFont typeface="Arial"/>
              <a:buNone/>
              <a:defRPr b="0" i="0" sz="199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99"/>
              <a:buFont typeface="Arial"/>
              <a:buNone/>
              <a:defRPr b="0" i="0" sz="199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99"/>
              <a:buFont typeface="Arial"/>
              <a:buNone/>
              <a:defRPr b="0" i="0" sz="199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24" name="Google Shape;224;p78"/>
          <p:cNvSpPr txBox="1"/>
          <p:nvPr>
            <p:ph idx="1" type="body"/>
          </p:nvPr>
        </p:nvSpPr>
        <p:spPr>
          <a:xfrm>
            <a:off x="839570" y="2057400"/>
            <a:ext cx="3931213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225" name="Google Shape;225;p78"/>
          <p:cNvSpPr txBox="1"/>
          <p:nvPr>
            <p:ph idx="10" type="dt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6" name="Google Shape;226;p78"/>
          <p:cNvSpPr txBox="1"/>
          <p:nvPr>
            <p:ph idx="11" type="ftr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7" name="Google Shape;227;p78"/>
          <p:cNvSpPr txBox="1"/>
          <p:nvPr>
            <p:ph idx="12" type="sldNum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y texto vertical" type="vertTx">
  <p:cSld name="VERTICAL_TEXT"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79"/>
          <p:cNvSpPr txBox="1"/>
          <p:nvPr>
            <p:ph type="title"/>
          </p:nvPr>
        </p:nvSpPr>
        <p:spPr>
          <a:xfrm>
            <a:off x="837982" y="365126"/>
            <a:ext cx="10512862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0" name="Google Shape;230;p79"/>
          <p:cNvSpPr txBox="1"/>
          <p:nvPr>
            <p:ph idx="1" type="body"/>
          </p:nvPr>
        </p:nvSpPr>
        <p:spPr>
          <a:xfrm rot="5400000">
            <a:off x="3918744" y="-1255137"/>
            <a:ext cx="4351338" cy="10512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31" name="Google Shape;231;p79"/>
          <p:cNvSpPr txBox="1"/>
          <p:nvPr>
            <p:ph idx="10" type="dt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2" name="Google Shape;232;p79"/>
          <p:cNvSpPr txBox="1"/>
          <p:nvPr>
            <p:ph idx="11" type="ftr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3" name="Google Shape;233;p79"/>
          <p:cNvSpPr txBox="1"/>
          <p:nvPr>
            <p:ph idx="12" type="sldNum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vertical y texto" type="vertTitleAndTx">
  <p:cSld name="VERTICAL_TITLE_AND_VERTICAL_TEXT"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80"/>
          <p:cNvSpPr txBox="1"/>
          <p:nvPr>
            <p:ph type="title"/>
          </p:nvPr>
        </p:nvSpPr>
        <p:spPr>
          <a:xfrm rot="5400000">
            <a:off x="7130816" y="1956936"/>
            <a:ext cx="5811838" cy="262821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6" name="Google Shape;236;p80"/>
          <p:cNvSpPr txBox="1"/>
          <p:nvPr>
            <p:ph idx="1" type="body"/>
          </p:nvPr>
        </p:nvSpPr>
        <p:spPr>
          <a:xfrm rot="5400000">
            <a:off x="1798206" y="-595099"/>
            <a:ext cx="5811838" cy="77322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37" name="Google Shape;237;p80"/>
          <p:cNvSpPr txBox="1"/>
          <p:nvPr>
            <p:ph idx="10" type="dt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8" name="Google Shape;238;p80"/>
          <p:cNvSpPr txBox="1"/>
          <p:nvPr>
            <p:ph idx="11" type="ftr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9" name="Google Shape;239;p80"/>
          <p:cNvSpPr txBox="1"/>
          <p:nvPr>
            <p:ph idx="12" type="sldNum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olo el título" type="titleOnly">
  <p:cSld name="TITLE_ONLY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55"/>
          <p:cNvSpPr txBox="1"/>
          <p:nvPr>
            <p:ph type="title"/>
          </p:nvPr>
        </p:nvSpPr>
        <p:spPr>
          <a:xfrm>
            <a:off x="2592249" y="624110"/>
            <a:ext cx="8909366" cy="12808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p55"/>
          <p:cNvSpPr txBox="1"/>
          <p:nvPr>
            <p:ph idx="10" type="dt"/>
          </p:nvPr>
        </p:nvSpPr>
        <p:spPr>
          <a:xfrm>
            <a:off x="10358914" y="6130437"/>
            <a:ext cx="1145984" cy="3703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55"/>
          <p:cNvSpPr txBox="1"/>
          <p:nvPr>
            <p:ph idx="11" type="ftr"/>
          </p:nvPr>
        </p:nvSpPr>
        <p:spPr>
          <a:xfrm>
            <a:off x="2588538" y="6135809"/>
            <a:ext cx="761801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55"/>
          <p:cNvSpPr/>
          <p:nvPr/>
        </p:nvSpPr>
        <p:spPr>
          <a:xfrm flipH="1" rot="10800000">
            <a:off x="-4187" y="714376"/>
            <a:ext cx="1588113" cy="507297"/>
          </a:xfrm>
          <a:custGeom>
            <a:rect b="b" l="l" r="r" t="t"/>
            <a:pathLst>
              <a:path extrusionOk="0" h="10000" w="9248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" name="Google Shape;61;p55"/>
          <p:cNvSpPr txBox="1"/>
          <p:nvPr>
            <p:ph idx="12" type="sldNum"/>
          </p:nvPr>
        </p:nvSpPr>
        <p:spPr>
          <a:xfrm>
            <a:off x="531674" y="787783"/>
            <a:ext cx="77956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‹#›</a:t>
            </a:fld>
            <a:endParaRPr/>
          </a:p>
        </p:txBody>
      </p:sp>
      <p:sp>
        <p:nvSpPr>
          <p:cNvPr id="62" name="Google Shape;62;p55"/>
          <p:cNvSpPr/>
          <p:nvPr/>
        </p:nvSpPr>
        <p:spPr>
          <a:xfrm>
            <a:off x="10832201" y="6500833"/>
            <a:ext cx="1338828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MX" sz="1800" u="sng">
                <a:solidFill>
                  <a:srgbClr val="C00000"/>
                </a:solidFill>
                <a:latin typeface="Century Gothic"/>
                <a:ea typeface="Century Gothic"/>
                <a:cs typeface="Century Gothic"/>
                <a:sym typeface="Century Gothic"/>
                <a:hlinkClick action="ppaction://hlinksldjump" r:id="rId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REGRESAR</a:t>
            </a:r>
            <a:endParaRPr b="1" sz="1800">
              <a:solidFill>
                <a:srgbClr val="C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cabezado de sección" type="secHead">
  <p:cSld name="SECTION_HEADER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8"/>
          <p:cNvSpPr txBox="1"/>
          <p:nvPr>
            <p:ph type="title"/>
          </p:nvPr>
        </p:nvSpPr>
        <p:spPr>
          <a:xfrm>
            <a:off x="2588538" y="2058750"/>
            <a:ext cx="8913077" cy="1468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999"/>
              <a:buFont typeface="Century Gothic"/>
              <a:buNone/>
              <a:defRPr b="0" sz="3999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" name="Google Shape;65;p58"/>
          <p:cNvSpPr txBox="1"/>
          <p:nvPr>
            <p:ph idx="1" type="body"/>
          </p:nvPr>
        </p:nvSpPr>
        <p:spPr>
          <a:xfrm>
            <a:off x="2588538" y="3530129"/>
            <a:ext cx="8913077" cy="86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999"/>
              <a:buNone/>
              <a:defRPr sz="1999">
                <a:solidFill>
                  <a:srgbClr val="595959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799"/>
              <a:buNone/>
              <a:defRPr sz="1799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66" name="Google Shape;66;p58"/>
          <p:cNvSpPr txBox="1"/>
          <p:nvPr>
            <p:ph idx="10" type="dt"/>
          </p:nvPr>
        </p:nvSpPr>
        <p:spPr>
          <a:xfrm>
            <a:off x="10358914" y="6130437"/>
            <a:ext cx="1145984" cy="3703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58"/>
          <p:cNvSpPr txBox="1"/>
          <p:nvPr>
            <p:ph idx="11" type="ftr"/>
          </p:nvPr>
        </p:nvSpPr>
        <p:spPr>
          <a:xfrm>
            <a:off x="2588538" y="6135809"/>
            <a:ext cx="761801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" name="Google Shape;68;p58"/>
          <p:cNvSpPr/>
          <p:nvPr/>
        </p:nvSpPr>
        <p:spPr>
          <a:xfrm flipH="1" rot="10800000">
            <a:off x="-4187" y="3178176"/>
            <a:ext cx="1588113" cy="507297"/>
          </a:xfrm>
          <a:custGeom>
            <a:rect b="b" l="l" r="r" t="t"/>
            <a:pathLst>
              <a:path extrusionOk="0" h="10000" w="9248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" name="Google Shape;69;p58"/>
          <p:cNvSpPr txBox="1"/>
          <p:nvPr>
            <p:ph idx="12" type="sldNum"/>
          </p:nvPr>
        </p:nvSpPr>
        <p:spPr>
          <a:xfrm>
            <a:off x="531674" y="3244140"/>
            <a:ext cx="77956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os objetos" type="twoObj">
  <p:cSld name="TWO_OBJECTS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59"/>
          <p:cNvSpPr txBox="1"/>
          <p:nvPr>
            <p:ph type="title"/>
          </p:nvPr>
        </p:nvSpPr>
        <p:spPr>
          <a:xfrm>
            <a:off x="2592249" y="624110"/>
            <a:ext cx="8909366" cy="12808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59"/>
          <p:cNvSpPr txBox="1"/>
          <p:nvPr>
            <p:ph idx="1" type="body"/>
          </p:nvPr>
        </p:nvSpPr>
        <p:spPr>
          <a:xfrm>
            <a:off x="2588538" y="2133600"/>
            <a:ext cx="4312741" cy="37776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1pPr>
            <a:lvl2pPr indent="-342900" lvl="1" marL="9144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2pPr>
            <a:lvl3pPr indent="-342900" lvl="2" marL="13716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3pPr>
            <a:lvl4pPr indent="-342900" lvl="3" marL="18288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4pPr>
            <a:lvl5pPr indent="-342900" lvl="4" marL="22860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5pPr>
            <a:lvl6pPr indent="-342900" lvl="5" marL="27432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indent="-342900" lvl="6" marL="32004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indent="-342900" lvl="7" marL="36576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indent="-342900" lvl="8" marL="41148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/>
        </p:txBody>
      </p:sp>
      <p:sp>
        <p:nvSpPr>
          <p:cNvPr id="73" name="Google Shape;73;p59"/>
          <p:cNvSpPr txBox="1"/>
          <p:nvPr>
            <p:ph idx="2" type="body"/>
          </p:nvPr>
        </p:nvSpPr>
        <p:spPr>
          <a:xfrm>
            <a:off x="7188874" y="2126222"/>
            <a:ext cx="4312741" cy="37776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1pPr>
            <a:lvl2pPr indent="-342900" lvl="1" marL="9144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2pPr>
            <a:lvl3pPr indent="-342900" lvl="2" marL="13716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3pPr>
            <a:lvl4pPr indent="-342900" lvl="3" marL="18288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4pPr>
            <a:lvl5pPr indent="-342900" lvl="4" marL="22860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5pPr>
            <a:lvl6pPr indent="-342900" lvl="5" marL="27432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indent="-342900" lvl="6" marL="32004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indent="-342900" lvl="7" marL="36576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indent="-342900" lvl="8" marL="41148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/>
        </p:txBody>
      </p:sp>
      <p:sp>
        <p:nvSpPr>
          <p:cNvPr id="74" name="Google Shape;74;p59"/>
          <p:cNvSpPr txBox="1"/>
          <p:nvPr>
            <p:ph idx="10" type="dt"/>
          </p:nvPr>
        </p:nvSpPr>
        <p:spPr>
          <a:xfrm>
            <a:off x="10358914" y="6130437"/>
            <a:ext cx="1145984" cy="3703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" name="Google Shape;75;p59"/>
          <p:cNvSpPr txBox="1"/>
          <p:nvPr>
            <p:ph idx="11" type="ftr"/>
          </p:nvPr>
        </p:nvSpPr>
        <p:spPr>
          <a:xfrm>
            <a:off x="2588538" y="6135809"/>
            <a:ext cx="761801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59"/>
          <p:cNvSpPr/>
          <p:nvPr/>
        </p:nvSpPr>
        <p:spPr>
          <a:xfrm flipH="1" rot="10800000">
            <a:off x="-4187" y="714376"/>
            <a:ext cx="1588113" cy="507297"/>
          </a:xfrm>
          <a:custGeom>
            <a:rect b="b" l="l" r="r" t="t"/>
            <a:pathLst>
              <a:path extrusionOk="0" h="10000" w="9248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" name="Google Shape;77;p59"/>
          <p:cNvSpPr txBox="1"/>
          <p:nvPr>
            <p:ph idx="12" type="sldNum"/>
          </p:nvPr>
        </p:nvSpPr>
        <p:spPr>
          <a:xfrm>
            <a:off x="531674" y="787783"/>
            <a:ext cx="77956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ación" type="twoTxTwoObj">
  <p:cSld name="TWO_OBJECTS_WITH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60"/>
          <p:cNvSpPr txBox="1"/>
          <p:nvPr>
            <p:ph type="title"/>
          </p:nvPr>
        </p:nvSpPr>
        <p:spPr>
          <a:xfrm>
            <a:off x="2592249" y="624110"/>
            <a:ext cx="8909366" cy="12808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60"/>
          <p:cNvSpPr txBox="1"/>
          <p:nvPr>
            <p:ph idx="1" type="body"/>
          </p:nvPr>
        </p:nvSpPr>
        <p:spPr>
          <a:xfrm>
            <a:off x="2938608" y="1972703"/>
            <a:ext cx="3991692" cy="5762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2399"/>
              <a:buNone/>
              <a:defRPr b="0" sz="2399"/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999"/>
              <a:buNone/>
              <a:defRPr b="1" sz="1999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799"/>
              <a:buNone/>
              <a:defRPr b="1" sz="1799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1600"/>
              <a:buNone/>
              <a:defRPr b="1" sz="16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1600"/>
              <a:buNone/>
              <a:defRPr b="1" sz="16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b="1" sz="16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1600"/>
              <a:buNone/>
              <a:defRPr b="1" sz="1600"/>
            </a:lvl9pPr>
          </a:lstStyle>
          <a:p/>
        </p:txBody>
      </p:sp>
      <p:sp>
        <p:nvSpPr>
          <p:cNvPr id="81" name="Google Shape;81;p60"/>
          <p:cNvSpPr txBox="1"/>
          <p:nvPr>
            <p:ph idx="2" type="body"/>
          </p:nvPr>
        </p:nvSpPr>
        <p:spPr>
          <a:xfrm>
            <a:off x="2588538" y="2548966"/>
            <a:ext cx="4341762" cy="33540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1pPr>
            <a:lvl2pPr indent="-342900" lvl="1" marL="9144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2pPr>
            <a:lvl3pPr indent="-342900" lvl="2" marL="13716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3pPr>
            <a:lvl4pPr indent="-342900" lvl="3" marL="18288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4pPr>
            <a:lvl5pPr indent="-342900" lvl="4" marL="22860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5pPr>
            <a:lvl6pPr indent="-342900" lvl="5" marL="27432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indent="-342900" lvl="6" marL="32004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indent="-342900" lvl="7" marL="36576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indent="-342900" lvl="8" marL="41148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/>
        </p:txBody>
      </p:sp>
      <p:sp>
        <p:nvSpPr>
          <p:cNvPr id="82" name="Google Shape;82;p60"/>
          <p:cNvSpPr txBox="1"/>
          <p:nvPr>
            <p:ph idx="3" type="body"/>
          </p:nvPr>
        </p:nvSpPr>
        <p:spPr>
          <a:xfrm>
            <a:off x="7504674" y="1969475"/>
            <a:ext cx="3997960" cy="5762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2399"/>
              <a:buNone/>
              <a:defRPr b="0" sz="2399"/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999"/>
              <a:buNone/>
              <a:defRPr b="1" sz="1999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799"/>
              <a:buNone/>
              <a:defRPr b="1" sz="1799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1600"/>
              <a:buNone/>
              <a:defRPr b="1" sz="16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1600"/>
              <a:buNone/>
              <a:defRPr b="1" sz="16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b="1" sz="16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1600"/>
              <a:buNone/>
              <a:defRPr b="1" sz="1600"/>
            </a:lvl9pPr>
          </a:lstStyle>
          <a:p/>
        </p:txBody>
      </p:sp>
      <p:sp>
        <p:nvSpPr>
          <p:cNvPr id="83" name="Google Shape;83;p60"/>
          <p:cNvSpPr txBox="1"/>
          <p:nvPr>
            <p:ph idx="4" type="body"/>
          </p:nvPr>
        </p:nvSpPr>
        <p:spPr>
          <a:xfrm>
            <a:off x="7165091" y="2545738"/>
            <a:ext cx="4337544" cy="33540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1pPr>
            <a:lvl2pPr indent="-342900" lvl="1" marL="9144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2pPr>
            <a:lvl3pPr indent="-342900" lvl="2" marL="13716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3pPr>
            <a:lvl4pPr indent="-342900" lvl="3" marL="18288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4pPr>
            <a:lvl5pPr indent="-342900" lvl="4" marL="22860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5pPr>
            <a:lvl6pPr indent="-342900" lvl="5" marL="27432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indent="-342900" lvl="6" marL="32004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indent="-342900" lvl="7" marL="36576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indent="-342900" lvl="8" marL="41148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/>
        </p:txBody>
      </p:sp>
      <p:sp>
        <p:nvSpPr>
          <p:cNvPr id="84" name="Google Shape;84;p60"/>
          <p:cNvSpPr txBox="1"/>
          <p:nvPr>
            <p:ph idx="10" type="dt"/>
          </p:nvPr>
        </p:nvSpPr>
        <p:spPr>
          <a:xfrm>
            <a:off x="10358914" y="6130437"/>
            <a:ext cx="1145984" cy="3703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5" name="Google Shape;85;p60"/>
          <p:cNvSpPr txBox="1"/>
          <p:nvPr>
            <p:ph idx="11" type="ftr"/>
          </p:nvPr>
        </p:nvSpPr>
        <p:spPr>
          <a:xfrm>
            <a:off x="2588538" y="6135809"/>
            <a:ext cx="761801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6" name="Google Shape;86;p60"/>
          <p:cNvSpPr/>
          <p:nvPr/>
        </p:nvSpPr>
        <p:spPr>
          <a:xfrm flipH="1" rot="10800000">
            <a:off x="-4187" y="714376"/>
            <a:ext cx="1588113" cy="507297"/>
          </a:xfrm>
          <a:custGeom>
            <a:rect b="b" l="l" r="r" t="t"/>
            <a:pathLst>
              <a:path extrusionOk="0" h="10000" w="9248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" name="Google Shape;87;p60"/>
          <p:cNvSpPr txBox="1"/>
          <p:nvPr>
            <p:ph idx="12" type="sldNum"/>
          </p:nvPr>
        </p:nvSpPr>
        <p:spPr>
          <a:xfrm>
            <a:off x="531674" y="787783"/>
            <a:ext cx="77956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 blanco" type="blank">
  <p:cSld name="BLANK"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61"/>
          <p:cNvSpPr txBox="1"/>
          <p:nvPr>
            <p:ph idx="10" type="dt"/>
          </p:nvPr>
        </p:nvSpPr>
        <p:spPr>
          <a:xfrm>
            <a:off x="10358914" y="6130437"/>
            <a:ext cx="1145984" cy="3703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0" name="Google Shape;90;p61"/>
          <p:cNvSpPr txBox="1"/>
          <p:nvPr>
            <p:ph idx="11" type="ftr"/>
          </p:nvPr>
        </p:nvSpPr>
        <p:spPr>
          <a:xfrm>
            <a:off x="2588538" y="6135809"/>
            <a:ext cx="761801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1" name="Google Shape;91;p61"/>
          <p:cNvSpPr/>
          <p:nvPr/>
        </p:nvSpPr>
        <p:spPr>
          <a:xfrm flipH="1" rot="10800000">
            <a:off x="-4187" y="714376"/>
            <a:ext cx="1588113" cy="507297"/>
          </a:xfrm>
          <a:custGeom>
            <a:rect b="b" l="l" r="r" t="t"/>
            <a:pathLst>
              <a:path extrusionOk="0" h="10000" w="9248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" name="Google Shape;92;p61"/>
          <p:cNvSpPr txBox="1"/>
          <p:nvPr>
            <p:ph idx="12" type="sldNum"/>
          </p:nvPr>
        </p:nvSpPr>
        <p:spPr>
          <a:xfrm>
            <a:off x="531674" y="787783"/>
            <a:ext cx="77956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ido con título" type="objTx">
  <p:cSld name="OBJECT_WITH_CAPTION_TEXT"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62"/>
          <p:cNvSpPr txBox="1"/>
          <p:nvPr>
            <p:ph type="title"/>
          </p:nvPr>
        </p:nvSpPr>
        <p:spPr>
          <a:xfrm>
            <a:off x="2588538" y="446088"/>
            <a:ext cx="3504286" cy="9763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999"/>
              <a:buFont typeface="Century Gothic"/>
              <a:buNone/>
              <a:defRPr b="0" sz="1999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5" name="Google Shape;95;p62"/>
          <p:cNvSpPr txBox="1"/>
          <p:nvPr>
            <p:ph idx="1" type="body"/>
          </p:nvPr>
        </p:nvSpPr>
        <p:spPr>
          <a:xfrm>
            <a:off x="6321365" y="446089"/>
            <a:ext cx="5180251" cy="54149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1pPr>
            <a:lvl2pPr indent="-342900" lvl="1" marL="9144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2pPr>
            <a:lvl3pPr indent="-342900" lvl="2" marL="13716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3pPr>
            <a:lvl4pPr indent="-342900" lvl="3" marL="18288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4pPr>
            <a:lvl5pPr indent="-342900" lvl="4" marL="22860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5pPr>
            <a:lvl6pPr indent="-342900" lvl="5" marL="27432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indent="-342900" lvl="6" marL="32004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indent="-342900" lvl="7" marL="36576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indent="-342900" lvl="8" marL="41148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/>
        </p:txBody>
      </p:sp>
      <p:sp>
        <p:nvSpPr>
          <p:cNvPr id="96" name="Google Shape;96;p62"/>
          <p:cNvSpPr txBox="1"/>
          <p:nvPr>
            <p:ph idx="2" type="body"/>
          </p:nvPr>
        </p:nvSpPr>
        <p:spPr>
          <a:xfrm>
            <a:off x="2588538" y="1598613"/>
            <a:ext cx="3504286" cy="426243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200"/>
              <a:buNone/>
              <a:defRPr sz="12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000"/>
              <a:buNone/>
              <a:defRPr sz="10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9pPr>
          </a:lstStyle>
          <a:p/>
        </p:txBody>
      </p:sp>
      <p:sp>
        <p:nvSpPr>
          <p:cNvPr id="97" name="Google Shape;97;p62"/>
          <p:cNvSpPr txBox="1"/>
          <p:nvPr>
            <p:ph idx="10" type="dt"/>
          </p:nvPr>
        </p:nvSpPr>
        <p:spPr>
          <a:xfrm>
            <a:off x="10358914" y="6130437"/>
            <a:ext cx="1145984" cy="3703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8" name="Google Shape;98;p62"/>
          <p:cNvSpPr txBox="1"/>
          <p:nvPr>
            <p:ph idx="11" type="ftr"/>
          </p:nvPr>
        </p:nvSpPr>
        <p:spPr>
          <a:xfrm>
            <a:off x="2588538" y="6135809"/>
            <a:ext cx="761801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9" name="Google Shape;99;p62"/>
          <p:cNvSpPr/>
          <p:nvPr/>
        </p:nvSpPr>
        <p:spPr>
          <a:xfrm flipH="1" rot="10800000">
            <a:off x="-4187" y="714376"/>
            <a:ext cx="1588113" cy="507297"/>
          </a:xfrm>
          <a:custGeom>
            <a:rect b="b" l="l" r="r" t="t"/>
            <a:pathLst>
              <a:path extrusionOk="0" h="10000" w="9248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" name="Google Shape;100;p62"/>
          <p:cNvSpPr txBox="1"/>
          <p:nvPr>
            <p:ph idx="12" type="sldNum"/>
          </p:nvPr>
        </p:nvSpPr>
        <p:spPr>
          <a:xfrm>
            <a:off x="531674" y="787783"/>
            <a:ext cx="77956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n con título" type="picTx">
  <p:cSld name="PICTURE_WITH_CAPTION_TEXT"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63"/>
          <p:cNvSpPr txBox="1"/>
          <p:nvPr>
            <p:ph type="title"/>
          </p:nvPr>
        </p:nvSpPr>
        <p:spPr>
          <a:xfrm>
            <a:off x="2588539" y="4800600"/>
            <a:ext cx="8913078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399"/>
              <a:buFont typeface="Century Gothic"/>
              <a:buNone/>
              <a:defRPr b="0" sz="2399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3" name="Google Shape;103;p63"/>
          <p:cNvSpPr/>
          <p:nvPr>
            <p:ph idx="2" type="pic"/>
          </p:nvPr>
        </p:nvSpPr>
        <p:spPr>
          <a:xfrm>
            <a:off x="2588538" y="634965"/>
            <a:ext cx="8913078" cy="385497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None/>
              <a:defRPr b="0" i="0" sz="16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None/>
              <a:defRPr b="0" i="0" sz="16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None/>
              <a:defRPr b="0" i="0" sz="16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None/>
              <a:defRPr b="0" i="0" sz="16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None/>
              <a:defRPr b="0" i="0" sz="16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None/>
              <a:defRPr b="0" i="0" sz="16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None/>
              <a:defRPr b="0" i="0" sz="16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None/>
              <a:defRPr b="0" i="0" sz="16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None/>
              <a:defRPr b="0" i="0" sz="16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04" name="Google Shape;104;p63"/>
          <p:cNvSpPr txBox="1"/>
          <p:nvPr>
            <p:ph idx="1" type="body"/>
          </p:nvPr>
        </p:nvSpPr>
        <p:spPr>
          <a:xfrm>
            <a:off x="2588539" y="5367338"/>
            <a:ext cx="8913078" cy="4937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200"/>
              <a:buNone/>
              <a:defRPr sz="1200"/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200"/>
              <a:buNone/>
              <a:defRPr sz="12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000"/>
              <a:buNone/>
              <a:defRPr sz="10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9pPr>
          </a:lstStyle>
          <a:p/>
        </p:txBody>
      </p:sp>
      <p:sp>
        <p:nvSpPr>
          <p:cNvPr id="105" name="Google Shape;105;p63"/>
          <p:cNvSpPr txBox="1"/>
          <p:nvPr>
            <p:ph idx="10" type="dt"/>
          </p:nvPr>
        </p:nvSpPr>
        <p:spPr>
          <a:xfrm>
            <a:off x="10358914" y="6130437"/>
            <a:ext cx="1145984" cy="3703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6" name="Google Shape;106;p63"/>
          <p:cNvSpPr txBox="1"/>
          <p:nvPr>
            <p:ph idx="11" type="ftr"/>
          </p:nvPr>
        </p:nvSpPr>
        <p:spPr>
          <a:xfrm>
            <a:off x="2588538" y="6135809"/>
            <a:ext cx="761801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7" name="Google Shape;107;p63"/>
          <p:cNvSpPr/>
          <p:nvPr/>
        </p:nvSpPr>
        <p:spPr>
          <a:xfrm flipH="1" rot="10800000">
            <a:off x="-4187" y="4911726"/>
            <a:ext cx="1588113" cy="507297"/>
          </a:xfrm>
          <a:custGeom>
            <a:rect b="b" l="l" r="r" t="t"/>
            <a:pathLst>
              <a:path extrusionOk="0" h="10000" w="9248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" name="Google Shape;108;p63"/>
          <p:cNvSpPr txBox="1"/>
          <p:nvPr>
            <p:ph idx="12" type="sldNum"/>
          </p:nvPr>
        </p:nvSpPr>
        <p:spPr>
          <a:xfrm>
            <a:off x="531674" y="4983088"/>
            <a:ext cx="77956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theme" Target="../theme/theme2.xml"/><Relationship Id="rId1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6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9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5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3.xml"/><Relationship Id="rId8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FFFFF"/>
            </a:gs>
            <a:gs pos="100000">
              <a:srgbClr val="DDE6C3"/>
            </a:gs>
          </a:gsLst>
          <a:path path="circle">
            <a:fillToRect b="100%" r="100%"/>
          </a:path>
          <a:tileRect l="-100%" t="-100%"/>
        </a:gra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52"/>
          <p:cNvGrpSpPr/>
          <p:nvPr/>
        </p:nvGrpSpPr>
        <p:grpSpPr>
          <a:xfrm>
            <a:off x="1" y="228600"/>
            <a:ext cx="2850773" cy="6638628"/>
            <a:chOff x="2487613" y="285750"/>
            <a:chExt cx="2428875" cy="5654676"/>
          </a:xfrm>
        </p:grpSpPr>
        <p:sp>
          <p:nvSpPr>
            <p:cNvPr id="11" name="Google Shape;11;p52"/>
            <p:cNvSpPr/>
            <p:nvPr/>
          </p:nvSpPr>
          <p:spPr>
            <a:xfrm>
              <a:off x="2487613" y="2284413"/>
              <a:ext cx="85725" cy="533400"/>
            </a:xfrm>
            <a:custGeom>
              <a:rect b="b" l="l" r="r" t="t"/>
              <a:pathLst>
                <a:path extrusionOk="0" h="136" w="22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" name="Google Shape;12;p52"/>
            <p:cNvSpPr/>
            <p:nvPr/>
          </p:nvSpPr>
          <p:spPr>
            <a:xfrm>
              <a:off x="2597151" y="2779713"/>
              <a:ext cx="550863" cy="1978025"/>
            </a:xfrm>
            <a:custGeom>
              <a:rect b="b" l="l" r="r" t="t"/>
              <a:pathLst>
                <a:path extrusionOk="0" h="504" w="140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" name="Google Shape;13;p52"/>
            <p:cNvSpPr/>
            <p:nvPr/>
          </p:nvSpPr>
          <p:spPr>
            <a:xfrm>
              <a:off x="3175001" y="4730750"/>
              <a:ext cx="519113" cy="1209675"/>
            </a:xfrm>
            <a:custGeom>
              <a:rect b="b" l="l" r="r" t="t"/>
              <a:pathLst>
                <a:path extrusionOk="0" h="308" w="132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" name="Google Shape;14;p52"/>
            <p:cNvSpPr/>
            <p:nvPr/>
          </p:nvSpPr>
          <p:spPr>
            <a:xfrm>
              <a:off x="3305176" y="5630863"/>
              <a:ext cx="146050" cy="309563"/>
            </a:xfrm>
            <a:custGeom>
              <a:rect b="b" l="l" r="r" t="t"/>
              <a:pathLst>
                <a:path extrusionOk="0" h="79" w="37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" name="Google Shape;15;p52"/>
            <p:cNvSpPr/>
            <p:nvPr/>
          </p:nvSpPr>
          <p:spPr>
            <a:xfrm>
              <a:off x="2573338" y="2817813"/>
              <a:ext cx="700088" cy="2835275"/>
            </a:xfrm>
            <a:custGeom>
              <a:rect b="b" l="l" r="r" t="t"/>
              <a:pathLst>
                <a:path extrusionOk="0" h="722" w="178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" name="Google Shape;16;p52"/>
            <p:cNvSpPr/>
            <p:nvPr/>
          </p:nvSpPr>
          <p:spPr>
            <a:xfrm>
              <a:off x="2506663" y="285750"/>
              <a:ext cx="90488" cy="2493963"/>
            </a:xfrm>
            <a:custGeom>
              <a:rect b="b" l="l" r="r" t="t"/>
              <a:pathLst>
                <a:path extrusionOk="0" h="635" w="23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" name="Google Shape;17;p52"/>
            <p:cNvSpPr/>
            <p:nvPr/>
          </p:nvSpPr>
          <p:spPr>
            <a:xfrm>
              <a:off x="2554288" y="2598738"/>
              <a:ext cx="66675" cy="420688"/>
            </a:xfrm>
            <a:custGeom>
              <a:rect b="b" l="l" r="r" t="t"/>
              <a:pathLst>
                <a:path extrusionOk="0" h="107" w="1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" name="Google Shape;18;p52"/>
            <p:cNvSpPr/>
            <p:nvPr/>
          </p:nvSpPr>
          <p:spPr>
            <a:xfrm>
              <a:off x="3143251" y="4757738"/>
              <a:ext cx="161925" cy="873125"/>
            </a:xfrm>
            <a:custGeom>
              <a:rect b="b" l="l" r="r" t="t"/>
              <a:pathLst>
                <a:path extrusionOk="0" h="222" w="41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" name="Google Shape;19;p52"/>
            <p:cNvSpPr/>
            <p:nvPr/>
          </p:nvSpPr>
          <p:spPr>
            <a:xfrm>
              <a:off x="3148013" y="1282700"/>
              <a:ext cx="1768475" cy="3448050"/>
            </a:xfrm>
            <a:custGeom>
              <a:rect b="b" l="l" r="r" t="t"/>
              <a:pathLst>
                <a:path extrusionOk="0" h="878" w="450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" name="Google Shape;20;p52"/>
            <p:cNvSpPr/>
            <p:nvPr/>
          </p:nvSpPr>
          <p:spPr>
            <a:xfrm>
              <a:off x="3273426" y="5653088"/>
              <a:ext cx="138113" cy="287338"/>
            </a:xfrm>
            <a:custGeom>
              <a:rect b="b" l="l" r="r" t="t"/>
              <a:pathLst>
                <a:path extrusionOk="0" h="73" w="35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" name="Google Shape;21;p52"/>
            <p:cNvSpPr/>
            <p:nvPr/>
          </p:nvSpPr>
          <p:spPr>
            <a:xfrm>
              <a:off x="3143251" y="4656138"/>
              <a:ext cx="31750" cy="188913"/>
            </a:xfrm>
            <a:custGeom>
              <a:rect b="b" l="l" r="r" t="t"/>
              <a:pathLst>
                <a:path extrusionOk="0" h="48" w="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" name="Google Shape;22;p52"/>
            <p:cNvSpPr/>
            <p:nvPr/>
          </p:nvSpPr>
          <p:spPr>
            <a:xfrm>
              <a:off x="3211513" y="5410200"/>
              <a:ext cx="203200" cy="530225"/>
            </a:xfrm>
            <a:custGeom>
              <a:rect b="b" l="l" r="r" t="t"/>
              <a:pathLst>
                <a:path extrusionOk="0" h="135" w="52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3" name="Google Shape;23;p52"/>
          <p:cNvGrpSpPr/>
          <p:nvPr/>
        </p:nvGrpSpPr>
        <p:grpSpPr>
          <a:xfrm>
            <a:off x="27215" y="-786"/>
            <a:ext cx="2356060" cy="6854039"/>
            <a:chOff x="6627813" y="194833"/>
            <a:chExt cx="1952625" cy="5678918"/>
          </a:xfrm>
        </p:grpSpPr>
        <p:sp>
          <p:nvSpPr>
            <p:cNvPr id="24" name="Google Shape;24;p52"/>
            <p:cNvSpPr/>
            <p:nvPr/>
          </p:nvSpPr>
          <p:spPr>
            <a:xfrm>
              <a:off x="6627813" y="194833"/>
              <a:ext cx="409575" cy="3646488"/>
            </a:xfrm>
            <a:custGeom>
              <a:rect b="b" l="l" r="r" t="t"/>
              <a:pathLst>
                <a:path extrusionOk="0" h="920" w="103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" name="Google Shape;25;p52"/>
            <p:cNvSpPr/>
            <p:nvPr/>
          </p:nvSpPr>
          <p:spPr>
            <a:xfrm>
              <a:off x="7061201" y="3771900"/>
              <a:ext cx="350838" cy="1309688"/>
            </a:xfrm>
            <a:custGeom>
              <a:rect b="b" l="l" r="r" t="t"/>
              <a:pathLst>
                <a:path extrusionOk="0" h="330" w="88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" name="Google Shape;26;p52"/>
            <p:cNvSpPr/>
            <p:nvPr/>
          </p:nvSpPr>
          <p:spPr>
            <a:xfrm>
              <a:off x="7439026" y="5053013"/>
              <a:ext cx="357188" cy="820738"/>
            </a:xfrm>
            <a:custGeom>
              <a:rect b="b" l="l" r="r" t="t"/>
              <a:pathLst>
                <a:path extrusionOk="0" h="207" w="90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" name="Google Shape;27;p52"/>
            <p:cNvSpPr/>
            <p:nvPr/>
          </p:nvSpPr>
          <p:spPr>
            <a:xfrm>
              <a:off x="7037388" y="3811588"/>
              <a:ext cx="457200" cy="1852613"/>
            </a:xfrm>
            <a:custGeom>
              <a:rect b="b" l="l" r="r" t="t"/>
              <a:pathLst>
                <a:path extrusionOk="0" h="467" w="115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" name="Google Shape;28;p52"/>
            <p:cNvSpPr/>
            <p:nvPr/>
          </p:nvSpPr>
          <p:spPr>
            <a:xfrm>
              <a:off x="6992938" y="1263650"/>
              <a:ext cx="144463" cy="2508250"/>
            </a:xfrm>
            <a:custGeom>
              <a:rect b="b" l="l" r="r" t="t"/>
              <a:pathLst>
                <a:path extrusionOk="0" h="633" w="36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" name="Google Shape;29;p52"/>
            <p:cNvSpPr/>
            <p:nvPr/>
          </p:nvSpPr>
          <p:spPr>
            <a:xfrm>
              <a:off x="7526338" y="5640388"/>
              <a:ext cx="111125" cy="233363"/>
            </a:xfrm>
            <a:custGeom>
              <a:rect b="b" l="l" r="r" t="t"/>
              <a:pathLst>
                <a:path extrusionOk="0" h="59" w="28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" name="Google Shape;30;p52"/>
            <p:cNvSpPr/>
            <p:nvPr/>
          </p:nvSpPr>
          <p:spPr>
            <a:xfrm>
              <a:off x="7021513" y="3598863"/>
              <a:ext cx="68263" cy="423863"/>
            </a:xfrm>
            <a:custGeom>
              <a:rect b="b" l="l" r="r" t="t"/>
              <a:pathLst>
                <a:path extrusionOk="0" h="107" w="1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" name="Google Shape;31;p52"/>
            <p:cNvSpPr/>
            <p:nvPr/>
          </p:nvSpPr>
          <p:spPr>
            <a:xfrm>
              <a:off x="7412038" y="2801938"/>
              <a:ext cx="1168400" cy="2251075"/>
            </a:xfrm>
            <a:custGeom>
              <a:rect b="b" l="l" r="r" t="t"/>
              <a:pathLst>
                <a:path extrusionOk="0" h="568" w="294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" name="Google Shape;32;p52"/>
            <p:cNvSpPr/>
            <p:nvPr/>
          </p:nvSpPr>
          <p:spPr>
            <a:xfrm>
              <a:off x="7494588" y="5664200"/>
              <a:ext cx="100013" cy="209550"/>
            </a:xfrm>
            <a:custGeom>
              <a:rect b="b" l="l" r="r" t="t"/>
              <a:pathLst>
                <a:path extrusionOk="0" h="53" w="25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" name="Google Shape;33;p52"/>
            <p:cNvSpPr/>
            <p:nvPr/>
          </p:nvSpPr>
          <p:spPr>
            <a:xfrm>
              <a:off x="7412038" y="5081588"/>
              <a:ext cx="114300" cy="558800"/>
            </a:xfrm>
            <a:custGeom>
              <a:rect b="b" l="l" r="r" t="t"/>
              <a:pathLst>
                <a:path extrusionOk="0" h="141" w="29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" name="Google Shape;34;p52"/>
            <p:cNvSpPr/>
            <p:nvPr/>
          </p:nvSpPr>
          <p:spPr>
            <a:xfrm>
              <a:off x="7412038" y="4978400"/>
              <a:ext cx="31750" cy="188913"/>
            </a:xfrm>
            <a:custGeom>
              <a:rect b="b" l="l" r="r" t="t"/>
              <a:pathLst>
                <a:path extrusionOk="0" h="48" w="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" name="Google Shape;35;p52"/>
            <p:cNvSpPr/>
            <p:nvPr/>
          </p:nvSpPr>
          <p:spPr>
            <a:xfrm>
              <a:off x="7439026" y="5434013"/>
              <a:ext cx="174625" cy="439738"/>
            </a:xfrm>
            <a:custGeom>
              <a:rect b="b" l="l" r="r" t="t"/>
              <a:pathLst>
                <a:path extrusionOk="0" h="111" w="44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6" name="Google Shape;36;p52"/>
          <p:cNvSpPr/>
          <p:nvPr/>
        </p:nvSpPr>
        <p:spPr>
          <a:xfrm>
            <a:off x="0" y="0"/>
            <a:ext cx="182832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52"/>
          <p:cNvSpPr txBox="1"/>
          <p:nvPr>
            <p:ph type="title"/>
          </p:nvPr>
        </p:nvSpPr>
        <p:spPr>
          <a:xfrm>
            <a:off x="2592249" y="624110"/>
            <a:ext cx="8909366" cy="12808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599"/>
              <a:buFont typeface="Century Gothic"/>
              <a:buNone/>
              <a:defRPr b="0" i="0" sz="3599" u="none" cap="none" strike="noStrike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38" name="Google Shape;38;p52"/>
          <p:cNvSpPr txBox="1"/>
          <p:nvPr>
            <p:ph idx="1" type="body"/>
          </p:nvPr>
        </p:nvSpPr>
        <p:spPr>
          <a:xfrm>
            <a:off x="2588538" y="2133600"/>
            <a:ext cx="8913078" cy="388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836" lvl="0" marL="4572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799"/>
              <a:buFont typeface="Noto Sans Symbols"/>
              <a:buChar char="🠶"/>
              <a:defRPr b="0" i="0" sz="1799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30200" lvl="1" marL="9144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Char char="🠶"/>
              <a:defRPr b="0" i="0" sz="16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317500" lvl="2" marL="13716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🠶"/>
              <a:defRPr b="0" i="0" sz="14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304800" lvl="3" marL="18288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🠶"/>
              <a:defRPr b="0" i="0" sz="12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304800" lvl="4" marL="22860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🠶"/>
              <a:defRPr b="0" i="0" sz="12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304800" lvl="5" marL="27432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🠶"/>
              <a:defRPr b="0" i="0" sz="12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304800" lvl="6" marL="32004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🠶"/>
              <a:defRPr b="0" i="0" sz="12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304800" lvl="7" marL="36576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🠶"/>
              <a:defRPr b="0" i="0" sz="12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304800" lvl="8" marL="41148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🠶"/>
              <a:defRPr b="0" i="0" sz="12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39" name="Google Shape;39;p52"/>
          <p:cNvSpPr txBox="1"/>
          <p:nvPr>
            <p:ph idx="10" type="dt"/>
          </p:nvPr>
        </p:nvSpPr>
        <p:spPr>
          <a:xfrm>
            <a:off x="10358914" y="6130437"/>
            <a:ext cx="1145984" cy="3703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1000" u="none" cap="none" strike="noStrike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40" name="Google Shape;40;p52"/>
          <p:cNvSpPr txBox="1"/>
          <p:nvPr>
            <p:ph idx="11" type="ftr"/>
          </p:nvPr>
        </p:nvSpPr>
        <p:spPr>
          <a:xfrm>
            <a:off x="2588538" y="6135809"/>
            <a:ext cx="761801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9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41" name="Google Shape;41;p52"/>
          <p:cNvSpPr txBox="1"/>
          <p:nvPr>
            <p:ph idx="12" type="sldNum"/>
          </p:nvPr>
        </p:nvSpPr>
        <p:spPr>
          <a:xfrm>
            <a:off x="531674" y="787783"/>
            <a:ext cx="77956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999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999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999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999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999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999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999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999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999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pos="3839">
          <p15:clr>
            <a:srgbClr val="F26B43"/>
          </p15:clr>
        </p15:guide>
        <p15:guide id="2" orient="horz" pos="216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385623"/>
            </a:gs>
            <a:gs pos="58000">
              <a:srgbClr val="DDEAF6"/>
            </a:gs>
            <a:gs pos="80000">
              <a:srgbClr val="C4E0B2"/>
            </a:gs>
            <a:gs pos="100000">
              <a:srgbClr val="92D050"/>
            </a:gs>
          </a:gsLst>
          <a:lin ang="5400000" scaled="0"/>
        </a:gradFill>
      </p:bgPr>
    </p:bg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56"/>
          <p:cNvSpPr txBox="1"/>
          <p:nvPr>
            <p:ph type="title"/>
          </p:nvPr>
        </p:nvSpPr>
        <p:spPr>
          <a:xfrm>
            <a:off x="837982" y="365126"/>
            <a:ext cx="10512862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399"/>
              <a:buFont typeface="Calibri"/>
              <a:buNone/>
              <a:defRPr b="0" i="0" sz="439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67" name="Google Shape;167;p56"/>
          <p:cNvSpPr txBox="1"/>
          <p:nvPr>
            <p:ph idx="1" type="body"/>
          </p:nvPr>
        </p:nvSpPr>
        <p:spPr>
          <a:xfrm>
            <a:off x="837982" y="1825625"/>
            <a:ext cx="10512862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336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799"/>
              <a:buFont typeface="Arial"/>
              <a:buChar char="•"/>
              <a:defRPr b="0" i="0" sz="279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0936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99"/>
              <a:buFont typeface="Arial"/>
              <a:buChar char="•"/>
              <a:defRPr b="0" i="0" sz="239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536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99"/>
              <a:buFont typeface="Arial"/>
              <a:buChar char="•"/>
              <a:defRPr b="0" i="0" sz="199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836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99"/>
              <a:buFont typeface="Arial"/>
              <a:buChar char="•"/>
              <a:defRPr b="0" i="0" sz="179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836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99"/>
              <a:buFont typeface="Arial"/>
              <a:buChar char="•"/>
              <a:defRPr b="0" i="0" sz="179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836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99"/>
              <a:buFont typeface="Arial"/>
              <a:buChar char="•"/>
              <a:defRPr b="0" i="0" sz="179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836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99"/>
              <a:buFont typeface="Arial"/>
              <a:buChar char="•"/>
              <a:defRPr b="0" i="0" sz="179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836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99"/>
              <a:buFont typeface="Arial"/>
              <a:buChar char="•"/>
              <a:defRPr b="0" i="0" sz="179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836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99"/>
              <a:buFont typeface="Arial"/>
              <a:buChar char="•"/>
              <a:defRPr b="0" i="0" sz="179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68" name="Google Shape;168;p56"/>
          <p:cNvSpPr txBox="1"/>
          <p:nvPr>
            <p:ph idx="10" type="dt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69" name="Google Shape;169;p56"/>
          <p:cNvSpPr txBox="1"/>
          <p:nvPr>
            <p:ph idx="11" type="ftr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70" name="Google Shape;170;p56"/>
          <p:cNvSpPr txBox="1"/>
          <p:nvPr>
            <p:ph idx="12" type="sldNum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1.png"/><Relationship Id="rId4" Type="http://schemas.openxmlformats.org/officeDocument/2006/relationships/image" Target="../media/image8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7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6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8.png"/><Relationship Id="rId4" Type="http://schemas.openxmlformats.org/officeDocument/2006/relationships/image" Target="../media/image12.jpg"/><Relationship Id="rId5" Type="http://schemas.openxmlformats.org/officeDocument/2006/relationships/image" Target="../media/image20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5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5.jpg"/><Relationship Id="rId4" Type="http://schemas.openxmlformats.org/officeDocument/2006/relationships/image" Target="../media/image1.jp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2.png"/><Relationship Id="rId8" Type="http://schemas.openxmlformats.org/officeDocument/2006/relationships/image" Target="../media/image33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4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6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0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3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9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1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5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9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7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2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47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5.jp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6.jp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28.jp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24.jp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32.jp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31.jp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23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30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37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34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26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38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45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39.gif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42.gif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40.jpg"/><Relationship Id="rId4" Type="http://schemas.openxmlformats.org/officeDocument/2006/relationships/image" Target="../media/image51.jpg"/><Relationship Id="rId5" Type="http://schemas.openxmlformats.org/officeDocument/2006/relationships/image" Target="../media/image41.jpg"/><Relationship Id="rId6" Type="http://schemas.openxmlformats.org/officeDocument/2006/relationships/image" Target="../media/image43.jpg"/><Relationship Id="rId7" Type="http://schemas.openxmlformats.org/officeDocument/2006/relationships/image" Target="../media/image49.jp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48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50.png"/></Relationships>
</file>

<file path=ppt/slides/_rels/slide5.xml.rels><?xml version="1.0" encoding="UTF-8" standalone="yes"?><Relationships xmlns="http://schemas.openxmlformats.org/package/2006/relationships"><Relationship Id="rId11" Type="http://schemas.openxmlformats.org/officeDocument/2006/relationships/slide" Target="/ppt/slides/slide22.xml"/><Relationship Id="rId10" Type="http://schemas.openxmlformats.org/officeDocument/2006/relationships/slide" Target="/ppt/slides/slide20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slide" Target="/ppt/slides/slide8.xml"/><Relationship Id="rId4" Type="http://schemas.openxmlformats.org/officeDocument/2006/relationships/slide" Target="/ppt/slides/slide12.xml"/><Relationship Id="rId9" Type="http://schemas.openxmlformats.org/officeDocument/2006/relationships/slide" Target="/ppt/slides/slide17.xml"/><Relationship Id="rId5" Type="http://schemas.openxmlformats.org/officeDocument/2006/relationships/slide" Target="/ppt/slides/slide14.xml"/><Relationship Id="rId6" Type="http://schemas.openxmlformats.org/officeDocument/2006/relationships/slide" Target="/ppt/slides/slide15.xml"/><Relationship Id="rId7" Type="http://schemas.openxmlformats.org/officeDocument/2006/relationships/slide" Target="/ppt/slides/slide16.xml"/><Relationship Id="rId8" Type="http://schemas.openxmlformats.org/officeDocument/2006/relationships/slide" Target="/ppt/slides/slide18.xml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44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52.png"/><Relationship Id="rId4" Type="http://schemas.openxmlformats.org/officeDocument/2006/relationships/image" Target="../media/image46.pn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2.xml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3.xml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4.xml"/></Relationships>
</file>

<file path=ppt/slides/_rels/slide6.xml.rels><?xml version="1.0" encoding="UTF-8" standalone="yes"?><Relationships xmlns="http://schemas.openxmlformats.org/package/2006/relationships"><Relationship Id="rId11" Type="http://schemas.openxmlformats.org/officeDocument/2006/relationships/slide" Target="/ppt/slides/slide47.xml"/><Relationship Id="rId10" Type="http://schemas.openxmlformats.org/officeDocument/2006/relationships/slide" Target="/ppt/slides/slide44.xml"/><Relationship Id="rId12" Type="http://schemas.openxmlformats.org/officeDocument/2006/relationships/slide" Target="/ppt/slides/slide48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slide" Target="/ppt/slides/slide27.xml"/><Relationship Id="rId4" Type="http://schemas.openxmlformats.org/officeDocument/2006/relationships/slide" Target="/ppt/slides/slide29.xml"/><Relationship Id="rId9" Type="http://schemas.openxmlformats.org/officeDocument/2006/relationships/slide" Target="/ppt/slides/slide38.xml"/><Relationship Id="rId5" Type="http://schemas.openxmlformats.org/officeDocument/2006/relationships/slide" Target="/ppt/slides/slide30.xml"/><Relationship Id="rId6" Type="http://schemas.openxmlformats.org/officeDocument/2006/relationships/slide" Target="/ppt/slides/slide31.xml"/><Relationship Id="rId7" Type="http://schemas.openxmlformats.org/officeDocument/2006/relationships/slide" Target="/ppt/slides/slide32.xml"/><Relationship Id="rId8" Type="http://schemas.openxmlformats.org/officeDocument/2006/relationships/slide" Target="/ppt/slides/slide33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slide" Target="/ppt/slides/slide49.xml"/><Relationship Id="rId4" Type="http://schemas.openxmlformats.org/officeDocument/2006/relationships/slide" Target="/ppt/slides/slide51.xml"/><Relationship Id="rId5" Type="http://schemas.openxmlformats.org/officeDocument/2006/relationships/slide" Target="/ppt/slides/slide52.xml"/><Relationship Id="rId6" Type="http://schemas.openxmlformats.org/officeDocument/2006/relationships/slide" Target="/ppt/slides/slide53.xml"/><Relationship Id="rId7" Type="http://schemas.openxmlformats.org/officeDocument/2006/relationships/slide" Target="/ppt/slides/slide54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9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_2634437_orig.png" id="244" name="Google Shape;244;p1"/>
          <p:cNvPicPr preferRelativeResize="0"/>
          <p:nvPr/>
        </p:nvPicPr>
        <p:blipFill rotWithShape="1">
          <a:blip r:embed="rId3">
            <a:alphaModFix/>
          </a:blip>
          <a:srcRect b="9372" l="12193" r="10534" t="7531"/>
          <a:stretch/>
        </p:blipFill>
        <p:spPr>
          <a:xfrm>
            <a:off x="9438736" y="235353"/>
            <a:ext cx="2448273" cy="2310819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p1"/>
          <p:cNvSpPr txBox="1"/>
          <p:nvPr/>
        </p:nvSpPr>
        <p:spPr>
          <a:xfrm>
            <a:off x="2267343" y="2614985"/>
            <a:ext cx="9073008" cy="14465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MX" sz="44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PREPARATORIA </a:t>
            </a:r>
            <a:r>
              <a:rPr b="1" i="0" lang="es-MX" sz="4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PARTICULAR FRANCISCO LARROYO</a:t>
            </a:r>
            <a:endParaRPr/>
          </a:p>
        </p:txBody>
      </p:sp>
      <p:sp>
        <p:nvSpPr>
          <p:cNvPr id="246" name="Google Shape;246;p1"/>
          <p:cNvSpPr txBox="1"/>
          <p:nvPr/>
        </p:nvSpPr>
        <p:spPr>
          <a:xfrm>
            <a:off x="8459952" y="4365104"/>
            <a:ext cx="3744416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MX" sz="2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EQUIPO : </a:t>
            </a:r>
            <a:r>
              <a:rPr lang="es-MX" sz="4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</a:t>
            </a:r>
            <a:endParaRPr sz="24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47" name="Google Shape;247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77788" y="204616"/>
            <a:ext cx="2585268" cy="2372294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p1"/>
          <p:cNvSpPr txBox="1"/>
          <p:nvPr/>
        </p:nvSpPr>
        <p:spPr>
          <a:xfrm>
            <a:off x="333772" y="5976774"/>
            <a:ext cx="1080120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MX" sz="4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0" name="Google Shape;320;p10"/>
          <p:cNvPicPr preferRelativeResize="0"/>
          <p:nvPr/>
        </p:nvPicPr>
        <p:blipFill rotWithShape="1">
          <a:blip r:embed="rId3">
            <a:alphaModFix/>
          </a:blip>
          <a:srcRect b="9092" l="12309" r="9833" t="26098"/>
          <a:stretch/>
        </p:blipFill>
        <p:spPr>
          <a:xfrm>
            <a:off x="890200" y="1376225"/>
            <a:ext cx="10756699" cy="5036674"/>
          </a:xfrm>
          <a:prstGeom prst="rect">
            <a:avLst/>
          </a:prstGeom>
          <a:noFill/>
          <a:ln>
            <a:noFill/>
          </a:ln>
        </p:spPr>
      </p:pic>
      <p:sp>
        <p:nvSpPr>
          <p:cNvPr id="321" name="Google Shape;321;p10"/>
          <p:cNvSpPr txBox="1"/>
          <p:nvPr>
            <p:ph type="title"/>
          </p:nvPr>
        </p:nvSpPr>
        <p:spPr>
          <a:xfrm>
            <a:off x="8016575" y="95225"/>
            <a:ext cx="4172400" cy="12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239"/>
              <a:buFont typeface="Century Gothic"/>
              <a:buNone/>
            </a:pPr>
            <a:r>
              <a:rPr b="1" lang="es-MX" sz="2539"/>
              <a:t>Producto 1. C.A.I.A.C. Conclusiones Generales. Interdisciplinariedad III</a:t>
            </a:r>
            <a:br>
              <a:rPr lang="es-MX" sz="3239"/>
            </a:br>
            <a:endParaRPr sz="3239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" name="Google Shape;326;p11"/>
          <p:cNvPicPr preferRelativeResize="0"/>
          <p:nvPr/>
        </p:nvPicPr>
        <p:blipFill rotWithShape="1">
          <a:blip r:embed="rId3">
            <a:alphaModFix/>
          </a:blip>
          <a:srcRect b="57238" l="12019" r="10485" t="21045"/>
          <a:stretch/>
        </p:blipFill>
        <p:spPr>
          <a:xfrm>
            <a:off x="394725" y="1832100"/>
            <a:ext cx="11399376" cy="1796926"/>
          </a:xfrm>
          <a:prstGeom prst="rect">
            <a:avLst/>
          </a:prstGeom>
          <a:noFill/>
          <a:ln>
            <a:noFill/>
          </a:ln>
        </p:spPr>
      </p:pic>
      <p:sp>
        <p:nvSpPr>
          <p:cNvPr id="327" name="Google Shape;327;p11"/>
          <p:cNvSpPr txBox="1"/>
          <p:nvPr>
            <p:ph type="title"/>
          </p:nvPr>
        </p:nvSpPr>
        <p:spPr>
          <a:xfrm>
            <a:off x="7929575" y="95225"/>
            <a:ext cx="4259100" cy="12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239"/>
              <a:buFont typeface="Century Gothic"/>
              <a:buNone/>
            </a:pPr>
            <a:r>
              <a:rPr b="1" lang="es-MX" sz="2539"/>
              <a:t>Producto 1. C.A.I.A.C. Conclusiones Generales. Interdisciplinariedad</a:t>
            </a:r>
            <a:r>
              <a:rPr lang="es-MX" sz="1799"/>
              <a:t>  </a:t>
            </a:r>
            <a:r>
              <a:rPr b="1" lang="es-MX" sz="2499"/>
              <a:t>IV</a:t>
            </a:r>
            <a:endParaRPr b="1" sz="3939"/>
          </a:p>
        </p:txBody>
      </p:sp>
      <p:sp>
        <p:nvSpPr>
          <p:cNvPr id="328" name="Google Shape;328;p11"/>
          <p:cNvSpPr txBox="1"/>
          <p:nvPr/>
        </p:nvSpPr>
        <p:spPr>
          <a:xfrm>
            <a:off x="675900" y="3969300"/>
            <a:ext cx="11284500" cy="259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s-MX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Bibliografía</a:t>
            </a:r>
            <a:endParaRPr>
              <a:solidFill>
                <a:srgbClr val="40404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s-MX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Edgar Morin ,Los siete saberes necesarios a la educación del futuro, 1999, Organización de las Naciones Unidas para la Educación</a:t>
            </a:r>
            <a:endParaRPr>
              <a:solidFill>
                <a:srgbClr val="40404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s-MX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Lenoir, Yves. «Interdisciplinariedad en educación: una síntesis de sus especificidades y actualización.» Interdisciplina I, núm. 1 (2013): 51-86.</a:t>
            </a:r>
            <a:endParaRPr>
              <a:solidFill>
                <a:srgbClr val="40404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s-MX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 Barriga Arceo Frida Díaz,  Hernández Rojas Gerardo, Estrategias docente para un aprendizaje significativo. Una interpretación constructivista, Tercera edición, Editorial  Mc Graw Hill </a:t>
            </a:r>
            <a:endParaRPr>
              <a:solidFill>
                <a:srgbClr val="40404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40404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12"/>
          <p:cNvSpPr txBox="1"/>
          <p:nvPr>
            <p:ph type="title"/>
          </p:nvPr>
        </p:nvSpPr>
        <p:spPr>
          <a:xfrm>
            <a:off x="6327501" y="193475"/>
            <a:ext cx="5706600" cy="12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500"/>
              <a:buFont typeface="Century Gothic"/>
              <a:buNone/>
            </a:pPr>
            <a:r>
              <a:rPr b="1" lang="es-MX" sz="2699"/>
              <a:t>Producto 3 Evidencia fotográfica</a:t>
            </a:r>
            <a:endParaRPr sz="2699"/>
          </a:p>
        </p:txBody>
      </p:sp>
      <p:pic>
        <p:nvPicPr>
          <p:cNvPr id="334" name="Google Shape;334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81844" y="1327612"/>
            <a:ext cx="2266555" cy="3022073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" name="Google Shape;335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879318" y="2477477"/>
            <a:ext cx="3889343" cy="3744416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336" name="Google Shape;336;p1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509480" y="1474491"/>
            <a:ext cx="2931900" cy="3909000"/>
          </a:xfrm>
          <a:prstGeom prst="roundRect">
            <a:avLst>
              <a:gd fmla="val 8594" name="adj"/>
            </a:avLst>
          </a:prstGeom>
          <a:solidFill>
            <a:srgbClr val="ECECEC"/>
          </a:solidFill>
          <a:ln>
            <a:noFill/>
          </a:ln>
          <a:effectLst>
            <a:reflection blurRad="0" dir="5400000" dist="5000" endA="0" endPos="28000" fadeDir="5400000" kx="0" rotWithShape="0" algn="bl" stA="38000" stPos="0" sy="-100000" ky="0"/>
          </a:effectLst>
        </p:spPr>
      </p:pic>
      <p:sp>
        <p:nvSpPr>
          <p:cNvPr id="337" name="Google Shape;337;p12"/>
          <p:cNvSpPr txBox="1"/>
          <p:nvPr/>
        </p:nvSpPr>
        <p:spPr>
          <a:xfrm>
            <a:off x="261764" y="6021288"/>
            <a:ext cx="987141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MX" sz="4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5.b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3" name="Google Shape;343;ga1c05460db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566" y="0"/>
            <a:ext cx="12191966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16"/>
          <p:cNvSpPr txBox="1"/>
          <p:nvPr>
            <p:ph type="title"/>
          </p:nvPr>
        </p:nvSpPr>
        <p:spPr>
          <a:xfrm>
            <a:off x="7567950" y="457175"/>
            <a:ext cx="4501500" cy="7080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/>
              <a:buNone/>
            </a:pPr>
            <a:r>
              <a:rPr b="1" lang="es-MX" sz="2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lang="es-MX" sz="2600">
                <a:latin typeface="Arial"/>
                <a:ea typeface="Arial"/>
                <a:cs typeface="Arial"/>
                <a:sym typeface="Arial"/>
              </a:rPr>
              <a:t>Justificación del proyecto</a:t>
            </a:r>
            <a:endParaRPr b="1" sz="2600"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349" name="Google Shape;349;p16"/>
          <p:cNvGraphicFramePr/>
          <p:nvPr/>
        </p:nvGraphicFramePr>
        <p:xfrm>
          <a:off x="1007358" y="2677844"/>
          <a:ext cx="3000000" cy="3000000"/>
        </p:xfrm>
        <a:graphic>
          <a:graphicData uri="http://schemas.openxmlformats.org/drawingml/2006/table">
            <a:tbl>
              <a:tblPr>
                <a:noFill/>
                <a:tableStyleId>{4F78D14F-B6E8-4867-A3D0-764AEC9CD86E}</a:tableStyleId>
              </a:tblPr>
              <a:tblGrid>
                <a:gridCol w="10174100"/>
              </a:tblGrid>
              <a:tr h="190280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2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s-MX" sz="2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Los alumnos de la </a:t>
                      </a:r>
                      <a:r>
                        <a:rPr b="1" lang="es-MX" sz="2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</a:t>
                      </a:r>
                      <a:r>
                        <a:rPr b="1" i="0" lang="es-MX" sz="2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reparatoria Francisco Larroyo han expresado la necesidad de tener áreas verdes, ya que no existen</a:t>
                      </a:r>
                      <a:r>
                        <a:rPr b="1" lang="es-MX" sz="2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;</a:t>
                      </a:r>
                      <a:r>
                        <a:rPr b="1" i="0" lang="es-MX" sz="2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con la finalidad de contribuir a mejorar el medio ambiente de una manera armoniosa y </a:t>
                      </a:r>
                      <a:r>
                        <a:rPr b="1" lang="es-MX" sz="2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responsable</a:t>
                      </a:r>
                      <a:r>
                        <a:rPr b="1" i="0" lang="es-MX" sz="2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.</a:t>
                      </a:r>
                      <a:endParaRPr b="1" sz="3200" u="none" cap="none" strike="noStrike"/>
                    </a:p>
                  </a:txBody>
                  <a:tcPr marT="45725" marB="45725" marR="68575" marL="6857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1CDCC"/>
                    </a:solidFill>
                  </a:tcPr>
                </a:tc>
              </a:tr>
            </a:tbl>
          </a:graphicData>
        </a:graphic>
      </p:graphicFrame>
      <p:sp>
        <p:nvSpPr>
          <p:cNvPr id="350" name="Google Shape;350;p16"/>
          <p:cNvSpPr/>
          <p:nvPr/>
        </p:nvSpPr>
        <p:spPr>
          <a:xfrm>
            <a:off x="0" y="-94565"/>
            <a:ext cx="184731" cy="64633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br>
              <a:rPr b="0" i="0" lang="es-MX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1" name="Google Shape;351;p16"/>
          <p:cNvSpPr txBox="1"/>
          <p:nvPr/>
        </p:nvSpPr>
        <p:spPr>
          <a:xfrm>
            <a:off x="380933" y="6093296"/>
            <a:ext cx="987141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MX" sz="4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5.c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56" name="Google Shape;356;p17"/>
          <p:cNvGraphicFramePr/>
          <p:nvPr/>
        </p:nvGraphicFramePr>
        <p:xfrm>
          <a:off x="1392925" y="2808914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{F4B70477-88AF-4CEF-BCCF-7EB9AB01E1DA}</a:tableStyleId>
              </a:tblPr>
              <a:tblGrid>
                <a:gridCol w="10087625"/>
              </a:tblGrid>
              <a:tr h="911950">
                <a:tc>
                  <a:txBody>
                    <a:bodyPr/>
                    <a:lstStyle/>
                    <a:p>
                      <a:pPr indent="0" lvl="0" marL="0" marR="11430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s-MX" sz="2100"/>
                        <a:t>Desarrollar</a:t>
                      </a:r>
                      <a:r>
                        <a:rPr b="1" lang="es-MX" sz="2100"/>
                        <a:t> el proyecto de un muro verde, que se </a:t>
                      </a:r>
                      <a:r>
                        <a:rPr b="1" lang="es-MX" sz="2100"/>
                        <a:t>ubica</a:t>
                      </a:r>
                      <a:r>
                        <a:rPr b="1" lang="es-MX" sz="2100"/>
                        <a:t> en la Preparatoria Francisco Larroyo, con el fin de presentarlo a las autoridades del colegio para ser aprobado y llevarlo a cabo en un curso posterior.</a:t>
                      </a:r>
                      <a:endParaRPr sz="2400"/>
                    </a:p>
                  </a:txBody>
                  <a:tcPr marT="63500" marB="63500" marR="63500" marL="63500"/>
                </a:tc>
              </a:tr>
            </a:tbl>
          </a:graphicData>
        </a:graphic>
      </p:graphicFrame>
      <p:sp>
        <p:nvSpPr>
          <p:cNvPr id="357" name="Google Shape;357;p17"/>
          <p:cNvSpPr txBox="1"/>
          <p:nvPr>
            <p:ph type="title"/>
          </p:nvPr>
        </p:nvSpPr>
        <p:spPr>
          <a:xfrm>
            <a:off x="8428525" y="184075"/>
            <a:ext cx="3455100" cy="1557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240"/>
              <a:buFont typeface="Arial"/>
              <a:buNone/>
            </a:pPr>
            <a:r>
              <a:rPr b="1" lang="es-MX" sz="2640">
                <a:latin typeface="Arial"/>
                <a:ea typeface="Arial"/>
                <a:cs typeface="Arial"/>
                <a:sym typeface="Arial"/>
              </a:rPr>
              <a:t>Objetivo general del proyecto. </a:t>
            </a:r>
            <a:endParaRPr sz="2639"/>
          </a:p>
        </p:txBody>
      </p:sp>
      <p:sp>
        <p:nvSpPr>
          <p:cNvPr id="358" name="Google Shape;358;p17"/>
          <p:cNvSpPr txBox="1"/>
          <p:nvPr/>
        </p:nvSpPr>
        <p:spPr>
          <a:xfrm>
            <a:off x="405780" y="5949280"/>
            <a:ext cx="987141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MX" sz="4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5.d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18"/>
          <p:cNvSpPr txBox="1"/>
          <p:nvPr>
            <p:ph type="title"/>
          </p:nvPr>
        </p:nvSpPr>
        <p:spPr>
          <a:xfrm>
            <a:off x="5720425" y="116625"/>
            <a:ext cx="5919000" cy="58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239"/>
              <a:buFont typeface="Century Gothic"/>
              <a:buNone/>
            </a:pPr>
            <a:r>
              <a:rPr b="1" lang="es-MX" sz="2639"/>
              <a:t>Objetivo o propósitos a alcanzar, de cada asignatura involucrada.</a:t>
            </a:r>
            <a:endParaRPr b="1" sz="2999"/>
          </a:p>
        </p:txBody>
      </p:sp>
      <p:graphicFrame>
        <p:nvGraphicFramePr>
          <p:cNvPr id="364" name="Google Shape;364;p18"/>
          <p:cNvGraphicFramePr/>
          <p:nvPr/>
        </p:nvGraphicFramePr>
        <p:xfrm>
          <a:off x="1931696" y="1292903"/>
          <a:ext cx="3000000" cy="3000000"/>
        </p:xfrm>
        <a:graphic>
          <a:graphicData uri="http://schemas.openxmlformats.org/drawingml/2006/table">
            <a:tbl>
              <a:tblPr>
                <a:noFill/>
                <a:tableStyleId>{4F78D14F-B6E8-4867-A3D0-764AEC9CD86E}</a:tableStyleId>
              </a:tblPr>
              <a:tblGrid>
                <a:gridCol w="1195400"/>
                <a:gridCol w="1271300"/>
                <a:gridCol w="1468275"/>
                <a:gridCol w="1552650"/>
                <a:gridCol w="1552650"/>
                <a:gridCol w="1552650"/>
              </a:tblGrid>
              <a:tr h="95947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s-MX" sz="1600" u="none" cap="none" strike="noStrik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Disciplinas:</a:t>
                      </a:r>
                      <a:endParaRPr sz="20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45725" marB="45725" marR="68575" marL="6857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5301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s-MX" sz="1600" u="none" cap="none" strike="noStrik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Disciplina 2</a:t>
                      </a:r>
                      <a:endParaRPr sz="2000" u="none" cap="none" strike="noStrike">
                        <a:solidFill>
                          <a:schemeClr val="lt1"/>
                        </a:solidFill>
                      </a:endParaRPr>
                    </a:p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s-MX" sz="1600" u="none" cap="none" strike="noStrik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Química III</a:t>
                      </a:r>
                      <a:endParaRPr sz="20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45725" marB="45725" marR="68575" marL="6857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5301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s-MX" sz="1600" u="none" cap="none" strike="noStrik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Disciplina 5</a:t>
                      </a:r>
                      <a:endParaRPr sz="2000" u="none" cap="none" strike="noStrike">
                        <a:solidFill>
                          <a:schemeClr val="lt1"/>
                        </a:solidFill>
                      </a:endParaRPr>
                    </a:p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s-MX" sz="1600" u="none" cap="none" strike="noStrik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Biología IV</a:t>
                      </a:r>
                      <a:endParaRPr sz="20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45725" marB="45725" marR="68575" marL="6857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5301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MX" sz="1600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Lengua Española</a:t>
                      </a:r>
                      <a:endParaRPr b="1" sz="1600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600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MX" sz="1600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(</a:t>
                      </a:r>
                      <a:r>
                        <a:rPr b="1" lang="es-MX" sz="1600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Asesoría</a:t>
                      </a:r>
                      <a:r>
                        <a:rPr b="1" lang="es-MX" sz="1600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)</a:t>
                      </a:r>
                      <a:endParaRPr b="1" sz="1600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5725" marB="45725" marR="68575" marL="6857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5301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MX" sz="1600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Contabilidad</a:t>
                      </a:r>
                      <a:endParaRPr b="1" sz="1600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MX" sz="1600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(</a:t>
                      </a:r>
                      <a:r>
                        <a:rPr b="1" lang="es-MX" sz="1600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Asesoría</a:t>
                      </a:r>
                      <a:r>
                        <a:rPr b="1" lang="es-MX" sz="1600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)</a:t>
                      </a:r>
                      <a:endParaRPr b="1" sz="1600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5725" marB="45725" marR="68575" marL="6857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5301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s-MX" sz="1600" u="none" cap="none" strike="noStrik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Disciplina 4</a:t>
                      </a:r>
                      <a:endParaRPr sz="2000" u="none" cap="none" strike="noStrike">
                        <a:solidFill>
                          <a:schemeClr val="lt1"/>
                        </a:solidFill>
                      </a:endParaRPr>
                    </a:p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s-MX" sz="1600" u="none" cap="none" strike="noStrik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Informática</a:t>
                      </a:r>
                      <a:endParaRPr b="1" i="0" sz="2000" u="none" cap="none" strike="noStrik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5725" marB="45725" marR="68575" marL="6857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5301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65" name="Google Shape;365;p18"/>
          <p:cNvGraphicFramePr/>
          <p:nvPr/>
        </p:nvGraphicFramePr>
        <p:xfrm>
          <a:off x="1949046" y="2252379"/>
          <a:ext cx="3000000" cy="3000000"/>
        </p:xfrm>
        <a:graphic>
          <a:graphicData uri="http://schemas.openxmlformats.org/drawingml/2006/table">
            <a:tbl>
              <a:tblPr>
                <a:noFill/>
                <a:tableStyleId>{4F78D14F-B6E8-4867-A3D0-764AEC9CD86E}</a:tableStyleId>
              </a:tblPr>
              <a:tblGrid>
                <a:gridCol w="1199875"/>
                <a:gridCol w="1276050"/>
                <a:gridCol w="1473775"/>
                <a:gridCol w="1536175"/>
                <a:gridCol w="1536175"/>
                <a:gridCol w="1536175"/>
              </a:tblGrid>
              <a:tr h="21535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6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6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s-MX" sz="16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3. Objetivos o propósitos a alcanzar</a:t>
                      </a:r>
                      <a:endParaRPr sz="2800" u="none" cap="none" strike="noStrike"/>
                    </a:p>
                  </a:txBody>
                  <a:tcPr marT="38100" marB="38100" marR="57150" marL="5715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1CD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Font typeface="Arial"/>
                        <a:buNone/>
                      </a:pPr>
                      <a:r>
                        <a:rPr lang="es-MX"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Analizar los aspectos químicos y ambientales en la construcción de un muro verde.</a:t>
                      </a:r>
                      <a:endParaRPr sz="2800" u="none" cap="none" strike="noStrike"/>
                    </a:p>
                  </a:txBody>
                  <a:tcPr marT="38100" marB="38100" marR="57150" marL="5715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1CD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MX" sz="16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Identificar</a:t>
                      </a:r>
                      <a:r>
                        <a:rPr lang="es-MX" sz="16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las plantas adecuadas a las condiciones ambientales del colegio </a:t>
                      </a:r>
                      <a:endParaRPr sz="2800"/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MX" sz="16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para la creación de un muro verde</a:t>
                      </a:r>
                      <a:endParaRPr sz="16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6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MX" sz="16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Identificar los componentes de una comunidad para recrearlos en la construcción del muro verde.</a:t>
                      </a:r>
                      <a:endParaRPr sz="16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38100" marB="38100" marR="57150" marL="5715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1CD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24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MX" sz="16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Identificar  puntos relevantes en diferentes tipos de textos </a:t>
                      </a:r>
                      <a:r>
                        <a:rPr lang="es-MX" sz="16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científicos</a:t>
                      </a:r>
                      <a:r>
                        <a:rPr lang="es-MX" sz="16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(Redactar y leer)</a:t>
                      </a:r>
                      <a:endParaRPr sz="16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0" marL="0" rtl="0" algn="l">
                        <a:spcBef>
                          <a:spcPts val="24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6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38100" marB="38100" marR="57150" marL="5715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1CD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24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MX" sz="16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Costo </a:t>
                      </a:r>
                      <a:r>
                        <a:rPr lang="es-MX" sz="16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económico</a:t>
                      </a:r>
                      <a:r>
                        <a:rPr lang="es-MX" sz="16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para la </a:t>
                      </a:r>
                      <a:r>
                        <a:rPr lang="es-MX" sz="16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construcción</a:t>
                      </a:r>
                      <a:r>
                        <a:rPr lang="es-MX" sz="16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de un muro verde.</a:t>
                      </a:r>
                      <a:endParaRPr sz="16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38100" marB="38100" marR="57150" marL="5715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1CD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240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Font typeface="Arial"/>
                        <a:buNone/>
                      </a:pPr>
                      <a:r>
                        <a:rPr lang="es-MX" sz="16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Documentar el proceso.</a:t>
                      </a:r>
                      <a:endParaRPr sz="16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0" marL="0" rtl="0" algn="l">
                        <a:spcBef>
                          <a:spcPts val="240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Font typeface="Arial"/>
                        <a:buNone/>
                      </a:pPr>
                      <a:r>
                        <a:rPr lang="es-MX" sz="16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Proveer de documentos pertinentes a las dos asignaturas de ciencias.</a:t>
                      </a:r>
                      <a:endParaRPr sz="16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0" marL="0" rtl="0" algn="l">
                        <a:spcBef>
                          <a:spcPts val="240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Font typeface="Arial"/>
                        <a:buNone/>
                      </a:pPr>
                      <a:r>
                        <a:rPr lang="es-MX" sz="16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Diseñar el muro verde mediante sofware especializado.</a:t>
                      </a:r>
                      <a:endParaRPr sz="2800"/>
                    </a:p>
                  </a:txBody>
                  <a:tcPr marT="38100" marB="38100" marR="57150" marL="5715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1CDCC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20"/>
          <p:cNvSpPr txBox="1"/>
          <p:nvPr>
            <p:ph type="title"/>
          </p:nvPr>
        </p:nvSpPr>
        <p:spPr>
          <a:xfrm>
            <a:off x="7204200" y="135125"/>
            <a:ext cx="4846800" cy="8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500"/>
              <a:buFont typeface="Century Gothic"/>
              <a:buNone/>
            </a:pPr>
            <a:r>
              <a:rPr b="1" lang="es-MX" sz="3299"/>
              <a:t>Contenido: Temas </a:t>
            </a:r>
            <a:endParaRPr b="1" sz="3299"/>
          </a:p>
        </p:txBody>
      </p:sp>
      <p:sp>
        <p:nvSpPr>
          <p:cNvPr id="371" name="Google Shape;371;p20"/>
          <p:cNvSpPr txBox="1"/>
          <p:nvPr/>
        </p:nvSpPr>
        <p:spPr>
          <a:xfrm>
            <a:off x="261765" y="6150114"/>
            <a:ext cx="987141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MX" sz="4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5.f</a:t>
            </a:r>
            <a:endParaRPr/>
          </a:p>
        </p:txBody>
      </p:sp>
      <p:graphicFrame>
        <p:nvGraphicFramePr>
          <p:cNvPr id="372" name="Google Shape;372;p20"/>
          <p:cNvGraphicFramePr/>
          <p:nvPr/>
        </p:nvGraphicFramePr>
        <p:xfrm>
          <a:off x="2251963" y="13792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{EEC29CD9-A315-4968-BB12-8E750C54E510}</a:tableStyleId>
              </a:tblPr>
              <a:tblGrid>
                <a:gridCol w="2141425"/>
                <a:gridCol w="2141425"/>
                <a:gridCol w="2141425"/>
                <a:gridCol w="2141425"/>
              </a:tblGrid>
              <a:tr h="8757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s-MX" sz="17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Disciplinas:</a:t>
                      </a:r>
                      <a:endParaRPr sz="1900"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>
                    <a:solidFill>
                      <a:srgbClr val="A5301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s-MX" sz="17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Disciplina 1</a:t>
                      </a:r>
                      <a:endParaRPr b="1" sz="17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s-MX" sz="17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Biología IV</a:t>
                      </a:r>
                      <a:endParaRPr b="1" sz="17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900"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>
                    <a:solidFill>
                      <a:srgbClr val="A5301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s-MX" sz="17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Disciplina 2</a:t>
                      </a:r>
                      <a:endParaRPr b="1" sz="17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s-MX" sz="17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Química III</a:t>
                      </a:r>
                      <a:endParaRPr sz="1900"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>
                    <a:lnR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solidFill>
                      <a:srgbClr val="A5301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Font typeface="Arial"/>
                        <a:buNone/>
                      </a:pPr>
                      <a:r>
                        <a:rPr b="1" lang="es-MX" sz="17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Disciplina 4</a:t>
                      </a:r>
                      <a:endParaRPr sz="2100">
                        <a:solidFill>
                          <a:srgbClr val="FFFFFF"/>
                        </a:solidFill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Font typeface="Arial"/>
                        <a:buNone/>
                      </a:pPr>
                      <a:r>
                        <a:rPr b="1" lang="es-MX" sz="17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Informática</a:t>
                      </a:r>
                      <a:endParaRPr b="1" sz="18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53010"/>
                    </a:solidFill>
                  </a:tcPr>
                </a:tc>
              </a:tr>
              <a:tr h="29993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s-MX" sz="17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Contenidos/Temas involucrados</a:t>
                      </a:r>
                      <a:endParaRPr b="1" sz="17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s-MX" sz="17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del programa, que se consideran</a:t>
                      </a:r>
                      <a:endParaRPr sz="17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900"/>
                    </a:p>
                  </a:txBody>
                  <a:tcPr marT="91425" marB="91425" marR="91425" marL="91425">
                    <a:solidFill>
                      <a:srgbClr val="E1CD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MX" sz="18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2.10 El papel del hombre  ante la </a:t>
                      </a:r>
                      <a:r>
                        <a:rPr lang="es-MX" sz="18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pérdida</a:t>
                      </a:r>
                      <a:r>
                        <a:rPr lang="es-MX" sz="18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de la biodiversidad.</a:t>
                      </a:r>
                      <a:endParaRPr sz="18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7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solidFill>
                      <a:srgbClr val="E1CD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s-MX" sz="18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3.1 Hacia la  sostenibilidad del agua en el planeta</a:t>
                      </a:r>
                      <a:endParaRPr sz="18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s-MX" sz="18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3.3 Agua en nuestro entorno: a)El agua y su poder disolvente.</a:t>
                      </a:r>
                      <a:endParaRPr sz="18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900"/>
                    </a:p>
                  </a:txBody>
                  <a:tcPr marT="91425" marB="91425" marR="91425" marL="91425">
                    <a:solidFill>
                      <a:srgbClr val="E1CD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MX" sz="18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Manejo de programas especializados al diseño </a:t>
                      </a:r>
                      <a:r>
                        <a:rPr lang="es-MX" sz="18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gráfico</a:t>
                      </a:r>
                      <a:r>
                        <a:rPr lang="es-MX" sz="18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para la creación de materiales de las ciencias.</a:t>
                      </a:r>
                      <a:endParaRPr sz="17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T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solidFill>
                      <a:srgbClr val="E1CDCC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19"/>
          <p:cNvSpPr txBox="1"/>
          <p:nvPr>
            <p:ph type="title"/>
          </p:nvPr>
        </p:nvSpPr>
        <p:spPr>
          <a:xfrm>
            <a:off x="7076150" y="122200"/>
            <a:ext cx="4976400" cy="106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239"/>
              <a:buFont typeface="Century Gothic"/>
              <a:buNone/>
            </a:pPr>
            <a:r>
              <a:rPr b="1" lang="es-MX" sz="3239"/>
              <a:t>Preguntas generadoras</a:t>
            </a:r>
            <a:endParaRPr b="1"/>
          </a:p>
        </p:txBody>
      </p:sp>
      <p:graphicFrame>
        <p:nvGraphicFramePr>
          <p:cNvPr id="378" name="Google Shape;378;p19"/>
          <p:cNvGraphicFramePr/>
          <p:nvPr/>
        </p:nvGraphicFramePr>
        <p:xfrm>
          <a:off x="993250" y="1696063"/>
          <a:ext cx="3000000" cy="3000000"/>
        </p:xfrm>
        <a:graphic>
          <a:graphicData uri="http://schemas.openxmlformats.org/drawingml/2006/table">
            <a:tbl>
              <a:tblPr bandRow="1">
                <a:noFill/>
                <a:tableStyleId>{F4B70477-88AF-4CEF-BCCF-7EB9AB01E1DA}</a:tableStyleId>
              </a:tblPr>
              <a:tblGrid>
                <a:gridCol w="10535850"/>
              </a:tblGrid>
              <a:tr h="31619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300"/>
                    </a:p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MX" sz="2300" u="none" cap="none" strike="noStrike"/>
                        <a:t>¿Cómo</a:t>
                      </a:r>
                      <a:r>
                        <a:rPr lang="es-MX" sz="2300"/>
                        <a:t> </a:t>
                      </a:r>
                      <a:r>
                        <a:rPr lang="es-MX" sz="2300"/>
                        <a:t>integrarías</a:t>
                      </a:r>
                      <a:r>
                        <a:rPr lang="es-MX" sz="2300" u="none" cap="none" strike="noStrike"/>
                        <a:t> áreas verdes en tú escuela?</a:t>
                      </a:r>
                      <a:endParaRPr sz="2300" u="none" cap="none" strike="noStrike"/>
                    </a:p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MX" sz="2300"/>
                        <a:t>¿</a:t>
                      </a:r>
                      <a:r>
                        <a:rPr lang="es-MX" sz="2300"/>
                        <a:t>Qué</a:t>
                      </a:r>
                      <a:r>
                        <a:rPr lang="es-MX" sz="2300"/>
                        <a:t> materiales </a:t>
                      </a:r>
                      <a:r>
                        <a:rPr lang="es-MX" sz="2300"/>
                        <a:t>podrían</a:t>
                      </a:r>
                      <a:r>
                        <a:rPr lang="es-MX" sz="2300"/>
                        <a:t> intervenir en la </a:t>
                      </a:r>
                      <a:r>
                        <a:rPr lang="es-MX" sz="2300"/>
                        <a:t>construcción</a:t>
                      </a:r>
                      <a:r>
                        <a:rPr lang="es-MX" sz="2300"/>
                        <a:t> de un muro verde teniendo en cuenta las consecuencias que este pudiera generar ?</a:t>
                      </a:r>
                      <a:endParaRPr sz="2300"/>
                    </a:p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MX" sz="2300"/>
                        <a:t>¿En base a qué puedes proponer la </a:t>
                      </a:r>
                      <a:r>
                        <a:rPr lang="es-MX" sz="2300"/>
                        <a:t>construcción</a:t>
                      </a:r>
                      <a:r>
                        <a:rPr lang="es-MX" sz="2300"/>
                        <a:t> de un muro verde en la escuela? </a:t>
                      </a:r>
                      <a:endParaRPr sz="2300"/>
                    </a:p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MX" sz="2300"/>
                        <a:t>¿Que diseño propones  para construir un muro verde basándote en los espacios disponibles de la Preparatoria Francisco Larroyo?</a:t>
                      </a:r>
                      <a:endParaRPr sz="2300"/>
                    </a:p>
                  </a:txBody>
                  <a:tcPr marT="0" marB="0" marR="32200" marL="32200"/>
                </a:tc>
              </a:tr>
            </a:tbl>
          </a:graphicData>
        </a:graphic>
      </p:graphicFrame>
      <p:sp>
        <p:nvSpPr>
          <p:cNvPr id="379" name="Google Shape;379;p19"/>
          <p:cNvSpPr txBox="1"/>
          <p:nvPr/>
        </p:nvSpPr>
        <p:spPr>
          <a:xfrm>
            <a:off x="405780" y="5949280"/>
            <a:ext cx="987141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MX" sz="4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5.e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21"/>
          <p:cNvSpPr txBox="1"/>
          <p:nvPr/>
        </p:nvSpPr>
        <p:spPr>
          <a:xfrm>
            <a:off x="7352575" y="280250"/>
            <a:ext cx="4665300" cy="65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MX" sz="3200">
                <a:latin typeface="Century Gothic"/>
                <a:ea typeface="Century Gothic"/>
                <a:cs typeface="Century Gothic"/>
                <a:sym typeface="Century Gothic"/>
              </a:rPr>
              <a:t>Contenido: Productos Propuestos</a:t>
            </a:r>
            <a:r>
              <a:rPr lang="es-MX" sz="3200"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 sz="36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85" name="Google Shape;385;p21"/>
          <p:cNvSpPr txBox="1"/>
          <p:nvPr/>
        </p:nvSpPr>
        <p:spPr>
          <a:xfrm>
            <a:off x="1236425" y="1780450"/>
            <a:ext cx="9940800" cy="337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800">
                <a:latin typeface="Century Gothic"/>
                <a:ea typeface="Century Gothic"/>
                <a:cs typeface="Century Gothic"/>
                <a:sym typeface="Century Gothic"/>
              </a:rPr>
              <a:t>1.- La </a:t>
            </a:r>
            <a:r>
              <a:rPr lang="es-MX" sz="2800">
                <a:latin typeface="Century Gothic"/>
                <a:ea typeface="Century Gothic"/>
                <a:cs typeface="Century Gothic"/>
                <a:sym typeface="Century Gothic"/>
              </a:rPr>
              <a:t>realización</a:t>
            </a:r>
            <a:r>
              <a:rPr lang="es-MX" sz="2800">
                <a:latin typeface="Century Gothic"/>
                <a:ea typeface="Century Gothic"/>
                <a:cs typeface="Century Gothic"/>
                <a:sym typeface="Century Gothic"/>
              </a:rPr>
              <a:t> del muro verde, aspectos </a:t>
            </a:r>
            <a:r>
              <a:rPr lang="es-MX" sz="2800">
                <a:latin typeface="Century Gothic"/>
                <a:ea typeface="Century Gothic"/>
                <a:cs typeface="Century Gothic"/>
                <a:sym typeface="Century Gothic"/>
              </a:rPr>
              <a:t>técnicos</a:t>
            </a:r>
            <a:r>
              <a:rPr lang="es-MX" sz="2800">
                <a:latin typeface="Century Gothic"/>
                <a:ea typeface="Century Gothic"/>
                <a:cs typeface="Century Gothic"/>
                <a:sym typeface="Century Gothic"/>
              </a:rPr>
              <a:t> y actitudinales</a:t>
            </a:r>
            <a:endParaRPr sz="28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800">
                <a:latin typeface="Century Gothic"/>
                <a:ea typeface="Century Gothic"/>
                <a:cs typeface="Century Gothic"/>
                <a:sym typeface="Century Gothic"/>
              </a:rPr>
              <a:t>2.- </a:t>
            </a:r>
            <a:r>
              <a:rPr lang="es-MX" sz="2800">
                <a:latin typeface="Century Gothic"/>
                <a:ea typeface="Century Gothic"/>
                <a:cs typeface="Century Gothic"/>
                <a:sym typeface="Century Gothic"/>
              </a:rPr>
              <a:t>Infografía</a:t>
            </a:r>
            <a:r>
              <a:rPr lang="es-MX" sz="2800">
                <a:latin typeface="Century Gothic"/>
                <a:ea typeface="Century Gothic"/>
                <a:cs typeface="Century Gothic"/>
                <a:sym typeface="Century Gothic"/>
              </a:rPr>
              <a:t> informativa sobre el proceso de crear un muro verde y su importancia</a:t>
            </a:r>
            <a:endParaRPr sz="28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2"/>
          <p:cNvSpPr txBox="1"/>
          <p:nvPr/>
        </p:nvSpPr>
        <p:spPr>
          <a:xfrm>
            <a:off x="4795407" y="5955189"/>
            <a:ext cx="3608700" cy="7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4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Profesora: Edith Chaparro Valle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4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s-MX" sz="1400" u="sng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LITERATURA UNIVERSAL</a:t>
            </a:r>
            <a:endParaRPr sz="1400" u="sng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MX" u="sng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Invitado para </a:t>
            </a:r>
            <a:r>
              <a:rPr lang="es-MX" u="sng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explicación</a:t>
            </a:r>
            <a:r>
              <a:rPr lang="es-MX" u="sng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 u="sng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55" name="Google Shape;255;p2"/>
          <p:cNvSpPr txBox="1"/>
          <p:nvPr/>
        </p:nvSpPr>
        <p:spPr>
          <a:xfrm>
            <a:off x="881407" y="5735442"/>
            <a:ext cx="4731900" cy="7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s-MX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C.D. Ricardo Rodrigo Morales Bonilla </a:t>
            </a:r>
            <a:endParaRPr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400" u="sng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EDUCACIÓN PARA LA SALUD</a:t>
            </a:r>
            <a:endParaRPr sz="1400" u="sng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s-MX" u="sng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Invitado para explicación </a:t>
            </a:r>
            <a:endParaRPr u="sng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u="sng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56" name="Google Shape;256;p2"/>
          <p:cNvSpPr txBox="1"/>
          <p:nvPr/>
        </p:nvSpPr>
        <p:spPr>
          <a:xfrm>
            <a:off x="4384031" y="2780928"/>
            <a:ext cx="4115342" cy="7386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400" u="sng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Profesora: Olga Moncayo Velázquez </a:t>
            </a:r>
            <a:endParaRPr sz="14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400" u="sng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QUÍMICA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 u="sng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57" name="Google Shape;257;p2"/>
          <p:cNvSpPr txBox="1"/>
          <p:nvPr/>
        </p:nvSpPr>
        <p:spPr>
          <a:xfrm>
            <a:off x="3817058" y="188640"/>
            <a:ext cx="5726459" cy="9541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MX" sz="2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PROFESORES INVOLUCRADOS EN EL PROYECTO</a:t>
            </a:r>
            <a:endParaRPr/>
          </a:p>
        </p:txBody>
      </p:sp>
      <p:pic>
        <p:nvPicPr>
          <p:cNvPr descr="Resultado de imagen para LITERATURA UNIVERSAL" id="258" name="Google Shape;258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662397" y="3855378"/>
            <a:ext cx="2122413" cy="1880064"/>
          </a:xfrm>
          <a:prstGeom prst="rect">
            <a:avLst/>
          </a:prstGeom>
          <a:noFill/>
          <a:ln>
            <a:noFill/>
          </a:ln>
        </p:spPr>
      </p:pic>
      <p:sp>
        <p:nvSpPr>
          <p:cNvPr id="259" name="Google Shape;259;p2"/>
          <p:cNvSpPr txBox="1"/>
          <p:nvPr/>
        </p:nvSpPr>
        <p:spPr>
          <a:xfrm>
            <a:off x="18249186" y="3020444"/>
            <a:ext cx="52882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descr="Resultado de imagen para cuerpo humano" id="260" name="Google Shape;260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56592" y="3960988"/>
            <a:ext cx="3381498" cy="166884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sultado de imagen para QUIMICA PNG" id="261" name="Google Shape;261;p2"/>
          <p:cNvPicPr preferRelativeResize="0"/>
          <p:nvPr/>
        </p:nvPicPr>
        <p:blipFill rotWithShape="1">
          <a:blip r:embed="rId5">
            <a:alphaModFix/>
          </a:blip>
          <a:srcRect b="16162" l="0" r="0" t="14306"/>
          <a:stretch/>
        </p:blipFill>
        <p:spPr>
          <a:xfrm>
            <a:off x="5225331" y="1340768"/>
            <a:ext cx="2228116" cy="1487278"/>
          </a:xfrm>
          <a:prstGeom prst="rect">
            <a:avLst/>
          </a:prstGeom>
          <a:noFill/>
          <a:ln>
            <a:noFill/>
          </a:ln>
        </p:spPr>
      </p:pic>
      <p:sp>
        <p:nvSpPr>
          <p:cNvPr id="262" name="Google Shape;262;p2"/>
          <p:cNvSpPr txBox="1"/>
          <p:nvPr/>
        </p:nvSpPr>
        <p:spPr>
          <a:xfrm>
            <a:off x="8677168" y="2166896"/>
            <a:ext cx="3728983" cy="7386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400" u="sng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Profesora: Ana Cristina Martínez Ortiz</a:t>
            </a:r>
            <a:endParaRPr sz="14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400" u="sng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BIOLOGÍA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 u="sng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descr="Resultado de imagen para BIOLOGÍA PNG" id="263" name="Google Shape;263;p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9551921" y="141899"/>
            <a:ext cx="2381250" cy="19526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sultado de imagen para historia de mexico PNG" id="264" name="Google Shape;264;p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flipH="1">
            <a:off x="8404095" y="3966371"/>
            <a:ext cx="3240358" cy="1542075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Google Shape;265;p2"/>
          <p:cNvSpPr txBox="1"/>
          <p:nvPr/>
        </p:nvSpPr>
        <p:spPr>
          <a:xfrm>
            <a:off x="8186943" y="5629829"/>
            <a:ext cx="3557400" cy="7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400" u="sng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Profesor: René Porras Gómez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400" u="sng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HISTORIA DE MÉXICO II</a:t>
            </a:r>
            <a:endParaRPr sz="1400" u="sng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s-MX" u="sng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Invitado para explicación </a:t>
            </a:r>
            <a:endParaRPr u="sng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 u="sng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66" name="Google Shape;266;p2"/>
          <p:cNvPicPr preferRelativeResize="0"/>
          <p:nvPr/>
        </p:nvPicPr>
        <p:blipFill rotWithShape="1">
          <a:blip r:embed="rId8">
            <a:alphaModFix/>
          </a:blip>
          <a:srcRect b="14486" l="0" r="26479" t="0"/>
          <a:stretch/>
        </p:blipFill>
        <p:spPr>
          <a:xfrm>
            <a:off x="1632396" y="419934"/>
            <a:ext cx="1686677" cy="1396560"/>
          </a:xfrm>
          <a:prstGeom prst="rect">
            <a:avLst/>
          </a:prstGeom>
          <a:noFill/>
          <a:ln>
            <a:noFill/>
          </a:ln>
        </p:spPr>
      </p:pic>
      <p:sp>
        <p:nvSpPr>
          <p:cNvPr id="267" name="Google Shape;267;p2"/>
          <p:cNvSpPr txBox="1"/>
          <p:nvPr/>
        </p:nvSpPr>
        <p:spPr>
          <a:xfrm>
            <a:off x="320089" y="1861002"/>
            <a:ext cx="4311300" cy="7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400" u="sng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Profesora: Laura DÍaz Solis</a:t>
            </a:r>
            <a:endParaRPr sz="14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400" u="sng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INFORMÁTICA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 u="sng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68" name="Google Shape;268;p2"/>
          <p:cNvSpPr txBox="1"/>
          <p:nvPr/>
        </p:nvSpPr>
        <p:spPr>
          <a:xfrm>
            <a:off x="333772" y="6091737"/>
            <a:ext cx="665339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MX" sz="4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22"/>
          <p:cNvSpPr txBox="1"/>
          <p:nvPr>
            <p:ph type="title"/>
          </p:nvPr>
        </p:nvSpPr>
        <p:spPr>
          <a:xfrm>
            <a:off x="7206025" y="148375"/>
            <a:ext cx="5176500" cy="88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500"/>
              <a:buFont typeface="Century Gothic"/>
              <a:buNone/>
            </a:pPr>
            <a:r>
              <a:rPr b="1" lang="es-MX"/>
              <a:t>Planeación General 1</a:t>
            </a:r>
            <a:endParaRPr b="1"/>
          </a:p>
        </p:txBody>
      </p:sp>
      <p:sp>
        <p:nvSpPr>
          <p:cNvPr id="391" name="Google Shape;391;p22"/>
          <p:cNvSpPr txBox="1"/>
          <p:nvPr>
            <p:ph idx="1" type="body"/>
          </p:nvPr>
        </p:nvSpPr>
        <p:spPr>
          <a:xfrm>
            <a:off x="2588538" y="2133600"/>
            <a:ext cx="8913078" cy="37776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560" lvl="0" marL="342797" rtl="0" algn="l">
              <a:spcBef>
                <a:spcPts val="0"/>
              </a:spcBef>
              <a:spcAft>
                <a:spcPts val="0"/>
              </a:spcAft>
              <a:buSzPts val="1799"/>
              <a:buNone/>
            </a:pPr>
            <a:r>
              <a:t/>
            </a:r>
            <a:endParaRPr/>
          </a:p>
        </p:txBody>
      </p:sp>
      <p:pic>
        <p:nvPicPr>
          <p:cNvPr id="392" name="Google Shape;392;p22"/>
          <p:cNvPicPr preferRelativeResize="0"/>
          <p:nvPr/>
        </p:nvPicPr>
        <p:blipFill rotWithShape="1">
          <a:blip r:embed="rId3">
            <a:alphaModFix/>
          </a:blip>
          <a:srcRect b="12190" l="4511" r="4510" t="5888"/>
          <a:stretch/>
        </p:blipFill>
        <p:spPr>
          <a:xfrm>
            <a:off x="675547" y="1032844"/>
            <a:ext cx="11089232" cy="5616624"/>
          </a:xfrm>
          <a:prstGeom prst="rect">
            <a:avLst/>
          </a:prstGeom>
          <a:noFill/>
          <a:ln>
            <a:noFill/>
          </a:ln>
        </p:spPr>
      </p:pic>
      <p:sp>
        <p:nvSpPr>
          <p:cNvPr id="393" name="Google Shape;393;p22"/>
          <p:cNvSpPr txBox="1"/>
          <p:nvPr/>
        </p:nvSpPr>
        <p:spPr>
          <a:xfrm>
            <a:off x="675547" y="6112599"/>
            <a:ext cx="987141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MX" sz="4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5.g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8" name="Google Shape;398;p23"/>
          <p:cNvPicPr preferRelativeResize="0"/>
          <p:nvPr/>
        </p:nvPicPr>
        <p:blipFill rotWithShape="1">
          <a:blip r:embed="rId3">
            <a:alphaModFix/>
          </a:blip>
          <a:srcRect b="42648" l="49999" r="4511" t="4838"/>
          <a:stretch/>
        </p:blipFill>
        <p:spPr>
          <a:xfrm>
            <a:off x="2277988" y="850222"/>
            <a:ext cx="8436518" cy="5478260"/>
          </a:xfrm>
          <a:prstGeom prst="rect">
            <a:avLst/>
          </a:prstGeom>
          <a:noFill/>
          <a:ln>
            <a:noFill/>
          </a:ln>
        </p:spPr>
      </p:pic>
      <p:sp>
        <p:nvSpPr>
          <p:cNvPr id="399" name="Google Shape;399;p23"/>
          <p:cNvSpPr txBox="1"/>
          <p:nvPr>
            <p:ph type="title"/>
          </p:nvPr>
        </p:nvSpPr>
        <p:spPr>
          <a:xfrm>
            <a:off x="7135625" y="115375"/>
            <a:ext cx="5358000" cy="88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500"/>
              <a:buFont typeface="Century Gothic"/>
              <a:buNone/>
            </a:pPr>
            <a:r>
              <a:rPr b="1" lang="es-MX"/>
              <a:t>Planeación General 2</a:t>
            </a:r>
            <a:endParaRPr b="1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24"/>
          <p:cNvSpPr txBox="1"/>
          <p:nvPr>
            <p:ph type="title"/>
          </p:nvPr>
        </p:nvSpPr>
        <p:spPr>
          <a:xfrm>
            <a:off x="7105275" y="73250"/>
            <a:ext cx="4853700" cy="12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500"/>
              <a:buFont typeface="Century Gothic"/>
              <a:buNone/>
            </a:pPr>
            <a:r>
              <a:rPr b="1" lang="es-MX"/>
              <a:t>Planeación diaria  1</a:t>
            </a:r>
            <a:endParaRPr b="1"/>
          </a:p>
        </p:txBody>
      </p:sp>
      <p:pic>
        <p:nvPicPr>
          <p:cNvPr id="405" name="Google Shape;405;p24"/>
          <p:cNvPicPr preferRelativeResize="0"/>
          <p:nvPr/>
        </p:nvPicPr>
        <p:blipFill rotWithShape="1">
          <a:blip r:embed="rId3">
            <a:alphaModFix/>
          </a:blip>
          <a:srcRect b="11895" l="2006" r="34694" t="16660"/>
          <a:stretch/>
        </p:blipFill>
        <p:spPr>
          <a:xfrm>
            <a:off x="1109600" y="739725"/>
            <a:ext cx="9792499" cy="5988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25"/>
          <p:cNvSpPr txBox="1"/>
          <p:nvPr>
            <p:ph idx="1" type="body"/>
          </p:nvPr>
        </p:nvSpPr>
        <p:spPr>
          <a:xfrm>
            <a:off x="2588538" y="2133600"/>
            <a:ext cx="8913078" cy="37776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560" lvl="0" marL="342797" rtl="0" algn="l">
              <a:spcBef>
                <a:spcPts val="0"/>
              </a:spcBef>
              <a:spcAft>
                <a:spcPts val="0"/>
              </a:spcAft>
              <a:buSzPts val="1799"/>
              <a:buNone/>
            </a:pPr>
            <a:r>
              <a:t/>
            </a:r>
            <a:endParaRPr/>
          </a:p>
        </p:txBody>
      </p:sp>
      <p:pic>
        <p:nvPicPr>
          <p:cNvPr id="411" name="Google Shape;411;p25"/>
          <p:cNvPicPr preferRelativeResize="0"/>
          <p:nvPr/>
        </p:nvPicPr>
        <p:blipFill rotWithShape="1">
          <a:blip r:embed="rId3">
            <a:alphaModFix/>
          </a:blip>
          <a:srcRect b="19932" l="1841" r="34862" t="29758"/>
          <a:stretch/>
        </p:blipFill>
        <p:spPr>
          <a:xfrm>
            <a:off x="387800" y="928900"/>
            <a:ext cx="11613701" cy="5192351"/>
          </a:xfrm>
          <a:prstGeom prst="rect">
            <a:avLst/>
          </a:prstGeom>
          <a:noFill/>
          <a:ln>
            <a:noFill/>
          </a:ln>
        </p:spPr>
      </p:pic>
      <p:sp>
        <p:nvSpPr>
          <p:cNvPr id="412" name="Google Shape;412;p25"/>
          <p:cNvSpPr txBox="1"/>
          <p:nvPr>
            <p:ph type="title"/>
          </p:nvPr>
        </p:nvSpPr>
        <p:spPr>
          <a:xfrm>
            <a:off x="7467975" y="73250"/>
            <a:ext cx="4491000" cy="12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500"/>
              <a:buFont typeface="Century Gothic"/>
              <a:buNone/>
            </a:pPr>
            <a:r>
              <a:rPr b="1" lang="es-MX"/>
              <a:t>Planeación diaria 2</a:t>
            </a:r>
            <a:endParaRPr b="1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26"/>
          <p:cNvSpPr txBox="1"/>
          <p:nvPr>
            <p:ph idx="1" type="body"/>
          </p:nvPr>
        </p:nvSpPr>
        <p:spPr>
          <a:xfrm>
            <a:off x="2588538" y="2133600"/>
            <a:ext cx="8913078" cy="37776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560" lvl="0" marL="342797" rtl="0" algn="l">
              <a:spcBef>
                <a:spcPts val="0"/>
              </a:spcBef>
              <a:spcAft>
                <a:spcPts val="0"/>
              </a:spcAft>
              <a:buSzPts val="1799"/>
              <a:buNone/>
            </a:pPr>
            <a:r>
              <a:t/>
            </a:r>
            <a:endParaRPr/>
          </a:p>
        </p:txBody>
      </p:sp>
      <p:pic>
        <p:nvPicPr>
          <p:cNvPr id="418" name="Google Shape;418;p26"/>
          <p:cNvPicPr preferRelativeResize="0"/>
          <p:nvPr/>
        </p:nvPicPr>
        <p:blipFill rotWithShape="1">
          <a:blip r:embed="rId3">
            <a:alphaModFix/>
          </a:blip>
          <a:srcRect b="31244" l="2007" r="34865" t="23506"/>
          <a:stretch/>
        </p:blipFill>
        <p:spPr>
          <a:xfrm>
            <a:off x="367400" y="1285875"/>
            <a:ext cx="11694173" cy="4714875"/>
          </a:xfrm>
          <a:prstGeom prst="rect">
            <a:avLst/>
          </a:prstGeom>
          <a:noFill/>
          <a:ln>
            <a:noFill/>
          </a:ln>
        </p:spPr>
      </p:pic>
      <p:sp>
        <p:nvSpPr>
          <p:cNvPr id="419" name="Google Shape;419;p26"/>
          <p:cNvSpPr txBox="1"/>
          <p:nvPr>
            <p:ph type="title"/>
          </p:nvPr>
        </p:nvSpPr>
        <p:spPr>
          <a:xfrm>
            <a:off x="7187700" y="122700"/>
            <a:ext cx="4804200" cy="84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500"/>
              <a:buFont typeface="Century Gothic"/>
              <a:buNone/>
            </a:pPr>
            <a:r>
              <a:rPr b="1" lang="es-MX"/>
              <a:t>Planeación diaria 3</a:t>
            </a:r>
            <a:endParaRPr b="1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27"/>
          <p:cNvSpPr txBox="1"/>
          <p:nvPr>
            <p:ph idx="1" type="body"/>
          </p:nvPr>
        </p:nvSpPr>
        <p:spPr>
          <a:xfrm>
            <a:off x="2588538" y="2133600"/>
            <a:ext cx="8913078" cy="37776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560" lvl="0" marL="342797" rtl="0" algn="l">
              <a:spcBef>
                <a:spcPts val="0"/>
              </a:spcBef>
              <a:spcAft>
                <a:spcPts val="0"/>
              </a:spcAft>
              <a:buSzPts val="1799"/>
              <a:buNone/>
            </a:pPr>
            <a:r>
              <a:t/>
            </a:r>
            <a:endParaRPr/>
          </a:p>
        </p:txBody>
      </p:sp>
      <p:pic>
        <p:nvPicPr>
          <p:cNvPr id="425" name="Google Shape;425;p27"/>
          <p:cNvPicPr preferRelativeResize="0"/>
          <p:nvPr/>
        </p:nvPicPr>
        <p:blipFill rotWithShape="1">
          <a:blip r:embed="rId3">
            <a:alphaModFix/>
          </a:blip>
          <a:srcRect b="24987" l="1677" r="34522" t="31111"/>
          <a:stretch/>
        </p:blipFill>
        <p:spPr>
          <a:xfrm>
            <a:off x="311250" y="1235550"/>
            <a:ext cx="11731450" cy="4966826"/>
          </a:xfrm>
          <a:prstGeom prst="rect">
            <a:avLst/>
          </a:prstGeom>
          <a:noFill/>
          <a:ln>
            <a:noFill/>
          </a:ln>
        </p:spPr>
      </p:pic>
      <p:sp>
        <p:nvSpPr>
          <p:cNvPr id="426" name="Google Shape;426;p27"/>
          <p:cNvSpPr txBox="1"/>
          <p:nvPr>
            <p:ph type="title"/>
          </p:nvPr>
        </p:nvSpPr>
        <p:spPr>
          <a:xfrm>
            <a:off x="7270150" y="73250"/>
            <a:ext cx="4688700" cy="12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500"/>
              <a:buFont typeface="Century Gothic"/>
              <a:buNone/>
            </a:pPr>
            <a:r>
              <a:rPr b="1" lang="es-MX"/>
              <a:t>Planeación diaria 4</a:t>
            </a:r>
            <a:endParaRPr b="1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0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1" name="Google Shape;431;p28"/>
          <p:cNvPicPr preferRelativeResize="0"/>
          <p:nvPr/>
        </p:nvPicPr>
        <p:blipFill rotWithShape="1">
          <a:blip r:embed="rId3">
            <a:alphaModFix/>
          </a:blip>
          <a:srcRect b="31841" l="1677" r="34522" t="26481"/>
          <a:stretch/>
        </p:blipFill>
        <p:spPr>
          <a:xfrm>
            <a:off x="291875" y="1356625"/>
            <a:ext cx="11720323" cy="4306676"/>
          </a:xfrm>
          <a:prstGeom prst="rect">
            <a:avLst/>
          </a:prstGeom>
          <a:noFill/>
          <a:ln>
            <a:noFill/>
          </a:ln>
        </p:spPr>
      </p:pic>
      <p:sp>
        <p:nvSpPr>
          <p:cNvPr id="432" name="Google Shape;432;p28"/>
          <p:cNvSpPr txBox="1"/>
          <p:nvPr>
            <p:ph type="title"/>
          </p:nvPr>
        </p:nvSpPr>
        <p:spPr>
          <a:xfrm>
            <a:off x="6792050" y="73250"/>
            <a:ext cx="5166900" cy="12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500"/>
              <a:buFont typeface="Century Gothic"/>
              <a:buNone/>
            </a:pPr>
            <a:r>
              <a:rPr b="1" lang="es-MX"/>
              <a:t>Planeación diaria  5</a:t>
            </a:r>
            <a:endParaRPr b="1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29"/>
          <p:cNvSpPr txBox="1"/>
          <p:nvPr>
            <p:ph type="title"/>
          </p:nvPr>
        </p:nvSpPr>
        <p:spPr>
          <a:xfrm>
            <a:off x="8221324" y="164700"/>
            <a:ext cx="3967500" cy="12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599"/>
              <a:buFont typeface="Century Gothic"/>
              <a:buNone/>
            </a:pPr>
            <a:r>
              <a:rPr b="1" lang="es-MX"/>
              <a:t>Autoevaluación</a:t>
            </a:r>
            <a:r>
              <a:rPr lang="es-MX"/>
              <a:t> </a:t>
            </a:r>
            <a:endParaRPr/>
          </a:p>
        </p:txBody>
      </p:sp>
      <p:sp>
        <p:nvSpPr>
          <p:cNvPr id="438" name="Google Shape;438;p29"/>
          <p:cNvSpPr txBox="1"/>
          <p:nvPr>
            <p:ph idx="1" type="body"/>
          </p:nvPr>
        </p:nvSpPr>
        <p:spPr>
          <a:xfrm>
            <a:off x="2588538" y="2133600"/>
            <a:ext cx="8913078" cy="37776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560" lvl="0" marL="342797" rtl="0" algn="l">
              <a:spcBef>
                <a:spcPts val="0"/>
              </a:spcBef>
              <a:spcAft>
                <a:spcPts val="0"/>
              </a:spcAft>
              <a:buSzPts val="1799"/>
              <a:buNone/>
            </a:pPr>
            <a:r>
              <a:t/>
            </a:r>
            <a:endParaRPr/>
          </a:p>
        </p:txBody>
      </p:sp>
      <p:pic>
        <p:nvPicPr>
          <p:cNvPr id="439" name="Google Shape;439;p29"/>
          <p:cNvPicPr preferRelativeResize="0"/>
          <p:nvPr/>
        </p:nvPicPr>
        <p:blipFill rotWithShape="1">
          <a:blip r:embed="rId3">
            <a:alphaModFix/>
          </a:blip>
          <a:srcRect b="13794" l="3920" r="50000" t="5888"/>
          <a:stretch/>
        </p:blipFill>
        <p:spPr>
          <a:xfrm>
            <a:off x="933121" y="94325"/>
            <a:ext cx="6802666" cy="66693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3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30"/>
          <p:cNvSpPr txBox="1"/>
          <p:nvPr>
            <p:ph type="title"/>
          </p:nvPr>
        </p:nvSpPr>
        <p:spPr>
          <a:xfrm>
            <a:off x="2592250" y="624110"/>
            <a:ext cx="8909366" cy="12808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500"/>
              <a:buFont typeface="Century Gothic"/>
              <a:buNone/>
            </a:pPr>
            <a:r>
              <a:rPr lang="es-MX"/>
              <a:t>Seguimiento y evaluación</a:t>
            </a:r>
            <a:endParaRPr/>
          </a:p>
        </p:txBody>
      </p:sp>
      <p:sp>
        <p:nvSpPr>
          <p:cNvPr id="445" name="Google Shape;445;p30"/>
          <p:cNvSpPr txBox="1"/>
          <p:nvPr>
            <p:ph idx="1" type="body"/>
          </p:nvPr>
        </p:nvSpPr>
        <p:spPr>
          <a:xfrm>
            <a:off x="2588538" y="2133600"/>
            <a:ext cx="8913078" cy="37776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797" lvl="0" marL="342797" rtl="0" algn="l">
              <a:spcBef>
                <a:spcPts val="0"/>
              </a:spcBef>
              <a:spcAft>
                <a:spcPts val="0"/>
              </a:spcAft>
              <a:buSzPts val="1700"/>
              <a:buChar char="🠶"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9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31"/>
          <p:cNvSpPr txBox="1"/>
          <p:nvPr>
            <p:ph type="title"/>
          </p:nvPr>
        </p:nvSpPr>
        <p:spPr>
          <a:xfrm>
            <a:off x="7632825" y="113050"/>
            <a:ext cx="3951000" cy="12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500"/>
              <a:buFont typeface="Century Gothic"/>
              <a:buNone/>
            </a:pPr>
            <a:r>
              <a:rPr lang="es-MX" sz="3499"/>
              <a:t>Reflexión. Grupo interdisciplinario.</a:t>
            </a:r>
            <a:r>
              <a:rPr lang="es-MX"/>
              <a:t> </a:t>
            </a:r>
            <a:endParaRPr/>
          </a:p>
        </p:txBody>
      </p:sp>
      <p:sp>
        <p:nvSpPr>
          <p:cNvPr id="451" name="Google Shape;451;p31"/>
          <p:cNvSpPr txBox="1"/>
          <p:nvPr>
            <p:ph idx="1" type="body"/>
          </p:nvPr>
        </p:nvSpPr>
        <p:spPr>
          <a:xfrm>
            <a:off x="2440175" y="2171650"/>
            <a:ext cx="3016500" cy="115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797" lvl="0" marL="342797" rtl="0" algn="l">
              <a:spcBef>
                <a:spcPts val="0"/>
              </a:spcBef>
              <a:spcAft>
                <a:spcPts val="0"/>
              </a:spcAft>
              <a:buSzPts val="1700"/>
              <a:buChar char="🠶"/>
            </a:pPr>
            <a:r>
              <a:rPr lang="es-MX"/>
              <a:t>¿En </a:t>
            </a:r>
            <a:r>
              <a:rPr lang="es-MX"/>
              <a:t>qué</a:t>
            </a:r>
            <a:r>
              <a:rPr lang="es-MX"/>
              <a:t> consiste ?</a:t>
            </a:r>
            <a:endParaRPr/>
          </a:p>
          <a:p>
            <a:pPr indent="-342797" lvl="0" marL="342797" rtl="0" algn="l">
              <a:spcBef>
                <a:spcPts val="1000"/>
              </a:spcBef>
              <a:spcAft>
                <a:spcPts val="0"/>
              </a:spcAft>
              <a:buSzPts val="1700"/>
              <a:buChar char="🠶"/>
            </a:pPr>
            <a:r>
              <a:t/>
            </a:r>
            <a:endParaRPr/>
          </a:p>
        </p:txBody>
      </p:sp>
      <p:sp>
        <p:nvSpPr>
          <p:cNvPr id="452" name="Google Shape;452;p31"/>
          <p:cNvSpPr txBox="1"/>
          <p:nvPr/>
        </p:nvSpPr>
        <p:spPr>
          <a:xfrm>
            <a:off x="405780" y="5949280"/>
            <a:ext cx="987141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MX" sz="4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5.H</a:t>
            </a:r>
            <a:endParaRPr/>
          </a:p>
        </p:txBody>
      </p:sp>
      <p:pic>
        <p:nvPicPr>
          <p:cNvPr id="453" name="Google Shape;453;p31"/>
          <p:cNvPicPr preferRelativeResize="0"/>
          <p:nvPr/>
        </p:nvPicPr>
        <p:blipFill rotWithShape="1">
          <a:blip r:embed="rId3">
            <a:alphaModFix/>
          </a:blip>
          <a:srcRect b="26747" l="22776" r="21699" t="18508"/>
          <a:stretch/>
        </p:blipFill>
        <p:spPr>
          <a:xfrm>
            <a:off x="1558075" y="1241650"/>
            <a:ext cx="9489950" cy="52631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3"/>
          <p:cNvSpPr txBox="1"/>
          <p:nvPr>
            <p:ph type="ctrTitle"/>
          </p:nvPr>
        </p:nvSpPr>
        <p:spPr>
          <a:xfrm>
            <a:off x="2205973" y="1700800"/>
            <a:ext cx="8763000" cy="1126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5300"/>
              <a:buFont typeface="Century Gothic"/>
              <a:buNone/>
            </a:pPr>
            <a:r>
              <a:rPr b="1" lang="es-MX"/>
              <a:t>Ciclo escolar: 2020-2021</a:t>
            </a:r>
            <a:endParaRPr/>
          </a:p>
        </p:txBody>
      </p:sp>
      <p:sp>
        <p:nvSpPr>
          <p:cNvPr id="274" name="Google Shape;274;p3"/>
          <p:cNvSpPr txBox="1"/>
          <p:nvPr>
            <p:ph idx="1" type="subTitle"/>
          </p:nvPr>
        </p:nvSpPr>
        <p:spPr>
          <a:xfrm>
            <a:off x="2926060" y="2862162"/>
            <a:ext cx="8913077" cy="23374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s-MX" sz="2400"/>
              <a:t>Fecha de inicio:  de 2021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SzPts val="2400"/>
              <a:buNone/>
            </a:pPr>
            <a:r>
              <a:rPr lang="es-MX" sz="2400"/>
              <a:t>Fecha de término: de 2021</a:t>
            </a:r>
            <a:endParaRPr sz="24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SzPts val="2400"/>
              <a:buNone/>
            </a:pPr>
            <a:r>
              <a:rPr lang="es-MX" sz="2400"/>
              <a:t>Grado al que va dirigido: 5° grado</a:t>
            </a:r>
            <a:endParaRPr/>
          </a:p>
        </p:txBody>
      </p:sp>
      <p:sp>
        <p:nvSpPr>
          <p:cNvPr id="275" name="Google Shape;275;p3"/>
          <p:cNvSpPr txBox="1"/>
          <p:nvPr/>
        </p:nvSpPr>
        <p:spPr>
          <a:xfrm>
            <a:off x="333772" y="6150114"/>
            <a:ext cx="665339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MX" sz="4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3</a:t>
            </a:r>
            <a:endParaRPr/>
          </a:p>
        </p:txBody>
      </p:sp>
      <p:sp>
        <p:nvSpPr>
          <p:cNvPr id="276" name="Google Shape;276;p3"/>
          <p:cNvSpPr txBox="1"/>
          <p:nvPr/>
        </p:nvSpPr>
        <p:spPr>
          <a:xfrm>
            <a:off x="9623625" y="224225"/>
            <a:ext cx="24666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400">
                <a:latin typeface="Century Gothic"/>
                <a:ea typeface="Century Gothic"/>
                <a:cs typeface="Century Gothic"/>
                <a:sym typeface="Century Gothic"/>
              </a:rPr>
              <a:t>Ciclo escolar</a:t>
            </a:r>
            <a:endParaRPr sz="24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7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32"/>
          <p:cNvSpPr txBox="1"/>
          <p:nvPr>
            <p:ph type="title"/>
          </p:nvPr>
        </p:nvSpPr>
        <p:spPr>
          <a:xfrm>
            <a:off x="7781169" y="273350"/>
            <a:ext cx="4035300" cy="12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239"/>
              <a:buFont typeface="Century Gothic"/>
              <a:buNone/>
            </a:pPr>
            <a:r>
              <a:rPr b="1" lang="es-MX" sz="2639"/>
              <a:t>Reflexión. Reunión de Zona.</a:t>
            </a:r>
            <a:r>
              <a:rPr lang="es-MX" sz="3239"/>
              <a:t> </a:t>
            </a:r>
            <a:endParaRPr/>
          </a:p>
        </p:txBody>
      </p:sp>
      <p:pic>
        <p:nvPicPr>
          <p:cNvPr id="459" name="Google Shape;459;p32"/>
          <p:cNvPicPr preferRelativeResize="0"/>
          <p:nvPr/>
        </p:nvPicPr>
        <p:blipFill rotWithShape="1">
          <a:blip r:embed="rId3">
            <a:alphaModFix/>
          </a:blip>
          <a:srcRect b="17717" l="20359" r="22208" t="14218"/>
          <a:stretch/>
        </p:blipFill>
        <p:spPr>
          <a:xfrm>
            <a:off x="2116025" y="1302350"/>
            <a:ext cx="8044949" cy="5363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3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33"/>
          <p:cNvSpPr txBox="1"/>
          <p:nvPr>
            <p:ph type="title"/>
          </p:nvPr>
        </p:nvSpPr>
        <p:spPr>
          <a:xfrm>
            <a:off x="7105275" y="0"/>
            <a:ext cx="5083500" cy="12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500"/>
              <a:buFont typeface="Century Gothic"/>
              <a:buNone/>
            </a:pPr>
            <a:r>
              <a:rPr b="1" lang="es-MX" sz="2400"/>
              <a:t>Producto 4: Organizador gráfico. Preguntas esenciales</a:t>
            </a:r>
            <a:endParaRPr b="1" sz="2400"/>
          </a:p>
        </p:txBody>
      </p:sp>
      <p:sp>
        <p:nvSpPr>
          <p:cNvPr id="465" name="Google Shape;465;p33"/>
          <p:cNvSpPr txBox="1"/>
          <p:nvPr/>
        </p:nvSpPr>
        <p:spPr>
          <a:xfrm>
            <a:off x="405780" y="5949280"/>
            <a:ext cx="987141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MX" sz="4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5.i</a:t>
            </a:r>
            <a:endParaRPr/>
          </a:p>
        </p:txBody>
      </p:sp>
      <p:pic>
        <p:nvPicPr>
          <p:cNvPr id="466" name="Google Shape;466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88125" y="842900"/>
            <a:ext cx="7910201" cy="5932675"/>
          </a:xfrm>
          <a:prstGeom prst="rect">
            <a:avLst/>
          </a:prstGeom>
          <a:noFill/>
          <a:ln>
            <a:noFill/>
          </a:ln>
        </p:spPr>
      </p:pic>
      <p:sp>
        <p:nvSpPr>
          <p:cNvPr id="467" name="Google Shape;467;p33"/>
          <p:cNvSpPr txBox="1"/>
          <p:nvPr/>
        </p:nvSpPr>
        <p:spPr>
          <a:xfrm>
            <a:off x="9524625" y="4502700"/>
            <a:ext cx="2435700" cy="165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s-MX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Bibliografía</a:t>
            </a:r>
            <a:endParaRPr>
              <a:solidFill>
                <a:srgbClr val="40404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s-MX" sz="1200">
                <a:solidFill>
                  <a:srgbClr val="585858"/>
                </a:solidFill>
              </a:rPr>
              <a:t>Elder, L. y Richard, P. (2002). El arte de formular preguntas esenciales. Foundation for Critical Thinking (Eds.)</a:t>
            </a:r>
            <a:endParaRPr>
              <a:solidFill>
                <a:srgbClr val="40404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34"/>
          <p:cNvSpPr txBox="1"/>
          <p:nvPr>
            <p:ph type="title"/>
          </p:nvPr>
        </p:nvSpPr>
        <p:spPr>
          <a:xfrm>
            <a:off x="7303100" y="195475"/>
            <a:ext cx="4698300" cy="1090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240"/>
              <a:buFont typeface="Century Gothic"/>
              <a:buNone/>
            </a:pPr>
            <a:r>
              <a:rPr b="1" lang="es-MX" sz="2440">
                <a:solidFill>
                  <a:srgbClr val="000000"/>
                </a:solidFill>
              </a:rPr>
              <a:t>Producto 5: ORGANIZADOR GRÁFICO. PROCESO DE INDAGACIÓN.</a:t>
            </a:r>
            <a:endParaRPr sz="2439">
              <a:solidFill>
                <a:srgbClr val="000000"/>
              </a:solidFill>
            </a:endParaRPr>
          </a:p>
        </p:txBody>
      </p:sp>
      <p:pic>
        <p:nvPicPr>
          <p:cNvPr id="473" name="Google Shape;473;p34"/>
          <p:cNvPicPr preferRelativeResize="0"/>
          <p:nvPr/>
        </p:nvPicPr>
        <p:blipFill rotWithShape="1">
          <a:blip r:embed="rId3">
            <a:alphaModFix/>
          </a:blip>
          <a:srcRect b="6950" l="12399" r="0" t="4850"/>
          <a:stretch/>
        </p:blipFill>
        <p:spPr>
          <a:xfrm rot="-5400000">
            <a:off x="2682160" y="368534"/>
            <a:ext cx="4725218" cy="7344818"/>
          </a:xfrm>
          <a:prstGeom prst="rect">
            <a:avLst/>
          </a:prstGeom>
          <a:solidFill>
            <a:srgbClr val="ECECEC"/>
          </a:solidFill>
          <a:ln cap="sq" cmpd="sng" w="1905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sp>
        <p:nvSpPr>
          <p:cNvPr id="474" name="Google Shape;474;p34"/>
          <p:cNvSpPr txBox="1"/>
          <p:nvPr/>
        </p:nvSpPr>
        <p:spPr>
          <a:xfrm>
            <a:off x="9677025" y="4502700"/>
            <a:ext cx="2435700" cy="165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s-MX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Bibliografía</a:t>
            </a:r>
            <a:endParaRPr>
              <a:solidFill>
                <a:srgbClr val="40404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s-MX" sz="1200">
                <a:solidFill>
                  <a:srgbClr val="585858"/>
                </a:solidFill>
              </a:rPr>
              <a:t>Garritz, A., </a:t>
            </a:r>
            <a:r>
              <a:rPr i="1" lang="es-MX" sz="1200">
                <a:solidFill>
                  <a:srgbClr val="585858"/>
                </a:solidFill>
              </a:rPr>
              <a:t>Indagación: Las habilidades para desarrollarla y promover el aprendizaje</a:t>
            </a:r>
            <a:r>
              <a:rPr lang="es-MX" sz="1200">
                <a:solidFill>
                  <a:srgbClr val="585858"/>
                </a:solidFill>
              </a:rPr>
              <a:t>  (Editorial), Educación Química, 21[2], 106-110, 2010. </a:t>
            </a:r>
            <a:endParaRPr>
              <a:solidFill>
                <a:srgbClr val="40404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8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9" name="Google Shape;479;p35"/>
          <p:cNvPicPr preferRelativeResize="0"/>
          <p:nvPr/>
        </p:nvPicPr>
        <p:blipFill rotWithShape="1">
          <a:blip r:embed="rId3">
            <a:alphaModFix/>
          </a:blip>
          <a:srcRect b="7999" l="0" r="0" t="0"/>
          <a:stretch/>
        </p:blipFill>
        <p:spPr>
          <a:xfrm rot="-5400000">
            <a:off x="2214974" y="-231474"/>
            <a:ext cx="5479475" cy="8369773"/>
          </a:xfrm>
          <a:prstGeom prst="rect">
            <a:avLst/>
          </a:prstGeom>
          <a:noFill/>
          <a:ln cap="sq" cmpd="sng" w="381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2745"/>
              </a:srgbClr>
            </a:outerShdw>
          </a:effectLst>
        </p:spPr>
      </p:pic>
      <p:sp>
        <p:nvSpPr>
          <p:cNvPr id="480" name="Google Shape;480;p35"/>
          <p:cNvSpPr txBox="1"/>
          <p:nvPr>
            <p:ph type="title"/>
          </p:nvPr>
        </p:nvSpPr>
        <p:spPr>
          <a:xfrm>
            <a:off x="8687900" y="77000"/>
            <a:ext cx="3429000" cy="12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500"/>
              <a:buFont typeface="Century Gothic"/>
              <a:buNone/>
            </a:pPr>
            <a:r>
              <a:rPr b="1" lang="es-MX" sz="2999"/>
              <a:t>Producto 6: A.M.E. general 1.</a:t>
            </a:r>
            <a:r>
              <a:rPr lang="es-MX" sz="2999"/>
              <a:t> </a:t>
            </a:r>
            <a:endParaRPr sz="2999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4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5" name="Google Shape;485;p36"/>
          <p:cNvPicPr preferRelativeResize="0"/>
          <p:nvPr/>
        </p:nvPicPr>
        <p:blipFill rotWithShape="1">
          <a:blip r:embed="rId3">
            <a:alphaModFix/>
          </a:blip>
          <a:srcRect b="6384" l="2336" r="0" t="-76"/>
          <a:stretch/>
        </p:blipFill>
        <p:spPr>
          <a:xfrm rot="-5400000">
            <a:off x="2178274" y="-241711"/>
            <a:ext cx="5040560" cy="7920884"/>
          </a:xfrm>
          <a:prstGeom prst="rect">
            <a:avLst/>
          </a:prstGeom>
          <a:noFill/>
          <a:ln cap="sq" cmpd="sng" w="381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2745"/>
              </a:srgbClr>
            </a:outerShdw>
          </a:effectLst>
        </p:spPr>
      </p:pic>
      <p:sp>
        <p:nvSpPr>
          <p:cNvPr id="486" name="Google Shape;486;p36"/>
          <p:cNvSpPr txBox="1"/>
          <p:nvPr>
            <p:ph type="title"/>
          </p:nvPr>
        </p:nvSpPr>
        <p:spPr>
          <a:xfrm>
            <a:off x="8687900" y="97500"/>
            <a:ext cx="3379500" cy="12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500"/>
              <a:buFont typeface="Century Gothic"/>
              <a:buNone/>
            </a:pPr>
            <a:r>
              <a:rPr b="1" lang="es-MX" sz="2999"/>
              <a:t>Producto 6: A.M.E. general 2. </a:t>
            </a:r>
            <a:endParaRPr b="1" sz="2999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0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" name="Google Shape;491;p37"/>
          <p:cNvPicPr preferRelativeResize="0"/>
          <p:nvPr/>
        </p:nvPicPr>
        <p:blipFill rotWithShape="1">
          <a:blip r:embed="rId3">
            <a:alphaModFix/>
          </a:blip>
          <a:srcRect b="5900" l="0" r="0" t="0"/>
          <a:stretch/>
        </p:blipFill>
        <p:spPr>
          <a:xfrm rot="-5400000">
            <a:off x="1814576" y="-5170"/>
            <a:ext cx="5369868" cy="7461449"/>
          </a:xfrm>
          <a:prstGeom prst="rect">
            <a:avLst/>
          </a:prstGeom>
          <a:noFill/>
          <a:ln cap="sq" cmpd="sng" w="381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2745"/>
              </a:srgbClr>
            </a:outerShdw>
          </a:effectLst>
        </p:spPr>
      </p:pic>
      <p:sp>
        <p:nvSpPr>
          <p:cNvPr id="492" name="Google Shape;492;p37"/>
          <p:cNvSpPr txBox="1"/>
          <p:nvPr>
            <p:ph type="title"/>
          </p:nvPr>
        </p:nvSpPr>
        <p:spPr>
          <a:xfrm>
            <a:off x="8770325" y="196425"/>
            <a:ext cx="3292500" cy="12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500"/>
              <a:buFont typeface="Century Gothic"/>
              <a:buNone/>
            </a:pPr>
            <a:r>
              <a:rPr b="1" lang="es-MX" sz="2999"/>
              <a:t>Producto 6: A.M.E. general 3. </a:t>
            </a:r>
            <a:endParaRPr b="1" sz="2999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6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7" name="Google Shape;497;p38"/>
          <p:cNvPicPr preferRelativeResize="0"/>
          <p:nvPr/>
        </p:nvPicPr>
        <p:blipFill rotWithShape="1">
          <a:blip r:embed="rId3">
            <a:alphaModFix/>
          </a:blip>
          <a:srcRect b="7999" l="0" r="0" t="0"/>
          <a:stretch/>
        </p:blipFill>
        <p:spPr>
          <a:xfrm rot="-5400000">
            <a:off x="1535405" y="272087"/>
            <a:ext cx="5604182" cy="7101406"/>
          </a:xfrm>
          <a:prstGeom prst="rect">
            <a:avLst/>
          </a:prstGeom>
          <a:noFill/>
          <a:ln cap="sq" cmpd="sng" w="381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2745"/>
              </a:srgbClr>
            </a:outerShdw>
          </a:effectLst>
        </p:spPr>
      </p:pic>
      <p:sp>
        <p:nvSpPr>
          <p:cNvPr id="498" name="Google Shape;498;p38"/>
          <p:cNvSpPr txBox="1"/>
          <p:nvPr>
            <p:ph type="title"/>
          </p:nvPr>
        </p:nvSpPr>
        <p:spPr>
          <a:xfrm>
            <a:off x="8846525" y="97525"/>
            <a:ext cx="3292500" cy="12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500"/>
              <a:buFont typeface="Century Gothic"/>
              <a:buNone/>
            </a:pPr>
            <a:r>
              <a:rPr b="1" lang="es-MX" sz="2999"/>
              <a:t>Producto 6: A.M.E. general 4. </a:t>
            </a:r>
            <a:endParaRPr b="1" sz="2999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2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3" name="Google Shape;503;p39"/>
          <p:cNvPicPr preferRelativeResize="0"/>
          <p:nvPr/>
        </p:nvPicPr>
        <p:blipFill rotWithShape="1">
          <a:blip r:embed="rId3">
            <a:alphaModFix/>
          </a:blip>
          <a:srcRect b="5900" l="0" r="0" t="0"/>
          <a:stretch/>
        </p:blipFill>
        <p:spPr>
          <a:xfrm rot="-5400000">
            <a:off x="1703812" y="-8275"/>
            <a:ext cx="5645793" cy="7632847"/>
          </a:xfrm>
          <a:prstGeom prst="rect">
            <a:avLst/>
          </a:prstGeom>
          <a:noFill/>
          <a:ln cap="sq" cmpd="sng" w="381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2745"/>
              </a:srgbClr>
            </a:outerShdw>
          </a:effectLst>
        </p:spPr>
      </p:pic>
      <p:sp>
        <p:nvSpPr>
          <p:cNvPr id="504" name="Google Shape;504;p39"/>
          <p:cNvSpPr txBox="1"/>
          <p:nvPr>
            <p:ph type="title"/>
          </p:nvPr>
        </p:nvSpPr>
        <p:spPr>
          <a:xfrm>
            <a:off x="8747825" y="130475"/>
            <a:ext cx="3441000" cy="12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500"/>
              <a:buFont typeface="Century Gothic"/>
              <a:buNone/>
            </a:pPr>
            <a:r>
              <a:rPr b="1" lang="es-MX" sz="2999"/>
              <a:t>Producto 6: A.M.E. general 5</a:t>
            </a:r>
            <a:r>
              <a:rPr lang="es-MX" sz="2999"/>
              <a:t>. </a:t>
            </a:r>
            <a:endParaRPr sz="2999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8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9" name="Google Shape;509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5675" y="611275"/>
            <a:ext cx="8915400" cy="6001525"/>
          </a:xfrm>
          <a:prstGeom prst="rect">
            <a:avLst/>
          </a:prstGeom>
          <a:noFill/>
          <a:ln>
            <a:noFill/>
          </a:ln>
        </p:spPr>
      </p:pic>
      <p:sp>
        <p:nvSpPr>
          <p:cNvPr id="510" name="Google Shape;510;p40"/>
          <p:cNvSpPr txBox="1"/>
          <p:nvPr>
            <p:ph type="title"/>
          </p:nvPr>
        </p:nvSpPr>
        <p:spPr>
          <a:xfrm>
            <a:off x="9211052" y="257175"/>
            <a:ext cx="3342000" cy="12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500"/>
              <a:buFont typeface="Century Gothic"/>
              <a:buNone/>
            </a:pPr>
            <a:r>
              <a:rPr b="1" lang="es-MX" sz="2599"/>
              <a:t>Producto 7: E.I.P. Resumen.</a:t>
            </a:r>
            <a:r>
              <a:rPr lang="es-MX"/>
              <a:t> </a:t>
            </a:r>
            <a:r>
              <a:rPr b="1" lang="es-MX" sz="2599"/>
              <a:t>1</a:t>
            </a:r>
            <a:br>
              <a:rPr lang="es-MX"/>
            </a:br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4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5" name="Google Shape;515;g98db08eccc_0_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8625" y="122425"/>
            <a:ext cx="8751601" cy="6568667"/>
          </a:xfrm>
          <a:prstGeom prst="rect">
            <a:avLst/>
          </a:prstGeom>
          <a:noFill/>
          <a:ln>
            <a:noFill/>
          </a:ln>
        </p:spPr>
      </p:pic>
      <p:sp>
        <p:nvSpPr>
          <p:cNvPr id="516" name="Google Shape;516;g98db08eccc_0_20"/>
          <p:cNvSpPr txBox="1"/>
          <p:nvPr>
            <p:ph type="title"/>
          </p:nvPr>
        </p:nvSpPr>
        <p:spPr>
          <a:xfrm>
            <a:off x="9379927" y="108025"/>
            <a:ext cx="3342000" cy="12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500"/>
              <a:buFont typeface="Century Gothic"/>
              <a:buNone/>
            </a:pPr>
            <a:r>
              <a:rPr b="1" lang="es-MX" sz="2599"/>
              <a:t>Producto 7: E.I.P. Resumen.</a:t>
            </a:r>
            <a:r>
              <a:rPr lang="es-MX"/>
              <a:t> </a:t>
            </a:r>
            <a:r>
              <a:rPr b="1" lang="es-MX" sz="2599"/>
              <a:t>2</a:t>
            </a:r>
            <a:br>
              <a:rPr lang="es-MX"/>
            </a:b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4"/>
          <p:cNvSpPr txBox="1"/>
          <p:nvPr>
            <p:ph type="title"/>
          </p:nvPr>
        </p:nvSpPr>
        <p:spPr>
          <a:xfrm>
            <a:off x="1197875" y="2603250"/>
            <a:ext cx="9659100" cy="104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600"/>
              <a:buFont typeface="Century Gothic"/>
              <a:buNone/>
            </a:pPr>
            <a:r>
              <a:rPr b="1" lang="es-MX" sz="3000"/>
              <a:t>La naturaleza en nuestro colegio.</a:t>
            </a:r>
            <a:endParaRPr b="1" sz="3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600"/>
              <a:buFont typeface="Century Gothic"/>
              <a:buNone/>
            </a:pPr>
            <a:br>
              <a:rPr b="1" lang="es-MX" sz="2800"/>
            </a:br>
            <a:endParaRPr sz="2000"/>
          </a:p>
        </p:txBody>
      </p:sp>
      <p:sp>
        <p:nvSpPr>
          <p:cNvPr id="282" name="Google Shape;282;p4"/>
          <p:cNvSpPr txBox="1"/>
          <p:nvPr/>
        </p:nvSpPr>
        <p:spPr>
          <a:xfrm>
            <a:off x="477788" y="6150114"/>
            <a:ext cx="555093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MX" sz="4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4</a:t>
            </a:r>
            <a:endParaRPr/>
          </a:p>
        </p:txBody>
      </p:sp>
      <p:sp>
        <p:nvSpPr>
          <p:cNvPr id="283" name="Google Shape;283;p4"/>
          <p:cNvSpPr txBox="1"/>
          <p:nvPr/>
        </p:nvSpPr>
        <p:spPr>
          <a:xfrm>
            <a:off x="7813600" y="286000"/>
            <a:ext cx="4201800" cy="127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600"/>
              <a:buFont typeface="Century Gothic"/>
              <a:buNone/>
            </a:pPr>
            <a:r>
              <a:rPr b="1" lang="es-MX" sz="3100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Título del proyecto</a:t>
            </a:r>
            <a:endParaRPr sz="9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0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g98db08eccc_0_24"/>
          <p:cNvSpPr txBox="1"/>
          <p:nvPr>
            <p:ph type="title"/>
          </p:nvPr>
        </p:nvSpPr>
        <p:spPr>
          <a:xfrm>
            <a:off x="8753852" y="257175"/>
            <a:ext cx="3342000" cy="12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500"/>
              <a:buFont typeface="Century Gothic"/>
              <a:buNone/>
            </a:pPr>
            <a:r>
              <a:rPr b="1" lang="es-MX" sz="2599"/>
              <a:t>Producto 7: E.I.P. Resumen.</a:t>
            </a:r>
            <a:r>
              <a:rPr lang="es-MX"/>
              <a:t> </a:t>
            </a:r>
            <a:r>
              <a:rPr b="1" lang="es-MX" sz="2599"/>
              <a:t>3</a:t>
            </a:r>
            <a:br>
              <a:rPr lang="es-MX"/>
            </a:br>
            <a:endParaRPr/>
          </a:p>
        </p:txBody>
      </p:sp>
      <p:pic>
        <p:nvPicPr>
          <p:cNvPr id="522" name="Google Shape;522;g98db08eccc_0_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9575" y="257175"/>
            <a:ext cx="8564276" cy="65260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6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7" name="Google Shape;527;g98db08eccc_0_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01451" cy="6667205"/>
          </a:xfrm>
          <a:prstGeom prst="rect">
            <a:avLst/>
          </a:prstGeom>
          <a:noFill/>
          <a:ln>
            <a:noFill/>
          </a:ln>
        </p:spPr>
      </p:pic>
      <p:sp>
        <p:nvSpPr>
          <p:cNvPr id="528" name="Google Shape;528;g98db08eccc_0_30"/>
          <p:cNvSpPr txBox="1"/>
          <p:nvPr>
            <p:ph type="title"/>
          </p:nvPr>
        </p:nvSpPr>
        <p:spPr>
          <a:xfrm>
            <a:off x="8753852" y="257175"/>
            <a:ext cx="3342000" cy="12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500"/>
              <a:buFont typeface="Century Gothic"/>
              <a:buNone/>
            </a:pPr>
            <a:r>
              <a:rPr b="1" lang="es-MX" sz="2599"/>
              <a:t>Producto 7: E.I.P. Resumen.</a:t>
            </a:r>
            <a:r>
              <a:rPr lang="es-MX"/>
              <a:t> </a:t>
            </a:r>
            <a:r>
              <a:rPr b="1" lang="es-MX" sz="2599"/>
              <a:t>4</a:t>
            </a:r>
            <a:br>
              <a:rPr lang="es-MX"/>
            </a:br>
            <a:endParaRPr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2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3" name="Google Shape;533;g98db08eccc_0_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01451" cy="6621261"/>
          </a:xfrm>
          <a:prstGeom prst="rect">
            <a:avLst/>
          </a:prstGeom>
          <a:noFill/>
          <a:ln>
            <a:noFill/>
          </a:ln>
        </p:spPr>
      </p:pic>
      <p:sp>
        <p:nvSpPr>
          <p:cNvPr id="534" name="Google Shape;534;g98db08eccc_0_34"/>
          <p:cNvSpPr txBox="1"/>
          <p:nvPr>
            <p:ph type="title"/>
          </p:nvPr>
        </p:nvSpPr>
        <p:spPr>
          <a:xfrm>
            <a:off x="8753852" y="257175"/>
            <a:ext cx="3342000" cy="12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500"/>
              <a:buFont typeface="Century Gothic"/>
              <a:buNone/>
            </a:pPr>
            <a:r>
              <a:rPr b="1" lang="es-MX" sz="2599"/>
              <a:t>Producto 7: E.I.P. Resumen.</a:t>
            </a:r>
            <a:r>
              <a:rPr lang="es-MX"/>
              <a:t> </a:t>
            </a:r>
            <a:r>
              <a:rPr b="1" lang="es-MX" sz="2599"/>
              <a:t>5</a:t>
            </a:r>
            <a:br>
              <a:rPr lang="es-MX"/>
            </a:br>
            <a:endParaRPr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8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9" name="Google Shape;539;g98db08eccc_0_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249274" cy="6499425"/>
          </a:xfrm>
          <a:prstGeom prst="rect">
            <a:avLst/>
          </a:prstGeom>
          <a:noFill/>
          <a:ln>
            <a:noFill/>
          </a:ln>
        </p:spPr>
      </p:pic>
      <p:sp>
        <p:nvSpPr>
          <p:cNvPr id="540" name="Google Shape;540;g98db08eccc_0_38"/>
          <p:cNvSpPr txBox="1"/>
          <p:nvPr>
            <p:ph type="title"/>
          </p:nvPr>
        </p:nvSpPr>
        <p:spPr>
          <a:xfrm>
            <a:off x="8753852" y="257175"/>
            <a:ext cx="3342000" cy="12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500"/>
              <a:buFont typeface="Century Gothic"/>
              <a:buNone/>
            </a:pPr>
            <a:r>
              <a:rPr b="1" lang="es-MX" sz="2599"/>
              <a:t>Producto 7: E.I.P. Resumen.</a:t>
            </a:r>
            <a:r>
              <a:rPr lang="es-MX"/>
              <a:t> </a:t>
            </a:r>
            <a:r>
              <a:rPr b="1" lang="es-MX" sz="2599"/>
              <a:t>6</a:t>
            </a:r>
            <a:br>
              <a:rPr lang="es-MX"/>
            </a:br>
            <a:endParaRPr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4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45" name="Google Shape;545;p41"/>
          <p:cNvGraphicFramePr/>
          <p:nvPr/>
        </p:nvGraphicFramePr>
        <p:xfrm>
          <a:off x="1413892" y="2327920"/>
          <a:ext cx="3000000" cy="3000000"/>
        </p:xfrm>
        <a:graphic>
          <a:graphicData uri="http://schemas.openxmlformats.org/drawingml/2006/table">
            <a:tbl>
              <a:tblPr bandRow="1" firstCol="1" firstRow="1">
                <a:noFill/>
                <a:tableStyleId>{F4B70477-88AF-4CEF-BCCF-7EB9AB01E1DA}</a:tableStyleId>
              </a:tblPr>
              <a:tblGrid>
                <a:gridCol w="4881875"/>
                <a:gridCol w="5405875"/>
              </a:tblGrid>
              <a:tr h="5896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s-MX" sz="2000" u="none" cap="none" strike="noStrike">
                          <a:solidFill>
                            <a:schemeClr val="lt1"/>
                          </a:solidFill>
                        </a:rPr>
                        <a:t>1. ¿Cuántas horas se trabajarán de manera disciplinaria?</a:t>
                      </a:r>
                      <a:endParaRPr b="0" sz="2000" u="none" cap="none" strike="noStrik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s-MX" sz="2000" u="none" cap="none" strike="noStrike">
                          <a:solidFill>
                            <a:schemeClr val="lt1"/>
                          </a:solidFill>
                        </a:rPr>
                        <a:t>2. ¿Cuántas horas se trabajarán de manera interdisciplinaria?</a:t>
                      </a:r>
                      <a:endParaRPr b="0" sz="2000" u="none" cap="none" strike="noStrik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/>
                </a:tc>
              </a:tr>
              <a:tr h="27227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s-MX" sz="2000" u="none" cap="none" strike="noStrike">
                          <a:solidFill>
                            <a:schemeClr val="lt1"/>
                          </a:solidFill>
                        </a:rPr>
                        <a:t> 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s-MX" sz="2000" u="none" cap="none" strike="noStrike">
                          <a:solidFill>
                            <a:schemeClr val="lt1"/>
                          </a:solidFill>
                        </a:rPr>
                        <a:t>Una hora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s-MX" sz="2000" u="none" cap="none" strike="noStrike">
                          <a:solidFill>
                            <a:schemeClr val="lt1"/>
                          </a:solidFill>
                        </a:rPr>
                        <a:t>Sesión 2: Investigación, organización y planeación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s-MX" sz="2000" u="none" cap="none" strike="noStrike">
                          <a:solidFill>
                            <a:schemeClr val="lt1"/>
                          </a:solidFill>
                        </a:rPr>
                        <a:t> </a:t>
                      </a:r>
                      <a:endParaRPr b="0" sz="2000" u="none" cap="none" strike="noStrik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s-MX" sz="2000" u="none" cap="none" strike="noStrike">
                          <a:solidFill>
                            <a:schemeClr val="dk1"/>
                          </a:solidFill>
                        </a:rPr>
                        <a:t>4 horas, una por semana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s-MX" sz="2000" u="none" cap="none" strike="noStrike">
                          <a:solidFill>
                            <a:schemeClr val="dk1"/>
                          </a:solidFill>
                        </a:rPr>
                        <a:t>Sesión 1.- Definición de la problemática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s-MX" sz="2000" u="none" cap="none" strike="noStrike">
                          <a:solidFill>
                            <a:schemeClr val="dk1"/>
                          </a:solidFill>
                        </a:rPr>
                        <a:t>Sesión 2.- Revisión de la planeación del proyecto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s-MX" sz="2000" u="none" cap="none" strike="noStrike">
                          <a:solidFill>
                            <a:schemeClr val="dk1"/>
                          </a:solidFill>
                        </a:rPr>
                        <a:t>Sesión 3.- Desarrollo del proyecto(creación del muro)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s-MX" sz="2000" u="none" cap="none" strike="noStrike">
                          <a:solidFill>
                            <a:schemeClr val="dk1"/>
                          </a:solidFill>
                        </a:rPr>
                        <a:t>Sesión 4.- Revisión del proyecto final.</a:t>
                      </a:r>
                      <a:r>
                        <a:rPr b="0" lang="es-MX" sz="2000" u="none" cap="none" strike="noStrike">
                          <a:solidFill>
                            <a:schemeClr val="lt1"/>
                          </a:solidFill>
                        </a:rPr>
                        <a:t> 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s-MX" sz="2000" u="none" cap="none" strike="noStrike">
                          <a:solidFill>
                            <a:schemeClr val="lt1"/>
                          </a:solidFill>
                        </a:rPr>
                        <a:t> </a:t>
                      </a:r>
                      <a:endParaRPr b="0" sz="2000" u="none" cap="none" strike="noStrik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/>
                </a:tc>
              </a:tr>
            </a:tbl>
          </a:graphicData>
        </a:graphic>
      </p:graphicFrame>
      <p:pic>
        <p:nvPicPr>
          <p:cNvPr id="546" name="Google Shape;546;p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0051" y="227649"/>
            <a:ext cx="1574776" cy="1574776"/>
          </a:xfrm>
          <a:prstGeom prst="rect">
            <a:avLst/>
          </a:prstGeom>
          <a:noFill/>
          <a:ln>
            <a:noFill/>
          </a:ln>
        </p:spPr>
      </p:pic>
      <p:sp>
        <p:nvSpPr>
          <p:cNvPr id="547" name="Google Shape;547;p41"/>
          <p:cNvSpPr txBox="1"/>
          <p:nvPr>
            <p:ph type="title"/>
          </p:nvPr>
        </p:nvSpPr>
        <p:spPr>
          <a:xfrm>
            <a:off x="5028100" y="90600"/>
            <a:ext cx="7160700" cy="101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240"/>
              <a:buFont typeface="Arial"/>
              <a:buNone/>
            </a:pPr>
            <a:r>
              <a:rPr b="1" lang="es-MX" sz="2640">
                <a:latin typeface="Arial"/>
                <a:ea typeface="Arial"/>
                <a:cs typeface="Arial"/>
                <a:sym typeface="Arial"/>
              </a:rPr>
              <a:t>Producto 8: VI. Tiempos que se dedicarán al proyecto cada semana</a:t>
            </a:r>
            <a:r>
              <a:rPr b="1" lang="es-MX" sz="3240">
                <a:latin typeface="Arial"/>
                <a:ea typeface="Arial"/>
                <a:cs typeface="Arial"/>
                <a:sym typeface="Arial"/>
              </a:rPr>
              <a:t>.</a:t>
            </a:r>
            <a:r>
              <a:rPr lang="es-MX" sz="3240">
                <a:latin typeface="Arial"/>
                <a:ea typeface="Arial"/>
                <a:cs typeface="Arial"/>
                <a:sym typeface="Arial"/>
              </a:rPr>
              <a:t> </a:t>
            </a:r>
            <a:br>
              <a:rPr lang="es-MX" sz="3240">
                <a:latin typeface="Arial"/>
                <a:ea typeface="Arial"/>
                <a:cs typeface="Arial"/>
                <a:sym typeface="Arial"/>
              </a:rPr>
            </a:br>
            <a:endParaRPr sz="3239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2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53" name="Google Shape;553;p42"/>
          <p:cNvGraphicFramePr/>
          <p:nvPr/>
        </p:nvGraphicFramePr>
        <p:xfrm>
          <a:off x="1521842" y="2261308"/>
          <a:ext cx="3000000" cy="3000000"/>
        </p:xfrm>
        <a:graphic>
          <a:graphicData uri="http://schemas.openxmlformats.org/drawingml/2006/table">
            <a:tbl>
              <a:tblPr bandRow="1" firstCol="1" firstRow="1">
                <a:noFill/>
                <a:tableStyleId>{8AF55F10-56CD-4D80-BA03-C140F05D129F}</a:tableStyleId>
              </a:tblPr>
              <a:tblGrid>
                <a:gridCol w="9145150"/>
              </a:tblGrid>
              <a:tr h="9771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MX" sz="2000" u="none" cap="none" strike="noStrike"/>
                        <a:t>1.- ¿Qué se presentará?   2.-  ¿Cuándo?  3.- ¿Cómo?  4.- ¿Dónde?  </a:t>
                      </a:r>
                      <a:endParaRPr sz="2000" u="none" cap="none" strike="noStrike"/>
                    </a:p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MX" sz="2000" u="none" cap="none" strike="noStrike"/>
                        <a:t>5.- ¿Con qué?  6.- ¿A quién, por qué y para qué?</a:t>
                      </a:r>
                      <a:endParaRPr b="0" sz="2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/>
                </a:tc>
              </a:tr>
              <a:tr h="2522250">
                <a:tc>
                  <a:txBody>
                    <a:bodyPr/>
                    <a:lstStyle/>
                    <a:p>
                      <a:pPr indent="0" lvl="0" marL="0" marR="0" rtl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MX" sz="2000" u="none" cap="none" strike="noStrike"/>
                        <a:t>Los alumnos de quinto año de preparatoria, diseñarán y construirán un muro verde en 2020, mediante una </a:t>
                      </a:r>
                      <a:r>
                        <a:rPr lang="es-MX" sz="2000"/>
                        <a:t>investigación</a:t>
                      </a:r>
                      <a:r>
                        <a:rPr lang="es-MX" sz="2000" u="none" cap="none" strike="noStrike"/>
                        <a:t> y asesoramiento </a:t>
                      </a:r>
                      <a:r>
                        <a:rPr lang="es-MX" sz="2000"/>
                        <a:t>in</a:t>
                      </a:r>
                      <a:r>
                        <a:rPr lang="es-MX" sz="2000"/>
                        <a:t>terdisciplinario</a:t>
                      </a:r>
                      <a:r>
                        <a:rPr lang="es-MX" sz="2000"/>
                        <a:t> </a:t>
                      </a:r>
                      <a:r>
                        <a:rPr lang="es-MX" sz="2000" u="none" cap="none" strike="noStrike"/>
                        <a:t>dentro de los espacios disponibles de</a:t>
                      </a:r>
                      <a:r>
                        <a:rPr lang="es-MX" sz="2000"/>
                        <a:t> la Preparatoria </a:t>
                      </a:r>
                      <a:r>
                        <a:rPr lang="es-MX" sz="2000" u="none" cap="none" strike="noStrike"/>
                        <a:t>Francisco Larroyo, con material que ellos propongan</a:t>
                      </a:r>
                      <a:r>
                        <a:rPr lang="es-MX" sz="2000"/>
                        <a:t> y plantas de la zona, </a:t>
                      </a:r>
                      <a:r>
                        <a:rPr lang="es-MX" sz="2000"/>
                        <a:t>porque</a:t>
                      </a:r>
                      <a:r>
                        <a:rPr lang="es-MX" sz="2000"/>
                        <a:t> ellos han comentado la falta de </a:t>
                      </a:r>
                      <a:r>
                        <a:rPr lang="es-MX" sz="2000"/>
                        <a:t>áreas</a:t>
                      </a:r>
                      <a:r>
                        <a:rPr lang="es-MX" sz="2000"/>
                        <a:t> verdes y estas traen mejoras al ambiente y a la </a:t>
                      </a:r>
                      <a:r>
                        <a:rPr lang="es-MX" sz="2000"/>
                        <a:t>percepción</a:t>
                      </a:r>
                      <a:r>
                        <a:rPr lang="es-MX" sz="2000"/>
                        <a:t> de la escuela.</a:t>
                      </a:r>
                      <a:endParaRPr b="0" sz="2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/>
                </a:tc>
              </a:tr>
            </a:tbl>
          </a:graphicData>
        </a:graphic>
      </p:graphicFrame>
      <p:pic>
        <p:nvPicPr>
          <p:cNvPr descr="Resultado de imagen para PREGUNTA GIF" id="554" name="Google Shape;554;p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499476" y="1198940"/>
            <a:ext cx="1666874" cy="1666874"/>
          </a:xfrm>
          <a:prstGeom prst="rect">
            <a:avLst/>
          </a:prstGeom>
          <a:noFill/>
          <a:ln>
            <a:noFill/>
          </a:ln>
        </p:spPr>
      </p:pic>
      <p:sp>
        <p:nvSpPr>
          <p:cNvPr id="555" name="Google Shape;555;p42"/>
          <p:cNvSpPr txBox="1"/>
          <p:nvPr>
            <p:ph type="title"/>
          </p:nvPr>
        </p:nvSpPr>
        <p:spPr>
          <a:xfrm>
            <a:off x="5958626" y="70450"/>
            <a:ext cx="6114600" cy="12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240"/>
              <a:buFont typeface="Arial"/>
              <a:buNone/>
            </a:pPr>
            <a:r>
              <a:rPr b="1" lang="es-MX" sz="2640">
                <a:latin typeface="Arial"/>
                <a:ea typeface="Arial"/>
                <a:cs typeface="Arial"/>
                <a:sym typeface="Arial"/>
              </a:rPr>
              <a:t>Producto 8: </a:t>
            </a:r>
            <a:r>
              <a:rPr b="1" lang="es-MX" sz="2640">
                <a:latin typeface="Arial"/>
                <a:ea typeface="Arial"/>
                <a:cs typeface="Arial"/>
                <a:sym typeface="Arial"/>
              </a:rPr>
              <a:t>VII. Presentación del proyecto.</a:t>
            </a:r>
            <a:br>
              <a:rPr lang="es-MX" sz="3240">
                <a:latin typeface="Arial"/>
                <a:ea typeface="Arial"/>
                <a:cs typeface="Arial"/>
                <a:sym typeface="Arial"/>
              </a:rPr>
            </a:br>
            <a:endParaRPr sz="3239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0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61" name="Google Shape;561;p43"/>
          <p:cNvGraphicFramePr/>
          <p:nvPr/>
        </p:nvGraphicFramePr>
        <p:xfrm>
          <a:off x="1647563" y="2257450"/>
          <a:ext cx="3000000" cy="3000000"/>
        </p:xfrm>
        <a:graphic>
          <a:graphicData uri="http://schemas.openxmlformats.org/drawingml/2006/table">
            <a:tbl>
              <a:tblPr bandRow="1" firstCol="1" firstRow="1">
                <a:noFill/>
                <a:tableStyleId>{F4B70477-88AF-4CEF-BCCF-7EB9AB01E1DA}</a:tableStyleId>
              </a:tblPr>
              <a:tblGrid>
                <a:gridCol w="3456375"/>
                <a:gridCol w="2834575"/>
                <a:gridCol w="648075"/>
                <a:gridCol w="2952325"/>
              </a:tblGrid>
              <a:tr h="5383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MX" sz="1400" u="none" cap="none" strike="noStrike">
                          <a:solidFill>
                            <a:schemeClr val="lt1"/>
                          </a:solidFill>
                        </a:rPr>
                        <a:t>1.- ¿Qué aspectos se evaluarán?</a:t>
                      </a:r>
                      <a:endParaRPr sz="1400" u="none" cap="none" strike="noStrik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 anchor="ctr"/>
                </a:tc>
                <a:tc gridSpan="2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MX" sz="1400" u="none" cap="none" strike="noStrike">
                          <a:solidFill>
                            <a:schemeClr val="lt1"/>
                          </a:solidFill>
                        </a:rPr>
                        <a:t>2.- ¿Cuáles son los criterios que se utilizarán para evaluar cada aspecto?</a:t>
                      </a:r>
                      <a:endParaRPr sz="1400" u="none" cap="none" strike="noStrik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 anchor="ctr"/>
                </a:tc>
                <a:tc hMerge="1"/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MX" sz="1400" u="none" cap="none" strike="noStrike">
                          <a:solidFill>
                            <a:schemeClr val="lt1"/>
                          </a:solidFill>
                        </a:rPr>
                        <a:t>3.- Herramientas e instrumentos de evaluación que se utilizarán</a:t>
                      </a:r>
                      <a:endParaRPr sz="1400" u="none" cap="none" strike="noStrik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 anchor="ctr"/>
                </a:tc>
              </a:tr>
              <a:tr h="27567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MX" sz="1400" u="none" cap="none" strike="noStrike">
                          <a:solidFill>
                            <a:schemeClr val="lt1"/>
                          </a:solidFill>
                        </a:rPr>
                        <a:t>1.- Investigación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MX" sz="1400" u="none" cap="none" strike="noStrike">
                          <a:solidFill>
                            <a:schemeClr val="lt1"/>
                          </a:solidFill>
                        </a:rPr>
                        <a:t>2.- Planeación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MX" sz="1400" u="none" cap="none" strike="noStrike">
                          <a:solidFill>
                            <a:schemeClr val="lt1"/>
                          </a:solidFill>
                        </a:rPr>
                        <a:t>3.- Diseño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MX" sz="1400" u="none" cap="none" strike="noStrike">
                          <a:solidFill>
                            <a:schemeClr val="lt1"/>
                          </a:solidFill>
                        </a:rPr>
                        <a:t>4.- Desarrollo 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MX" sz="1400" u="none" cap="none" strike="noStrike">
                          <a:solidFill>
                            <a:schemeClr val="lt1"/>
                          </a:solidFill>
                        </a:rPr>
                        <a:t>5.- Análisis de resultados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MX" sz="1400" u="none" cap="none" strike="noStrike">
                          <a:solidFill>
                            <a:schemeClr val="lt1"/>
                          </a:solidFill>
                        </a:rPr>
                        <a:t>6.- Conclusiones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MX" sz="1400" u="none" cap="none" strike="noStrike">
                          <a:solidFill>
                            <a:schemeClr val="lt1"/>
                          </a:solidFill>
                        </a:rPr>
                        <a:t>7.- Integración del alumno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MX" sz="1400" u="none" cap="none" strike="noStrike">
                          <a:solidFill>
                            <a:schemeClr val="lt1"/>
                          </a:solidFill>
                        </a:rPr>
                        <a:t>8.- </a:t>
                      </a:r>
                      <a:r>
                        <a:rPr lang="es-MX"/>
                        <a:t>Infografía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MX" sz="1400" u="none" cap="none" strike="noStrike">
                          <a:solidFill>
                            <a:schemeClr val="lt1"/>
                          </a:solidFill>
                        </a:rPr>
                        <a:t> </a:t>
                      </a:r>
                      <a:endParaRPr sz="1400" u="none" cap="none" strike="noStrik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MX" sz="1400" u="none" cap="none" strike="noStrike">
                          <a:solidFill>
                            <a:schemeClr val="dk1"/>
                          </a:solidFill>
                        </a:rPr>
                        <a:t>1.- Investigación 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MX" sz="1400" u="none" cap="none" strike="noStrike">
                          <a:solidFill>
                            <a:schemeClr val="dk1"/>
                          </a:solidFill>
                        </a:rPr>
                        <a:t>2.- Planeación 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MX" sz="1400" u="none" cap="none" strike="noStrike">
                          <a:solidFill>
                            <a:schemeClr val="dk1"/>
                          </a:solidFill>
                        </a:rPr>
                        <a:t>3.- Diseño 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MX" sz="1400" u="none" cap="none" strike="noStrike">
                          <a:solidFill>
                            <a:schemeClr val="dk1"/>
                          </a:solidFill>
                        </a:rPr>
                        <a:t>4.- Desarrollo 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MX" sz="1400" u="none" cap="none" strike="noStrike">
                          <a:solidFill>
                            <a:schemeClr val="dk1"/>
                          </a:solidFill>
                        </a:rPr>
                        <a:t>5.- Análisis de resultados  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MX" sz="1400" u="none" cap="none" strike="noStrike">
                          <a:solidFill>
                            <a:schemeClr val="dk1"/>
                          </a:solidFill>
                        </a:rPr>
                        <a:t>6.- Conclusiones 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MX" sz="1400" u="none" cap="none" strike="noStrike">
                          <a:solidFill>
                            <a:schemeClr val="dk1"/>
                          </a:solidFill>
                        </a:rPr>
                        <a:t>7.- Integración de los alumnos 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MX" sz="1400" u="none" cap="none" strike="noStrike">
                          <a:solidFill>
                            <a:schemeClr val="dk1"/>
                          </a:solidFill>
                        </a:rPr>
                        <a:t>8.- </a:t>
                      </a:r>
                      <a:r>
                        <a:rPr lang="es-MX"/>
                        <a:t>Infografía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MX" sz="1400" u="none" cap="none" strike="noStrike">
                          <a:solidFill>
                            <a:schemeClr val="dk1"/>
                          </a:solidFill>
                        </a:rPr>
                        <a:t> TOTAL</a:t>
                      </a:r>
                      <a:endParaRPr sz="14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>
                    <a:lnR cap="flat" cmpd="sng" w="12700">
                      <a:solidFill>
                        <a:srgbClr val="F9CDC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entury Gothic"/>
                        <a:buNone/>
                      </a:pPr>
                      <a:r>
                        <a:rPr lang="es-MX" sz="1400" u="none" cap="none" strike="noStrike">
                          <a:solidFill>
                            <a:schemeClr val="dk1"/>
                          </a:solidFill>
                        </a:rPr>
                        <a:t> 10%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entury Gothic"/>
                        <a:buNone/>
                      </a:pPr>
                      <a:r>
                        <a:rPr lang="es-MX" sz="1400" u="none" cap="none" strike="noStrike">
                          <a:solidFill>
                            <a:schemeClr val="dk1"/>
                          </a:solidFill>
                        </a:rPr>
                        <a:t> 10%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entury Gothic"/>
                        <a:buNone/>
                      </a:pPr>
                      <a:r>
                        <a:rPr lang="es-MX" sz="1400" u="none" cap="none" strike="noStrike">
                          <a:solidFill>
                            <a:schemeClr val="dk1"/>
                          </a:solidFill>
                        </a:rPr>
                        <a:t> 10%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entury Gothic"/>
                        <a:buNone/>
                      </a:pPr>
                      <a:r>
                        <a:rPr lang="es-MX" sz="1400" u="none" cap="none" strike="noStrike">
                          <a:solidFill>
                            <a:schemeClr val="dk1"/>
                          </a:solidFill>
                        </a:rPr>
                        <a:t> 20%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entury Gothic"/>
                        <a:buNone/>
                      </a:pPr>
                      <a:r>
                        <a:rPr lang="es-MX" sz="1400" u="none" cap="none" strike="noStrike">
                          <a:solidFill>
                            <a:schemeClr val="dk1"/>
                          </a:solidFill>
                        </a:rPr>
                        <a:t> 10%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entury Gothic"/>
                        <a:buNone/>
                      </a:pPr>
                      <a:r>
                        <a:rPr lang="es-MX" sz="1400" u="none" cap="none" strike="noStrike">
                          <a:solidFill>
                            <a:schemeClr val="dk1"/>
                          </a:solidFill>
                        </a:rPr>
                        <a:t> 10%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entury Gothic"/>
                        <a:buNone/>
                      </a:pPr>
                      <a:r>
                        <a:rPr lang="es-MX" sz="1400" u="none" cap="none" strike="noStrike">
                          <a:solidFill>
                            <a:schemeClr val="dk1"/>
                          </a:solidFill>
                        </a:rPr>
                        <a:t> 10%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entury Gothic"/>
                        <a:buNone/>
                      </a:pPr>
                      <a:r>
                        <a:rPr lang="es-MX" sz="1400" u="none" cap="none" strike="noStrike">
                          <a:solidFill>
                            <a:schemeClr val="dk1"/>
                          </a:solidFill>
                        </a:rPr>
                        <a:t> </a:t>
                      </a:r>
                      <a:r>
                        <a:rPr lang="es-MX" sz="1400" u="sng" cap="none" strike="noStrike">
                          <a:solidFill>
                            <a:schemeClr val="dk1"/>
                          </a:solidFill>
                        </a:rPr>
                        <a:t>20%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MX" sz="14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100%</a:t>
                      </a:r>
                      <a:endParaRPr/>
                    </a:p>
                  </a:txBody>
                  <a:tcPr marT="0" marB="0" marR="68575" marL="68575">
                    <a:lnL cap="flat" cmpd="sng" w="12700">
                      <a:solidFill>
                        <a:srgbClr val="F9CDC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MX" sz="1400" u="none" cap="none" strike="noStrike">
                          <a:solidFill>
                            <a:schemeClr val="dk1"/>
                          </a:solidFill>
                        </a:rPr>
                        <a:t>Cédula de evaluación con los aspectos antes señalados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MX" sz="1400" u="none" cap="none" strike="noStrike">
                          <a:solidFill>
                            <a:schemeClr val="dk1"/>
                          </a:solidFill>
                        </a:rPr>
                        <a:t>Lista de cotejo</a:t>
                      </a:r>
                      <a:endParaRPr sz="14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/>
                </a:tc>
              </a:tr>
            </a:tbl>
          </a:graphicData>
        </a:graphic>
      </p:graphicFrame>
      <p:sp>
        <p:nvSpPr>
          <p:cNvPr id="562" name="Google Shape;562;p43"/>
          <p:cNvSpPr txBox="1"/>
          <p:nvPr>
            <p:ph type="title"/>
          </p:nvPr>
        </p:nvSpPr>
        <p:spPr>
          <a:xfrm>
            <a:off x="6720226" y="175600"/>
            <a:ext cx="5521200" cy="72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240"/>
              <a:buFont typeface="Arial"/>
              <a:buNone/>
            </a:pPr>
            <a:r>
              <a:rPr b="1" lang="es-MX" sz="2640">
                <a:latin typeface="Arial"/>
                <a:ea typeface="Arial"/>
                <a:cs typeface="Arial"/>
                <a:sym typeface="Arial"/>
              </a:rPr>
              <a:t>Producto 8: </a:t>
            </a:r>
            <a:r>
              <a:rPr b="1" lang="es-MX" sz="2640">
                <a:latin typeface="Arial"/>
                <a:ea typeface="Arial"/>
                <a:cs typeface="Arial"/>
                <a:sym typeface="Arial"/>
              </a:rPr>
              <a:t>VIII. Evaluación del Proyecto.</a:t>
            </a:r>
            <a:br>
              <a:rPr lang="es-MX" sz="3240">
                <a:latin typeface="Arial"/>
                <a:ea typeface="Arial"/>
                <a:cs typeface="Arial"/>
                <a:sym typeface="Arial"/>
              </a:rPr>
            </a:br>
            <a:endParaRPr sz="3239"/>
          </a:p>
        </p:txBody>
      </p:sp>
      <p:pic>
        <p:nvPicPr>
          <p:cNvPr descr="Resultado de imagen para BITACORA GIF" id="563" name="Google Shape;563;p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90565" y="175592"/>
            <a:ext cx="2708210" cy="21665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8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9" name="Google Shape;569;p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63042" y="3312268"/>
            <a:ext cx="2862739" cy="315384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570" name="Google Shape;570;p4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85837" y="188640"/>
            <a:ext cx="2698245" cy="2696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571" name="Google Shape;571;p4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190756" y="3609942"/>
            <a:ext cx="2592288" cy="2880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2" name="Google Shape;572;p4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9042402" y="188640"/>
            <a:ext cx="2888996" cy="2496278"/>
          </a:xfrm>
          <a:prstGeom prst="roundRect">
            <a:avLst>
              <a:gd fmla="val 8594" name="adj"/>
            </a:avLst>
          </a:prstGeom>
          <a:solidFill>
            <a:srgbClr val="ECECEC"/>
          </a:solidFill>
          <a:ln>
            <a:noFill/>
          </a:ln>
          <a:effectLst>
            <a:reflection blurRad="0" dir="5400000" dist="5000" endA="0" endPos="28000" fadeDir="5400000" kx="0" rotWithShape="0" algn="bl" stA="38000" stPos="0" sy="-100000" ky="0"/>
          </a:effectLst>
        </p:spPr>
      </p:pic>
      <p:pic>
        <p:nvPicPr>
          <p:cNvPr id="573" name="Google Shape;573;p4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78015" y="3565017"/>
            <a:ext cx="2862738" cy="2851798"/>
          </a:xfrm>
          <a:prstGeom prst="roundRect">
            <a:avLst>
              <a:gd fmla="val 16667" name="adj"/>
            </a:avLst>
          </a:prstGeom>
          <a:noFill/>
          <a:ln>
            <a:noFill/>
          </a:ln>
          <a:effectLst>
            <a:outerShdw blurRad="76200" rotWithShape="0" algn="tl" dir="7800000" dist="38100">
              <a:srgbClr val="000000">
                <a:alpha val="40000"/>
              </a:srgbClr>
            </a:outerShdw>
          </a:effectLst>
        </p:spPr>
      </p:pic>
      <p:sp>
        <p:nvSpPr>
          <p:cNvPr id="574" name="Google Shape;574;p44"/>
          <p:cNvSpPr txBox="1"/>
          <p:nvPr>
            <p:ph type="title"/>
          </p:nvPr>
        </p:nvSpPr>
        <p:spPr>
          <a:xfrm>
            <a:off x="4169537" y="629436"/>
            <a:ext cx="3887410" cy="249627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entury Gothic"/>
              <a:buNone/>
            </a:pPr>
            <a:r>
              <a:rPr b="1" lang="es-MX" sz="3600">
                <a:solidFill>
                  <a:schemeClr val="dk1"/>
                </a:solidFill>
              </a:rPr>
              <a:t>Producto 9: Evidencias fotográficas</a:t>
            </a:r>
            <a:br>
              <a:rPr lang="es-MX" sz="3600">
                <a:solidFill>
                  <a:schemeClr val="dk1"/>
                </a:solidFill>
              </a:rPr>
            </a:b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8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p45"/>
          <p:cNvSpPr txBox="1"/>
          <p:nvPr>
            <p:ph type="title"/>
          </p:nvPr>
        </p:nvSpPr>
        <p:spPr>
          <a:xfrm>
            <a:off x="5508025" y="80075"/>
            <a:ext cx="6968400" cy="645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500"/>
              <a:buFont typeface="Century Gothic"/>
              <a:buNone/>
            </a:pPr>
            <a:r>
              <a:rPr b="1" lang="es-MX" sz="2599"/>
              <a:t>Producto 10: Evaluación. Tipos, herramientas y</a:t>
            </a:r>
            <a:r>
              <a:rPr b="1" lang="es-MX" sz="1499"/>
              <a:t> </a:t>
            </a:r>
            <a:r>
              <a:rPr b="1" lang="es-MX" sz="2499"/>
              <a:t>productos de Aprendizaje</a:t>
            </a:r>
            <a:r>
              <a:rPr lang="es-MX" sz="2499"/>
              <a:t>. </a:t>
            </a:r>
            <a:endParaRPr sz="2499"/>
          </a:p>
        </p:txBody>
      </p:sp>
      <p:pic>
        <p:nvPicPr>
          <p:cNvPr id="580" name="Google Shape;580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8000" y="1030172"/>
            <a:ext cx="9750250" cy="5785752"/>
          </a:xfrm>
          <a:prstGeom prst="rect">
            <a:avLst/>
          </a:prstGeom>
          <a:noFill/>
          <a:ln>
            <a:noFill/>
          </a:ln>
        </p:spPr>
      </p:pic>
      <p:sp>
        <p:nvSpPr>
          <p:cNvPr id="581" name="Google Shape;581;p45"/>
          <p:cNvSpPr txBox="1"/>
          <p:nvPr/>
        </p:nvSpPr>
        <p:spPr>
          <a:xfrm>
            <a:off x="10353725" y="4502700"/>
            <a:ext cx="1758900" cy="212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s-MX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Bibliografía</a:t>
            </a:r>
            <a:endParaRPr>
              <a:solidFill>
                <a:srgbClr val="40404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MX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El enfoque formativo de la evaluación. Dirección general de desarrollo curricular. </a:t>
            </a:r>
            <a:r>
              <a:rPr lang="es-MX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2012.</a:t>
            </a:r>
            <a:endParaRPr>
              <a:solidFill>
                <a:srgbClr val="40404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5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p46"/>
          <p:cNvSpPr txBox="1"/>
          <p:nvPr>
            <p:ph type="title"/>
          </p:nvPr>
        </p:nvSpPr>
        <p:spPr>
          <a:xfrm>
            <a:off x="5192950" y="0"/>
            <a:ext cx="6885600" cy="675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500"/>
              <a:buFont typeface="Century Gothic"/>
              <a:buNone/>
            </a:pPr>
            <a:r>
              <a:rPr b="1" lang="es-MX" sz="2599"/>
              <a:t>Producto 11: Evaluación. Formatos. Prerrequisitos.</a:t>
            </a:r>
            <a:endParaRPr b="1" sz="2599"/>
          </a:p>
        </p:txBody>
      </p:sp>
      <p:pic>
        <p:nvPicPr>
          <p:cNvPr id="587" name="Google Shape;587;p46"/>
          <p:cNvPicPr preferRelativeResize="0"/>
          <p:nvPr/>
        </p:nvPicPr>
        <p:blipFill rotWithShape="1">
          <a:blip r:embed="rId3">
            <a:alphaModFix/>
          </a:blip>
          <a:srcRect b="0" l="0" r="1584" t="0"/>
          <a:stretch/>
        </p:blipFill>
        <p:spPr>
          <a:xfrm>
            <a:off x="517525" y="1390650"/>
            <a:ext cx="9476775" cy="4838700"/>
          </a:xfrm>
          <a:prstGeom prst="rect">
            <a:avLst/>
          </a:prstGeom>
          <a:noFill/>
          <a:ln>
            <a:noFill/>
          </a:ln>
        </p:spPr>
      </p:pic>
      <p:sp>
        <p:nvSpPr>
          <p:cNvPr id="588" name="Google Shape;588;p46"/>
          <p:cNvSpPr txBox="1"/>
          <p:nvPr/>
        </p:nvSpPr>
        <p:spPr>
          <a:xfrm>
            <a:off x="10147300" y="1282125"/>
            <a:ext cx="1965300" cy="48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s-MX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Bibliografía</a:t>
            </a:r>
            <a:endParaRPr>
              <a:solidFill>
                <a:srgbClr val="40404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s-MX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Agencia de Estados Unidos para el desarrollo internacional, herramientas de evaluación en el aula.</a:t>
            </a:r>
            <a:endParaRPr>
              <a:solidFill>
                <a:srgbClr val="40404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s-MX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Díaz F. y Barriga A. 2002.Tipos de evaluación, en estrategias docentes para un aprendizaje significativo, una interpretación constructivista. Pp. 396-406. México. Mc Graw Hill.</a:t>
            </a:r>
            <a:endParaRPr>
              <a:solidFill>
                <a:srgbClr val="40404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40404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5"/>
          <p:cNvSpPr txBox="1"/>
          <p:nvPr>
            <p:ph type="title"/>
          </p:nvPr>
        </p:nvSpPr>
        <p:spPr>
          <a:xfrm>
            <a:off x="9854700" y="126400"/>
            <a:ext cx="20673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500"/>
              <a:buFont typeface="Century Gothic"/>
              <a:buNone/>
            </a:pPr>
            <a:r>
              <a:rPr lang="es-MX"/>
              <a:t>Índice 1 </a:t>
            </a:r>
            <a:endParaRPr/>
          </a:p>
        </p:txBody>
      </p:sp>
      <p:sp>
        <p:nvSpPr>
          <p:cNvPr id="289" name="Google Shape;289;p5"/>
          <p:cNvSpPr txBox="1"/>
          <p:nvPr>
            <p:ph idx="1" type="body"/>
          </p:nvPr>
        </p:nvSpPr>
        <p:spPr>
          <a:xfrm>
            <a:off x="2588538" y="980728"/>
            <a:ext cx="8913078" cy="58772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797" lvl="0" marL="342797" rtl="0" algn="l">
              <a:spcBef>
                <a:spcPts val="0"/>
              </a:spcBef>
              <a:spcAft>
                <a:spcPts val="0"/>
              </a:spcAft>
              <a:buSzPts val="1700"/>
              <a:buChar char="🠶"/>
            </a:pPr>
            <a:r>
              <a:rPr lang="es-MX" u="sng">
                <a:solidFill>
                  <a:schemeClr val="hlink"/>
                </a:solidFill>
                <a:hlinkClick action="ppaction://hlinksldjump" r:id="rId3"/>
              </a:rPr>
              <a:t>Producto 1. C.A.I.A.C. Conclusiones Generales. Interdisciplinariedad</a:t>
            </a:r>
            <a:endParaRPr/>
          </a:p>
          <a:p>
            <a:pPr indent="-342797" lvl="0" marL="342797" rtl="0" algn="l">
              <a:spcBef>
                <a:spcPts val="1000"/>
              </a:spcBef>
              <a:spcAft>
                <a:spcPts val="0"/>
              </a:spcAft>
              <a:buSzPts val="1700"/>
              <a:buChar char="🠶"/>
            </a:pPr>
            <a:r>
              <a:rPr lang="es-MX" u="sng">
                <a:solidFill>
                  <a:schemeClr val="hlink"/>
                </a:solidFill>
                <a:hlinkClick action="ppaction://hlinksldjump" r:id="rId4"/>
              </a:rPr>
              <a:t>Producto 3. Fotografías de la sesión</a:t>
            </a:r>
            <a:endParaRPr/>
          </a:p>
          <a:p>
            <a:pPr indent="-342797" lvl="0" marL="342797" rtl="0" algn="l">
              <a:spcBef>
                <a:spcPts val="1000"/>
              </a:spcBef>
              <a:spcAft>
                <a:spcPts val="0"/>
              </a:spcAft>
              <a:buSzPts val="1700"/>
              <a:buChar char="🠶"/>
            </a:pPr>
            <a:r>
              <a:rPr lang="es-MX" u="sng">
                <a:solidFill>
                  <a:schemeClr val="hlink"/>
                </a:solidFill>
                <a:hlinkClick/>
              </a:rPr>
              <a:t>Producto 2. Organizador gráfico del Proyecto. </a:t>
            </a:r>
            <a:endParaRPr/>
          </a:p>
          <a:p>
            <a:pPr indent="-342797" lvl="0" marL="342797" rtl="0" algn="l">
              <a:spcBef>
                <a:spcPts val="1000"/>
              </a:spcBef>
              <a:spcAft>
                <a:spcPts val="0"/>
              </a:spcAft>
              <a:buSzPts val="1700"/>
              <a:buChar char="🠶"/>
            </a:pPr>
            <a:r>
              <a:rPr lang="es-MX" u="sng">
                <a:solidFill>
                  <a:schemeClr val="hlink"/>
                </a:solidFill>
                <a:hlinkClick action="ppaction://hlinksldjump" r:id="rId5"/>
              </a:rPr>
              <a:t>Introducción o justificación. Descripción del proyecto. </a:t>
            </a:r>
            <a:endParaRPr/>
          </a:p>
          <a:p>
            <a:pPr indent="-342797" lvl="0" marL="342797" rtl="0" algn="l">
              <a:spcBef>
                <a:spcPts val="1000"/>
              </a:spcBef>
              <a:spcAft>
                <a:spcPts val="0"/>
              </a:spcAft>
              <a:buSzPts val="1700"/>
              <a:buChar char="🠶"/>
            </a:pPr>
            <a:r>
              <a:rPr lang="es-MX" u="sng">
                <a:solidFill>
                  <a:schemeClr val="hlink"/>
                </a:solidFill>
                <a:hlinkClick action="ppaction://hlinksldjump" r:id="rId6"/>
              </a:rPr>
              <a:t>Objetivo general del Proyecto. </a:t>
            </a:r>
            <a:endParaRPr/>
          </a:p>
          <a:p>
            <a:pPr indent="-342797" lvl="0" marL="342797" rtl="0" algn="l">
              <a:spcBef>
                <a:spcPts val="1000"/>
              </a:spcBef>
              <a:spcAft>
                <a:spcPts val="0"/>
              </a:spcAft>
              <a:buSzPts val="1700"/>
              <a:buChar char="🠶"/>
            </a:pPr>
            <a:r>
              <a:rPr lang="es-MX" u="sng">
                <a:solidFill>
                  <a:schemeClr val="hlink"/>
                </a:solidFill>
                <a:hlinkClick action="ppaction://hlinksldjump" r:id="rId7"/>
              </a:rPr>
              <a:t>Objetivo o propósitos a alcanzar, de cada asignatura involucrada.</a:t>
            </a:r>
            <a:endParaRPr/>
          </a:p>
          <a:p>
            <a:pPr indent="-342797" lvl="0" marL="342797" rtl="0" algn="l">
              <a:spcBef>
                <a:spcPts val="1000"/>
              </a:spcBef>
              <a:spcAft>
                <a:spcPts val="0"/>
              </a:spcAft>
              <a:buSzPts val="1700"/>
              <a:buChar char="🠶"/>
            </a:pPr>
            <a:r>
              <a:rPr lang="es-MX" u="sng">
                <a:solidFill>
                  <a:schemeClr val="hlink"/>
                </a:solidFill>
                <a:hlinkClick action="ppaction://hlinksldjump" r:id="rId8"/>
              </a:rPr>
              <a:t>Pregunta/s generadora/s pregunta/s guía, problema/s a abordar, asunto a resolver o a probar, propuesta, etcétera, del proyecto a realizar. </a:t>
            </a:r>
            <a:endParaRPr/>
          </a:p>
          <a:p>
            <a:pPr indent="-342797" lvl="0" marL="342797" rtl="0" algn="l">
              <a:spcBef>
                <a:spcPts val="1000"/>
              </a:spcBef>
              <a:spcAft>
                <a:spcPts val="0"/>
              </a:spcAft>
              <a:buSzPts val="1700"/>
              <a:buChar char="🠶"/>
            </a:pPr>
            <a:r>
              <a:rPr lang="es-MX" u="sng">
                <a:solidFill>
                  <a:schemeClr val="hlink"/>
                </a:solidFill>
                <a:hlinkClick action="ppaction://hlinksldjump" r:id="rId9"/>
              </a:rPr>
              <a:t>Contenido. Temas y productos propuestos.</a:t>
            </a:r>
            <a:endParaRPr/>
          </a:p>
          <a:p>
            <a:pPr indent="-342797" lvl="0" marL="342797" rtl="0" algn="l">
              <a:spcBef>
                <a:spcPts val="1000"/>
              </a:spcBef>
              <a:spcAft>
                <a:spcPts val="0"/>
              </a:spcAft>
              <a:buSzPts val="1700"/>
              <a:buChar char="🠶"/>
            </a:pPr>
            <a:r>
              <a:rPr lang="es-MX" u="sng">
                <a:solidFill>
                  <a:schemeClr val="hlink"/>
                </a:solidFill>
                <a:hlinkClick action="ppaction://hlinksldjump" r:id="rId10"/>
              </a:rPr>
              <a:t>Planeación General.</a:t>
            </a:r>
            <a:endParaRPr/>
          </a:p>
          <a:p>
            <a:pPr indent="-342797" lvl="0" marL="342797" rtl="0" algn="l">
              <a:spcBef>
                <a:spcPts val="1000"/>
              </a:spcBef>
              <a:spcAft>
                <a:spcPts val="0"/>
              </a:spcAft>
              <a:buSzPts val="1700"/>
              <a:buChar char="🠶"/>
            </a:pPr>
            <a:r>
              <a:rPr lang="es-MX" u="sng">
                <a:solidFill>
                  <a:schemeClr val="hlink"/>
                </a:solidFill>
                <a:hlinkClick action="ppaction://hlinksldjump" r:id="rId11"/>
              </a:rPr>
              <a:t>Planeación día a día</a:t>
            </a:r>
            <a:endParaRPr/>
          </a:p>
          <a:p>
            <a:pPr indent="-342797" lvl="0" marL="342797" rtl="0" algn="l">
              <a:spcBef>
                <a:spcPts val="1000"/>
              </a:spcBef>
              <a:spcAft>
                <a:spcPts val="0"/>
              </a:spcAft>
              <a:buSzPts val="1700"/>
              <a:buChar char="🠶"/>
            </a:pPr>
            <a:r>
              <a:rPr lang="es-MX"/>
              <a:t>Seguimiento. </a:t>
            </a:r>
            <a:endParaRPr/>
          </a:p>
          <a:p>
            <a:pPr indent="-342797" lvl="0" marL="342797" rtl="0" algn="l">
              <a:spcBef>
                <a:spcPts val="1000"/>
              </a:spcBef>
              <a:spcAft>
                <a:spcPts val="0"/>
              </a:spcAft>
              <a:buSzPts val="1700"/>
              <a:buChar char="🠶"/>
            </a:pPr>
            <a:r>
              <a:rPr lang="es-MX"/>
              <a:t>Evaluación. </a:t>
            </a:r>
            <a:endParaRPr/>
          </a:p>
          <a:p>
            <a:pPr indent="-228560" lvl="0" marL="342797" rtl="0" algn="l">
              <a:spcBef>
                <a:spcPts val="1000"/>
              </a:spcBef>
              <a:spcAft>
                <a:spcPts val="0"/>
              </a:spcAft>
              <a:buSzPts val="1799"/>
              <a:buNone/>
            </a:pPr>
            <a:r>
              <a:t/>
            </a:r>
            <a:endParaRPr/>
          </a:p>
        </p:txBody>
      </p:sp>
      <p:sp>
        <p:nvSpPr>
          <p:cNvPr id="290" name="Google Shape;290;p5"/>
          <p:cNvSpPr txBox="1"/>
          <p:nvPr/>
        </p:nvSpPr>
        <p:spPr>
          <a:xfrm>
            <a:off x="354539" y="6150114"/>
            <a:ext cx="665339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MX" sz="4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5</a:t>
            </a:r>
            <a:endParaRPr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2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g98db08eccc_0_7"/>
          <p:cNvSpPr txBox="1"/>
          <p:nvPr>
            <p:ph type="title"/>
          </p:nvPr>
        </p:nvSpPr>
        <p:spPr>
          <a:xfrm>
            <a:off x="5094050" y="0"/>
            <a:ext cx="7231800" cy="12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500"/>
              <a:buFont typeface="Century Gothic"/>
              <a:buNone/>
            </a:pPr>
            <a:r>
              <a:rPr b="1" lang="es-MX" sz="2599"/>
              <a:t>Producto 12: Evaluación. Formatos. Grupo Heterogéneo.</a:t>
            </a:r>
            <a:r>
              <a:rPr b="1" lang="es-MX" sz="3399"/>
              <a:t> </a:t>
            </a:r>
            <a:br>
              <a:rPr b="1" lang="es-MX"/>
            </a:br>
            <a:endParaRPr b="1"/>
          </a:p>
        </p:txBody>
      </p:sp>
      <p:pic>
        <p:nvPicPr>
          <p:cNvPr id="594" name="Google Shape;594;g98db08eccc_0_7"/>
          <p:cNvPicPr preferRelativeResize="0"/>
          <p:nvPr/>
        </p:nvPicPr>
        <p:blipFill rotWithShape="1">
          <a:blip r:embed="rId3">
            <a:alphaModFix/>
          </a:blip>
          <a:srcRect b="11336" l="3739" r="3693" t="4254"/>
          <a:stretch/>
        </p:blipFill>
        <p:spPr>
          <a:xfrm>
            <a:off x="1184400" y="1351825"/>
            <a:ext cx="10541827" cy="54072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8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9" name="Google Shape;599;p48"/>
          <p:cNvPicPr preferRelativeResize="0"/>
          <p:nvPr/>
        </p:nvPicPr>
        <p:blipFill rotWithShape="1">
          <a:blip r:embed="rId3">
            <a:alphaModFix/>
          </a:blip>
          <a:srcRect b="10803" l="39357" r="4512" t="14897"/>
          <a:stretch/>
        </p:blipFill>
        <p:spPr>
          <a:xfrm>
            <a:off x="325425" y="1477475"/>
            <a:ext cx="5845200" cy="4352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0" name="Google Shape;600;p48"/>
          <p:cNvPicPr preferRelativeResize="0"/>
          <p:nvPr/>
        </p:nvPicPr>
        <p:blipFill rotWithShape="1">
          <a:blip r:embed="rId4">
            <a:alphaModFix/>
          </a:blip>
          <a:srcRect b="10779" l="39241" r="4754" t="15086"/>
          <a:stretch/>
        </p:blipFill>
        <p:spPr>
          <a:xfrm>
            <a:off x="6094425" y="1477475"/>
            <a:ext cx="5845200" cy="4352200"/>
          </a:xfrm>
          <a:prstGeom prst="rect">
            <a:avLst/>
          </a:prstGeom>
          <a:noFill/>
          <a:ln>
            <a:noFill/>
          </a:ln>
        </p:spPr>
      </p:pic>
      <p:sp>
        <p:nvSpPr>
          <p:cNvPr id="601" name="Google Shape;601;p48"/>
          <p:cNvSpPr txBox="1"/>
          <p:nvPr>
            <p:ph type="title"/>
          </p:nvPr>
        </p:nvSpPr>
        <p:spPr>
          <a:xfrm>
            <a:off x="5880950" y="0"/>
            <a:ext cx="6203100" cy="12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500"/>
              <a:buFont typeface="Century Gothic"/>
              <a:buNone/>
            </a:pPr>
            <a:r>
              <a:rPr b="1" lang="es-MX" sz="2599"/>
              <a:t>Producto 12: Evaluación. Formatos. Grupo Heterogéneo.</a:t>
            </a:r>
            <a:r>
              <a:rPr b="1" lang="es-MX" sz="3199"/>
              <a:t> </a:t>
            </a:r>
            <a:br>
              <a:rPr lang="es-MX"/>
            </a:br>
            <a:endParaRPr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5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p49"/>
          <p:cNvSpPr txBox="1"/>
          <p:nvPr>
            <p:ph type="title"/>
          </p:nvPr>
        </p:nvSpPr>
        <p:spPr>
          <a:xfrm>
            <a:off x="7369050" y="228450"/>
            <a:ext cx="4610700" cy="80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500"/>
              <a:buFont typeface="Century Gothic"/>
              <a:buNone/>
            </a:pPr>
            <a:r>
              <a:rPr b="1" lang="es-MX" sz="2599"/>
              <a:t>Producto 13: Pasos de una Infografía</a:t>
            </a:r>
            <a:endParaRPr b="1" sz="2599"/>
          </a:p>
        </p:txBody>
      </p:sp>
      <p:sp>
        <p:nvSpPr>
          <p:cNvPr id="607" name="Google Shape;607;p49"/>
          <p:cNvSpPr txBox="1"/>
          <p:nvPr>
            <p:ph idx="1" type="body"/>
          </p:nvPr>
        </p:nvSpPr>
        <p:spPr>
          <a:xfrm>
            <a:off x="1005625" y="1280375"/>
            <a:ext cx="10974000" cy="547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55497" lvl="0" marL="342797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000"/>
              <a:buAutoNum type="arabicPeriod"/>
            </a:pPr>
            <a:r>
              <a:rPr lang="es-MX" sz="2099"/>
              <a:t>Elegir el tema de la infografía que capte la atención.</a:t>
            </a:r>
            <a:endParaRPr sz="2099"/>
          </a:p>
          <a:p>
            <a:pPr indent="-355497" lvl="0" marL="342797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AutoNum type="arabicPeriod"/>
            </a:pPr>
            <a:r>
              <a:rPr lang="es-MX" sz="2099"/>
              <a:t>Investigar y recolectar toda la información (imágenes, artículos, estadísticas)</a:t>
            </a:r>
            <a:endParaRPr sz="2099"/>
          </a:p>
          <a:p>
            <a:pPr indent="-355497" lvl="0" marL="342797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AutoNum type="arabicPeriod"/>
            </a:pPr>
            <a:r>
              <a:rPr lang="es-MX" sz="2099"/>
              <a:t>Sintetizar la información relevante y útil del tema a </a:t>
            </a:r>
            <a:r>
              <a:rPr lang="es-MX" sz="2099"/>
              <a:t>trabajar</a:t>
            </a:r>
            <a:r>
              <a:rPr lang="es-MX" sz="2099"/>
              <a:t>, eliminando lo innecesario</a:t>
            </a:r>
            <a:endParaRPr sz="2099"/>
          </a:p>
          <a:p>
            <a:pPr indent="-355497" lvl="0" marL="342797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AutoNum type="arabicPeriod"/>
            </a:pPr>
            <a:r>
              <a:rPr lang="es-MX" sz="2099"/>
              <a:t>Jerarquizar la información por su importancia, cada elemento tendrá más o menos relevancia.</a:t>
            </a:r>
            <a:endParaRPr sz="2099"/>
          </a:p>
          <a:p>
            <a:pPr indent="-355497" lvl="0" marL="342797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AutoNum type="arabicPeriod"/>
            </a:pPr>
            <a:r>
              <a:rPr lang="es-MX" sz="2099"/>
              <a:t>Establecer las conexiones, es decir, conceptualizar los elementos para que tengan relación unos con otros y así facilitar la interpretación.</a:t>
            </a:r>
            <a:endParaRPr sz="2099"/>
          </a:p>
          <a:p>
            <a:pPr indent="-355497" lvl="0" marL="342797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AutoNum type="arabicPeriod"/>
            </a:pPr>
            <a:r>
              <a:rPr lang="es-MX" sz="2099"/>
              <a:t>Diseñar la infografía. Debe ser original, evitando copiar las de otros sitios. Debe rica en gráficos, usar contraste en los colores, ser creativo al elegir la tipografía y debe contener imágenes simples afín de explicar muy bien la infografía.</a:t>
            </a:r>
            <a:endParaRPr sz="2099"/>
          </a:p>
          <a:p>
            <a:pPr indent="-355497" lvl="0" marL="342797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AutoNum type="arabicPeriod"/>
            </a:pPr>
            <a:r>
              <a:rPr lang="es-MX" sz="2099"/>
              <a:t>Seleccionar el programa y no olvidar la legibilidad para su rápida lectura</a:t>
            </a:r>
            <a:endParaRPr sz="2099"/>
          </a:p>
          <a:p>
            <a:pPr indent="-355497" lvl="0" marL="342797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AutoNum type="arabicPeriod"/>
            </a:pPr>
            <a:r>
              <a:rPr lang="es-MX" sz="2099"/>
              <a:t>Mencionar todas las fuentes de las que se extrajo la información.</a:t>
            </a:r>
            <a:endParaRPr sz="2099"/>
          </a:p>
          <a:p>
            <a:pPr indent="0" lvl="0" marL="342797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p50"/>
          <p:cNvSpPr txBox="1"/>
          <p:nvPr>
            <p:ph type="title"/>
          </p:nvPr>
        </p:nvSpPr>
        <p:spPr>
          <a:xfrm>
            <a:off x="2592250" y="624110"/>
            <a:ext cx="8909366" cy="12808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500"/>
              <a:buFont typeface="Century Gothic"/>
              <a:buNone/>
            </a:pPr>
            <a:r>
              <a:rPr lang="es-MX"/>
              <a:t>Producto 14</a:t>
            </a:r>
            <a:endParaRPr/>
          </a:p>
        </p:txBody>
      </p:sp>
      <p:sp>
        <p:nvSpPr>
          <p:cNvPr id="613" name="Google Shape;613;p50"/>
          <p:cNvSpPr txBox="1"/>
          <p:nvPr>
            <p:ph idx="1" type="body"/>
          </p:nvPr>
        </p:nvSpPr>
        <p:spPr>
          <a:xfrm>
            <a:off x="2588538" y="2133600"/>
            <a:ext cx="8913078" cy="37776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797" lvl="0" marL="342797" rtl="0" algn="l">
              <a:spcBef>
                <a:spcPts val="0"/>
              </a:spcBef>
              <a:spcAft>
                <a:spcPts val="0"/>
              </a:spcAft>
              <a:buSzPts val="1700"/>
              <a:buChar char="🠶"/>
            </a:pPr>
            <a:r>
              <a:rPr lang="es-MX"/>
              <a:t>Pendiente </a:t>
            </a:r>
            <a:endParaRPr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7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p51"/>
          <p:cNvSpPr txBox="1"/>
          <p:nvPr>
            <p:ph type="title"/>
          </p:nvPr>
        </p:nvSpPr>
        <p:spPr>
          <a:xfrm>
            <a:off x="2592250" y="624110"/>
            <a:ext cx="8909366" cy="12808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500"/>
              <a:buFont typeface="Century Gothic"/>
              <a:buNone/>
            </a:pPr>
            <a:r>
              <a:rPr lang="es-MX"/>
              <a:t>Producto 15</a:t>
            </a:r>
            <a:endParaRPr/>
          </a:p>
        </p:txBody>
      </p:sp>
      <p:sp>
        <p:nvSpPr>
          <p:cNvPr id="619" name="Google Shape;619;p51"/>
          <p:cNvSpPr txBox="1"/>
          <p:nvPr>
            <p:ph idx="1" type="body"/>
          </p:nvPr>
        </p:nvSpPr>
        <p:spPr>
          <a:xfrm>
            <a:off x="2588538" y="2133600"/>
            <a:ext cx="8913078" cy="37776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797" lvl="0" marL="342797" rtl="0" algn="l">
              <a:spcBef>
                <a:spcPts val="0"/>
              </a:spcBef>
              <a:spcAft>
                <a:spcPts val="0"/>
              </a:spcAft>
              <a:buSzPts val="1700"/>
              <a:buChar char="🠶"/>
            </a:pPr>
            <a:r>
              <a:rPr lang="es-MX"/>
              <a:t>Pendiente 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6"/>
          <p:cNvSpPr txBox="1"/>
          <p:nvPr>
            <p:ph idx="1" type="body"/>
          </p:nvPr>
        </p:nvSpPr>
        <p:spPr>
          <a:xfrm>
            <a:off x="2588538" y="1412776"/>
            <a:ext cx="8913078" cy="482453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797" lvl="0" marL="342797" rtl="0" algn="l">
              <a:spcBef>
                <a:spcPts val="0"/>
              </a:spcBef>
              <a:spcAft>
                <a:spcPts val="0"/>
              </a:spcAft>
              <a:buSzPts val="1700"/>
              <a:buChar char="🠶"/>
            </a:pPr>
            <a:r>
              <a:rPr lang="es-MX" u="sng">
                <a:solidFill>
                  <a:schemeClr val="hlink"/>
                </a:solidFill>
                <a:hlinkClick action="ppaction://hlinksldjump" r:id="rId3"/>
              </a:rPr>
              <a:t>Autoevaluación y coevaluación. </a:t>
            </a:r>
            <a:endParaRPr/>
          </a:p>
          <a:p>
            <a:pPr indent="-342797" lvl="0" marL="342797" rtl="0" algn="l">
              <a:spcBef>
                <a:spcPts val="1000"/>
              </a:spcBef>
              <a:spcAft>
                <a:spcPts val="0"/>
              </a:spcAft>
              <a:buSzPts val="1700"/>
              <a:buChar char="🠶"/>
            </a:pPr>
            <a:r>
              <a:rPr lang="es-MX" u="sng">
                <a:solidFill>
                  <a:schemeClr val="hlink"/>
                </a:solidFill>
                <a:hlinkClick action="ppaction://hlinksldjump" r:id="rId4"/>
              </a:rPr>
              <a:t>Reflexión. Grupo interdisciplinario.</a:t>
            </a:r>
            <a:endParaRPr/>
          </a:p>
          <a:p>
            <a:pPr indent="-342797" lvl="0" marL="342797" rtl="0" algn="l">
              <a:spcBef>
                <a:spcPts val="1000"/>
              </a:spcBef>
              <a:spcAft>
                <a:spcPts val="0"/>
              </a:spcAft>
              <a:buSzPts val="1700"/>
              <a:buChar char="🠶"/>
            </a:pPr>
            <a:r>
              <a:rPr lang="es-MX" u="sng">
                <a:solidFill>
                  <a:schemeClr val="hlink"/>
                </a:solidFill>
                <a:hlinkClick action="ppaction://hlinksldjump" r:id="rId5"/>
              </a:rPr>
              <a:t>Reflexión. Reunión de Zona. (De no haber tenido reunión de zona, sólo el documento señalado en el anterior apartado).</a:t>
            </a:r>
            <a:endParaRPr/>
          </a:p>
          <a:p>
            <a:pPr indent="-342797" lvl="0" marL="342797" rtl="0" algn="l">
              <a:spcBef>
                <a:spcPts val="1000"/>
              </a:spcBef>
              <a:spcAft>
                <a:spcPts val="0"/>
              </a:spcAft>
              <a:buSzPts val="1700"/>
              <a:buChar char="🠶"/>
            </a:pPr>
            <a:r>
              <a:rPr lang="es-MX" u="sng">
                <a:solidFill>
                  <a:schemeClr val="hlink"/>
                </a:solidFill>
                <a:hlinkClick action="ppaction://hlinksldjump" r:id="rId6"/>
              </a:rPr>
              <a:t>Producto 4. Organizador gráfico. Preguntas esenciales.</a:t>
            </a:r>
            <a:endParaRPr/>
          </a:p>
          <a:p>
            <a:pPr indent="-342797" lvl="0" marL="342797" rtl="0" algn="l">
              <a:spcBef>
                <a:spcPts val="1000"/>
              </a:spcBef>
              <a:spcAft>
                <a:spcPts val="0"/>
              </a:spcAft>
              <a:buSzPts val="1700"/>
              <a:buChar char="🠶"/>
            </a:pPr>
            <a:r>
              <a:rPr lang="es-MX" u="sng">
                <a:solidFill>
                  <a:schemeClr val="hlink"/>
                </a:solidFill>
                <a:hlinkClick action="ppaction://hlinksldjump" r:id="rId7"/>
              </a:rPr>
              <a:t>Producto 5. Organizador gráfico. Proceso de Indagación. </a:t>
            </a:r>
            <a:endParaRPr/>
          </a:p>
          <a:p>
            <a:pPr indent="-342797" lvl="0" marL="342797" rtl="0" algn="l">
              <a:spcBef>
                <a:spcPts val="1000"/>
              </a:spcBef>
              <a:spcAft>
                <a:spcPts val="0"/>
              </a:spcAft>
              <a:buSzPts val="1700"/>
              <a:buChar char="🠶"/>
            </a:pPr>
            <a:r>
              <a:rPr lang="es-MX" u="sng">
                <a:solidFill>
                  <a:schemeClr val="hlink"/>
                </a:solidFill>
                <a:hlinkClick action="ppaction://hlinksldjump" r:id="rId8"/>
              </a:rPr>
              <a:t>Producto 6 e) A.M.E. general. </a:t>
            </a:r>
            <a:endParaRPr/>
          </a:p>
          <a:p>
            <a:pPr indent="-342797" lvl="0" marL="342797" rtl="0" algn="l">
              <a:spcBef>
                <a:spcPts val="1000"/>
              </a:spcBef>
              <a:spcAft>
                <a:spcPts val="0"/>
              </a:spcAft>
              <a:buSzPts val="1700"/>
              <a:buChar char="🠶"/>
            </a:pPr>
            <a:r>
              <a:rPr lang="es-MX" u="sng">
                <a:solidFill>
                  <a:schemeClr val="hlink"/>
                </a:solidFill>
                <a:hlinkClick action="ppaction://hlinksldjump" r:id="rId9"/>
              </a:rPr>
              <a:t>Producto 7 g) E.I.P. Resumen.</a:t>
            </a:r>
            <a:endParaRPr/>
          </a:p>
          <a:p>
            <a:pPr indent="-342797" lvl="0" marL="342797" rtl="0" algn="l">
              <a:spcBef>
                <a:spcPts val="1000"/>
              </a:spcBef>
              <a:spcAft>
                <a:spcPts val="0"/>
              </a:spcAft>
              <a:buSzPts val="1700"/>
              <a:buChar char="🠶"/>
            </a:pPr>
            <a:r>
              <a:rPr lang="es-MX" u="sng">
                <a:solidFill>
                  <a:schemeClr val="hlink"/>
                </a:solidFill>
                <a:hlinkClick action="ppaction://hlinksldjump" r:id="rId10"/>
              </a:rPr>
              <a:t>Producto 8 h) E.I.P. Elaboración Inicial de Proyecto.</a:t>
            </a:r>
            <a:endParaRPr/>
          </a:p>
          <a:p>
            <a:pPr indent="-342797" lvl="0" marL="342797" rtl="0" algn="l">
              <a:spcBef>
                <a:spcPts val="1000"/>
              </a:spcBef>
              <a:spcAft>
                <a:spcPts val="0"/>
              </a:spcAft>
              <a:buSzPts val="1700"/>
              <a:buChar char="🠶"/>
            </a:pPr>
            <a:r>
              <a:rPr lang="es-MX" u="sng">
                <a:solidFill>
                  <a:schemeClr val="hlink"/>
                </a:solidFill>
                <a:hlinkClick action="ppaction://hlinksldjump" r:id="rId11"/>
              </a:rPr>
              <a:t>Producto 9. Fotografías de la sesión tomadas por la persona asignada para tal fin. Señalar que pertenecen a la 2a. R.T</a:t>
            </a:r>
            <a:endParaRPr/>
          </a:p>
          <a:p>
            <a:pPr indent="-342797" lvl="0" marL="342797" rtl="0" algn="l">
              <a:spcBef>
                <a:spcPts val="1000"/>
              </a:spcBef>
              <a:spcAft>
                <a:spcPts val="0"/>
              </a:spcAft>
              <a:buSzPts val="1700"/>
              <a:buChar char="🠶"/>
            </a:pPr>
            <a:r>
              <a:rPr lang="es-MX" u="sng">
                <a:solidFill>
                  <a:schemeClr val="hlink"/>
                </a:solidFill>
                <a:hlinkClick action="ppaction://hlinksldjump" r:id="rId12"/>
              </a:rPr>
              <a:t>Producto 10. Evaluación. Tipos, herramientas y productos de Aprendizaje</a:t>
            </a:r>
            <a:r>
              <a:rPr lang="es-MX"/>
              <a:t>.</a:t>
            </a:r>
            <a:endParaRPr/>
          </a:p>
        </p:txBody>
      </p:sp>
      <p:sp>
        <p:nvSpPr>
          <p:cNvPr id="296" name="Google Shape;296;p6"/>
          <p:cNvSpPr txBox="1"/>
          <p:nvPr>
            <p:ph type="title"/>
          </p:nvPr>
        </p:nvSpPr>
        <p:spPr>
          <a:xfrm>
            <a:off x="9798650" y="313275"/>
            <a:ext cx="20673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500"/>
              <a:buFont typeface="Century Gothic"/>
              <a:buNone/>
            </a:pPr>
            <a:r>
              <a:rPr lang="es-MX"/>
              <a:t>Índice 2 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7"/>
          <p:cNvSpPr txBox="1"/>
          <p:nvPr>
            <p:ph idx="1" type="body"/>
          </p:nvPr>
        </p:nvSpPr>
        <p:spPr>
          <a:xfrm>
            <a:off x="2588538" y="2133600"/>
            <a:ext cx="8913078" cy="37776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797" lvl="0" marL="342797" rtl="0" algn="l">
              <a:spcBef>
                <a:spcPts val="0"/>
              </a:spcBef>
              <a:spcAft>
                <a:spcPts val="0"/>
              </a:spcAft>
              <a:buSzPts val="1700"/>
              <a:buChar char="🠶"/>
            </a:pPr>
            <a:r>
              <a:rPr lang="es-MX" u="sng">
                <a:solidFill>
                  <a:schemeClr val="hlink"/>
                </a:solidFill>
                <a:hlinkClick action="ppaction://hlinksldjump" r:id="rId3"/>
              </a:rPr>
              <a:t>Producto 11. Evaluación. Formatos. Prerrequisitos.</a:t>
            </a:r>
            <a:endParaRPr/>
          </a:p>
          <a:p>
            <a:pPr indent="-342797" lvl="0" marL="342797" rtl="0" algn="l">
              <a:spcBef>
                <a:spcPts val="1000"/>
              </a:spcBef>
              <a:spcAft>
                <a:spcPts val="0"/>
              </a:spcAft>
              <a:buSzPts val="1700"/>
              <a:buChar char="🠶"/>
            </a:pPr>
            <a:r>
              <a:rPr lang="es-MX" u="sng">
                <a:solidFill>
                  <a:schemeClr val="hlink"/>
                </a:solidFill>
                <a:hlinkClick action="ppaction://hlinksldjump" r:id="rId4"/>
              </a:rPr>
              <a:t>Producto 12. Evaluación. Formatos. Grupo Heterogéneo.</a:t>
            </a:r>
            <a:endParaRPr/>
          </a:p>
          <a:p>
            <a:pPr indent="-342797" lvl="0" marL="342797" rtl="0" algn="l">
              <a:spcBef>
                <a:spcPts val="1000"/>
              </a:spcBef>
              <a:spcAft>
                <a:spcPts val="0"/>
              </a:spcAft>
              <a:buSzPts val="1700"/>
              <a:buChar char="🠶"/>
            </a:pPr>
            <a:r>
              <a:rPr lang="es-MX" u="sng">
                <a:solidFill>
                  <a:schemeClr val="hlink"/>
                </a:solidFill>
                <a:hlinkClick action="ppaction://hlinksldjump" r:id="rId5"/>
              </a:rPr>
              <a:t>Producto 13. Lista de pasos para realizar una infografía digital.</a:t>
            </a:r>
            <a:endParaRPr/>
          </a:p>
          <a:p>
            <a:pPr indent="-342797" lvl="0" marL="342797" rtl="0" algn="l">
              <a:spcBef>
                <a:spcPts val="1000"/>
              </a:spcBef>
              <a:spcAft>
                <a:spcPts val="0"/>
              </a:spcAft>
              <a:buSzPts val="1700"/>
              <a:buChar char="🠶"/>
            </a:pPr>
            <a:r>
              <a:rPr lang="es-MX" u="sng">
                <a:solidFill>
                  <a:schemeClr val="hlink"/>
                </a:solidFill>
                <a:hlinkClick action="ppaction://hlinksldjump" r:id="rId6"/>
              </a:rPr>
              <a:t>Producto 14. Infografía.</a:t>
            </a:r>
            <a:endParaRPr/>
          </a:p>
          <a:p>
            <a:pPr indent="-342797" lvl="0" marL="342797" rtl="0" algn="l">
              <a:spcBef>
                <a:spcPts val="1000"/>
              </a:spcBef>
              <a:spcAft>
                <a:spcPts val="0"/>
              </a:spcAft>
              <a:buSzPts val="1700"/>
              <a:buChar char="🠶"/>
            </a:pPr>
            <a:r>
              <a:rPr lang="es-MX" u="sng">
                <a:solidFill>
                  <a:schemeClr val="hlink"/>
                </a:solidFill>
                <a:hlinkClick action="ppaction://hlinksldjump" r:id="rId7"/>
              </a:rPr>
              <a:t>Producto 15. Reflexiones personales</a:t>
            </a:r>
            <a:endParaRPr/>
          </a:p>
          <a:p>
            <a:pPr indent="-228560" lvl="0" marL="342797" rtl="0" algn="l">
              <a:spcBef>
                <a:spcPts val="1000"/>
              </a:spcBef>
              <a:spcAft>
                <a:spcPts val="0"/>
              </a:spcAft>
              <a:buSzPts val="1799"/>
              <a:buNone/>
            </a:pPr>
            <a:r>
              <a:t/>
            </a:r>
            <a:endParaRPr/>
          </a:p>
        </p:txBody>
      </p:sp>
      <p:sp>
        <p:nvSpPr>
          <p:cNvPr id="302" name="Google Shape;302;p7"/>
          <p:cNvSpPr txBox="1"/>
          <p:nvPr>
            <p:ph type="title"/>
          </p:nvPr>
        </p:nvSpPr>
        <p:spPr>
          <a:xfrm>
            <a:off x="9854700" y="126400"/>
            <a:ext cx="2067300" cy="73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500"/>
              <a:buFont typeface="Century Gothic"/>
              <a:buNone/>
            </a:pPr>
            <a:r>
              <a:rPr lang="es-MX"/>
              <a:t>Índice 3 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8"/>
          <p:cNvSpPr txBox="1"/>
          <p:nvPr>
            <p:ph type="title"/>
          </p:nvPr>
        </p:nvSpPr>
        <p:spPr>
          <a:xfrm>
            <a:off x="8016575" y="95225"/>
            <a:ext cx="4172400" cy="12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239"/>
              <a:buFont typeface="Century Gothic"/>
              <a:buNone/>
            </a:pPr>
            <a:r>
              <a:rPr b="1" lang="es-MX" sz="2539"/>
              <a:t>Producto 1. C.A.I.A.C. Conclusiones Generales. Interdisciplinariedad I</a:t>
            </a:r>
            <a:br>
              <a:rPr lang="es-MX" sz="3239"/>
            </a:br>
            <a:endParaRPr sz="3239"/>
          </a:p>
        </p:txBody>
      </p:sp>
      <p:pic>
        <p:nvPicPr>
          <p:cNvPr id="308" name="Google Shape;308;p8"/>
          <p:cNvPicPr preferRelativeResize="0"/>
          <p:nvPr/>
        </p:nvPicPr>
        <p:blipFill rotWithShape="1">
          <a:blip r:embed="rId3">
            <a:alphaModFix/>
          </a:blip>
          <a:srcRect b="9089" l="8056" r="9828" t="9090"/>
          <a:stretch/>
        </p:blipFill>
        <p:spPr>
          <a:xfrm>
            <a:off x="1702090" y="1376230"/>
            <a:ext cx="9361042" cy="5246556"/>
          </a:xfrm>
          <a:prstGeom prst="rect">
            <a:avLst/>
          </a:prstGeom>
          <a:noFill/>
          <a:ln>
            <a:noFill/>
          </a:ln>
        </p:spPr>
      </p:pic>
      <p:sp>
        <p:nvSpPr>
          <p:cNvPr id="309" name="Google Shape;309;p8"/>
          <p:cNvSpPr txBox="1"/>
          <p:nvPr/>
        </p:nvSpPr>
        <p:spPr>
          <a:xfrm>
            <a:off x="299409" y="6151013"/>
            <a:ext cx="987141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MX" sz="4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5.a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4" name="Google Shape;314;p9"/>
          <p:cNvPicPr preferRelativeResize="0"/>
          <p:nvPr/>
        </p:nvPicPr>
        <p:blipFill rotWithShape="1">
          <a:blip r:embed="rId3">
            <a:alphaModFix/>
          </a:blip>
          <a:srcRect b="14217" l="12443" r="10509" t="10640"/>
          <a:stretch/>
        </p:blipFill>
        <p:spPr>
          <a:xfrm>
            <a:off x="1549800" y="1376225"/>
            <a:ext cx="9677026" cy="5308351"/>
          </a:xfrm>
          <a:prstGeom prst="rect">
            <a:avLst/>
          </a:prstGeom>
          <a:noFill/>
          <a:ln>
            <a:noFill/>
          </a:ln>
        </p:spPr>
      </p:pic>
      <p:sp>
        <p:nvSpPr>
          <p:cNvPr id="315" name="Google Shape;315;p9"/>
          <p:cNvSpPr txBox="1"/>
          <p:nvPr>
            <p:ph type="title"/>
          </p:nvPr>
        </p:nvSpPr>
        <p:spPr>
          <a:xfrm>
            <a:off x="8016575" y="95225"/>
            <a:ext cx="4172400" cy="12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239"/>
              <a:buFont typeface="Century Gothic"/>
              <a:buNone/>
            </a:pPr>
            <a:r>
              <a:rPr b="1" lang="es-MX" sz="2539"/>
              <a:t>Producto 1. C.A.I.A.C. Conclusiones Generales. Interdisciplinariedad II</a:t>
            </a:r>
            <a:br>
              <a:rPr lang="es-MX" sz="3239"/>
            </a:br>
            <a:endParaRPr sz="3239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Tema de Office">
  <a:themeElements>
    <a:clrScheme name="Digital Blue Tunnel">
      <a:dk1>
        <a:srgbClr val="000000"/>
      </a:dk1>
      <a:lt1>
        <a:srgbClr val="FFFFFF"/>
      </a:lt1>
      <a:dk2>
        <a:srgbClr val="001027"/>
      </a:dk2>
      <a:lt2>
        <a:srgbClr val="C1EBF7"/>
      </a:lt2>
      <a:accent1>
        <a:srgbClr val="56C5FF"/>
      </a:accent1>
      <a:accent2>
        <a:srgbClr val="4BB836"/>
      </a:accent2>
      <a:accent3>
        <a:srgbClr val="F8B004"/>
      </a:accent3>
      <a:accent4>
        <a:srgbClr val="972ACD"/>
      </a:accent4>
      <a:accent5>
        <a:srgbClr val="F86E24"/>
      </a:accent5>
      <a:accent6>
        <a:srgbClr val="DB30C7"/>
      </a:accent6>
      <a:hlink>
        <a:srgbClr val="F8B004"/>
      </a:hlink>
      <a:folHlink>
        <a:srgbClr val="969696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Espiral">
  <a:themeElements>
    <a:clrScheme name="Personalizado 5">
      <a:dk1>
        <a:srgbClr val="000000"/>
      </a:dk1>
      <a:lt1>
        <a:srgbClr val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000000"/>
      </a:hlink>
      <a:folHlink>
        <a:srgbClr val="7B230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2018-02-25T21:19:49Z</dcterms:creat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0x0101006EDDDB5EE6D98C44930B742096920B300400F5B6D36B3EF94B4E9A635CDF2A18F5B8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