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 id="2147483684" r:id="rId7"/>
    <p:sldMasterId id="214748369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y="6858000" cx="12193575"/>
  <p:notesSz cx="6858000" cy="91440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3" roundtripDataSignature="AMtx7mgLu6QH/jfLbYbtPKCz5aQj+TEX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enturyGothic-regular.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2.xml"/><Relationship Id="rId33" Type="http://customschemas.google.com/relationships/presentationmetadata" Target="metadata"/><Relationship Id="rId10" Type="http://schemas.openxmlformats.org/officeDocument/2006/relationships/slide" Target="slides/slide1.xml"/><Relationship Id="rId32" Type="http://schemas.openxmlformats.org/officeDocument/2006/relationships/font" Target="fonts/CenturyGothic-bold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 name="Google Shape;4;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 name="Google Shape;5;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 name="Google Shape;6;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 name="Google Shape;7;n"/>
          <p:cNvSpPr/>
          <p:nvPr>
            <p:ph idx="2" type="sldImg"/>
          </p:nvPr>
        </p:nvSpPr>
        <p:spPr>
          <a:xfrm>
            <a:off x="-11798300" y="-11796713"/>
            <a:ext cx="11791950" cy="12485689"/>
          </a:xfrm>
          <a:custGeom>
            <a:rect b="b" l="l" r="r" t="t"/>
            <a:pathLst>
              <a:path extrusionOk="0" h="120000" w="120000">
                <a:moveTo>
                  <a:pt x="0" y="0"/>
                </a:moveTo>
                <a:lnTo>
                  <a:pt x="120000" y="0"/>
                </a:lnTo>
                <a:lnTo>
                  <a:pt x="120000" y="120000"/>
                </a:lnTo>
                <a:lnTo>
                  <a:pt x="0" y="120000"/>
                </a:lnTo>
                <a:close/>
              </a:path>
            </a:pathLst>
          </a:custGeom>
          <a:noFill/>
          <a:ln>
            <a:noFill/>
          </a:ln>
        </p:spPr>
      </p:sp>
      <p:sp>
        <p:nvSpPr>
          <p:cNvPr id="8" name="Google Shape;8;n"/>
          <p:cNvSpPr txBox="1"/>
          <p:nvPr>
            <p:ph idx="1" type="body"/>
          </p:nvPr>
        </p:nvSpPr>
        <p:spPr>
          <a:xfrm>
            <a:off x="685800" y="4343400"/>
            <a:ext cx="5478463" cy="4106863"/>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5" name="Google Shape;285;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0: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9" name="Google Shape;339;p1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p:nvPr>
            <p:ph idx="2" type="sldImg"/>
          </p:nvPr>
        </p:nvSpPr>
        <p:spPr>
          <a:xfrm>
            <a:off x="-17003712" y="-11796713"/>
            <a:ext cx="22209126" cy="124920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5" name="Google Shape;345;p11:notes"/>
          <p:cNvSpPr txBox="1"/>
          <p:nvPr>
            <p:ph idx="1" type="body"/>
          </p:nvPr>
        </p:nvSpPr>
        <p:spPr>
          <a:xfrm>
            <a:off x="685800" y="4343400"/>
            <a:ext cx="5484813" cy="4113213"/>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2:notes"/>
          <p:cNvSpPr/>
          <p:nvPr>
            <p:ph idx="2" type="sldImg"/>
          </p:nvPr>
        </p:nvSpPr>
        <p:spPr>
          <a:xfrm>
            <a:off x="-17003712" y="-11796713"/>
            <a:ext cx="22207538" cy="12490451"/>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1" name="Google Shape;351;p12: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p:nvPr>
            <p:ph idx="2" type="sldImg"/>
          </p:nvPr>
        </p:nvSpPr>
        <p:spPr>
          <a:xfrm>
            <a:off x="-17003712" y="-11796713"/>
            <a:ext cx="22207538" cy="12490451"/>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9" name="Google Shape;359;p13: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p:nvPr>
            <p:ph idx="2" type="sldImg"/>
          </p:nvPr>
        </p:nvSpPr>
        <p:spPr>
          <a:xfrm>
            <a:off x="-17002125" y="-11796713"/>
            <a:ext cx="22202775" cy="1248886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0" name="Google Shape;400;p14:notes"/>
          <p:cNvSpPr txBox="1"/>
          <p:nvPr>
            <p:ph idx="1" type="body"/>
          </p:nvPr>
        </p:nvSpPr>
        <p:spPr>
          <a:xfrm>
            <a:off x="685800" y="4343400"/>
            <a:ext cx="5481638" cy="41100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p:nvPr>
            <p:ph idx="2" type="sldImg"/>
          </p:nvPr>
        </p:nvSpPr>
        <p:spPr>
          <a:xfrm>
            <a:off x="-17002125" y="-11796713"/>
            <a:ext cx="22201188" cy="1248727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6" name="Google Shape;406;p15:notes"/>
          <p:cNvSpPr txBox="1"/>
          <p:nvPr>
            <p:ph idx="1" type="body"/>
          </p:nvPr>
        </p:nvSpPr>
        <p:spPr>
          <a:xfrm>
            <a:off x="685800" y="4343400"/>
            <a:ext cx="5480050" cy="4108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6:notes"/>
          <p:cNvSpPr/>
          <p:nvPr>
            <p:ph idx="2" type="sldImg"/>
          </p:nvPr>
        </p:nvSpPr>
        <p:spPr>
          <a:xfrm>
            <a:off x="-17002125" y="-11796713"/>
            <a:ext cx="22201188" cy="1248727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2" name="Google Shape;412;p16:notes"/>
          <p:cNvSpPr txBox="1"/>
          <p:nvPr>
            <p:ph idx="1" type="body"/>
          </p:nvPr>
        </p:nvSpPr>
        <p:spPr>
          <a:xfrm>
            <a:off x="685800" y="4343400"/>
            <a:ext cx="5480050" cy="4108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7:notes"/>
          <p:cNvSpPr/>
          <p:nvPr>
            <p:ph idx="2" type="sldImg"/>
          </p:nvPr>
        </p:nvSpPr>
        <p:spPr>
          <a:xfrm>
            <a:off x="-17002125" y="-11796713"/>
            <a:ext cx="22201188" cy="1248727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8" name="Google Shape;418;p17:notes"/>
          <p:cNvSpPr txBox="1"/>
          <p:nvPr>
            <p:ph idx="1" type="body"/>
          </p:nvPr>
        </p:nvSpPr>
        <p:spPr>
          <a:xfrm>
            <a:off x="685800" y="4343400"/>
            <a:ext cx="5480050" cy="4108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8:notes"/>
          <p:cNvSpPr/>
          <p:nvPr>
            <p:ph idx="2" type="sldImg"/>
          </p:nvPr>
        </p:nvSpPr>
        <p:spPr>
          <a:xfrm>
            <a:off x="-17002125" y="-11796713"/>
            <a:ext cx="22201188" cy="1248727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4" name="Google Shape;424;p18:notes"/>
          <p:cNvSpPr txBox="1"/>
          <p:nvPr>
            <p:ph idx="1" type="body"/>
          </p:nvPr>
        </p:nvSpPr>
        <p:spPr>
          <a:xfrm>
            <a:off x="685800" y="4343400"/>
            <a:ext cx="5480050" cy="4108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9:notes"/>
          <p:cNvSpPr/>
          <p:nvPr>
            <p:ph idx="2" type="sldImg"/>
          </p:nvPr>
        </p:nvSpPr>
        <p:spPr>
          <a:xfrm>
            <a:off x="-17002125" y="-11796713"/>
            <a:ext cx="22201188" cy="1248727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0" name="Google Shape;430;p19:notes"/>
          <p:cNvSpPr txBox="1"/>
          <p:nvPr>
            <p:ph idx="1" type="body"/>
          </p:nvPr>
        </p:nvSpPr>
        <p:spPr>
          <a:xfrm>
            <a:off x="685800" y="4343400"/>
            <a:ext cx="5480050" cy="4108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1" name="Google Shape;291;p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7" name="Google Shape;297;p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3" name="Google Shape;303;p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9" name="Google Shape;309;p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6: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5" name="Google Shape;315;p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7: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1" name="Google Shape;321;p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8: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7" name="Google Shape;327;p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p:nvPr>
            <p:ph idx="2" type="sldImg"/>
          </p:nvPr>
        </p:nvSpPr>
        <p:spPr>
          <a:xfrm>
            <a:off x="1588" y="0"/>
            <a:ext cx="1587"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3" name="Google Shape;333;p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 name="Shape 17"/>
        <p:cNvGrpSpPr/>
        <p:nvPr/>
      </p:nvGrpSpPr>
      <p:grpSpPr>
        <a:xfrm>
          <a:off x="0" y="0"/>
          <a:ext cx="0" cy="0"/>
          <a:chOff x="0" y="0"/>
          <a:chExt cx="0" cy="0"/>
        </a:xfrm>
      </p:grpSpPr>
      <p:sp>
        <p:nvSpPr>
          <p:cNvPr id="18" name="Google Shape;18;p21"/>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6" name="Shape 56"/>
        <p:cNvGrpSpPr/>
        <p:nvPr/>
      </p:nvGrpSpPr>
      <p:grpSpPr>
        <a:xfrm>
          <a:off x="0" y="0"/>
          <a:ext cx="0" cy="0"/>
          <a:chOff x="0" y="0"/>
          <a:chExt cx="0" cy="0"/>
        </a:xfrm>
      </p:grpSpPr>
      <p:sp>
        <p:nvSpPr>
          <p:cNvPr id="57" name="Google Shape;57;p30"/>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8" name="Google Shape;58;p30"/>
          <p:cNvSpPr txBox="1"/>
          <p:nvPr>
            <p:ph idx="1" type="body"/>
          </p:nvPr>
        </p:nvSpPr>
        <p:spPr>
          <a:xfrm rot="5400000">
            <a:off x="4383882" y="-1102518"/>
            <a:ext cx="3416300" cy="103552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59" name="Google Shape;59;p30"/>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0" name="Shape 60"/>
        <p:cNvGrpSpPr/>
        <p:nvPr/>
      </p:nvGrpSpPr>
      <p:grpSpPr>
        <a:xfrm>
          <a:off x="0" y="0"/>
          <a:ext cx="0" cy="0"/>
          <a:chOff x="0" y="0"/>
          <a:chExt cx="0" cy="0"/>
        </a:xfrm>
      </p:grpSpPr>
      <p:sp>
        <p:nvSpPr>
          <p:cNvPr id="61" name="Google Shape;61;p31"/>
          <p:cNvSpPr txBox="1"/>
          <p:nvPr>
            <p:ph type="title"/>
          </p:nvPr>
        </p:nvSpPr>
        <p:spPr>
          <a:xfrm rot="5400000">
            <a:off x="7393782" y="1907381"/>
            <a:ext cx="5164138" cy="25876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2" name="Google Shape;62;p31"/>
          <p:cNvSpPr txBox="1"/>
          <p:nvPr>
            <p:ph idx="1" type="body"/>
          </p:nvPr>
        </p:nvSpPr>
        <p:spPr>
          <a:xfrm rot="5400000">
            <a:off x="2139951" y="-606425"/>
            <a:ext cx="5164138" cy="761523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63" name="Google Shape;63;p31"/>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71" name="Shape 71"/>
        <p:cNvGrpSpPr/>
        <p:nvPr/>
      </p:nvGrpSpPr>
      <p:grpSpPr>
        <a:xfrm>
          <a:off x="0" y="0"/>
          <a:ext cx="0" cy="0"/>
          <a:chOff x="0" y="0"/>
          <a:chExt cx="0" cy="0"/>
        </a:xfrm>
      </p:grpSpPr>
      <p:sp>
        <p:nvSpPr>
          <p:cNvPr id="72" name="Google Shape;72;p33"/>
          <p:cNvSpPr txBox="1"/>
          <p:nvPr>
            <p:ph type="ctrTitle"/>
          </p:nvPr>
        </p:nvSpPr>
        <p:spPr>
          <a:xfrm>
            <a:off x="914400" y="2130425"/>
            <a:ext cx="10364788" cy="14700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3" name="Google Shape;73;p33"/>
          <p:cNvSpPr txBox="1"/>
          <p:nvPr>
            <p:ph idx="1" type="subTitle"/>
          </p:nvPr>
        </p:nvSpPr>
        <p:spPr>
          <a:xfrm>
            <a:off x="1828800" y="3886200"/>
            <a:ext cx="8535988" cy="1752600"/>
          </a:xfrm>
          <a:prstGeom prst="rect">
            <a:avLst/>
          </a:prstGeom>
          <a:noFill/>
          <a:ln>
            <a:noFill/>
          </a:ln>
        </p:spPr>
        <p:txBody>
          <a:bodyPr anchorCtr="0" anchor="t" bIns="46800" lIns="90000" spcFirstLastPara="1" rIns="90000" wrap="square" tIns="46800">
            <a:noAutofit/>
          </a:bodyPr>
          <a:lstStyle>
            <a:lvl1pPr lvl="0" algn="ctr">
              <a:lnSpc>
                <a:spcPct val="120000"/>
              </a:lnSpc>
              <a:spcBef>
                <a:spcPts val="1000"/>
              </a:spcBef>
              <a:spcAft>
                <a:spcPts val="0"/>
              </a:spcAft>
              <a:buSzPts val="2000"/>
              <a:buNone/>
              <a:defRPr/>
            </a:lvl1pPr>
            <a:lvl2pPr lvl="1" algn="ctr">
              <a:lnSpc>
                <a:spcPct val="120000"/>
              </a:lnSpc>
              <a:spcBef>
                <a:spcPts val="500"/>
              </a:spcBef>
              <a:spcAft>
                <a:spcPts val="0"/>
              </a:spcAft>
              <a:buSzPts val="1800"/>
              <a:buNone/>
              <a:defRPr/>
            </a:lvl2pPr>
            <a:lvl3pPr lvl="2" algn="ctr">
              <a:lnSpc>
                <a:spcPct val="120000"/>
              </a:lnSpc>
              <a:spcBef>
                <a:spcPts val="500"/>
              </a:spcBef>
              <a:spcAft>
                <a:spcPts val="0"/>
              </a:spcAft>
              <a:buSzPts val="1600"/>
              <a:buNone/>
              <a:defRPr/>
            </a:lvl3pPr>
            <a:lvl4pPr lvl="3" algn="ctr">
              <a:lnSpc>
                <a:spcPct val="120000"/>
              </a:lnSpc>
              <a:spcBef>
                <a:spcPts val="500"/>
              </a:spcBef>
              <a:spcAft>
                <a:spcPts val="0"/>
              </a:spcAft>
              <a:buSzPts val="1400"/>
              <a:buNone/>
              <a:defRPr/>
            </a:lvl4pPr>
            <a:lvl5pPr lvl="4" algn="ctr">
              <a:lnSpc>
                <a:spcPct val="120000"/>
              </a:lnSpc>
              <a:spcBef>
                <a:spcPts val="500"/>
              </a:spcBef>
              <a:spcAft>
                <a:spcPts val="0"/>
              </a:spcAft>
              <a:buSzPts val="1400"/>
              <a:buNone/>
              <a:defRPr/>
            </a:lvl5pPr>
            <a:lvl6pPr lvl="5" algn="ctr">
              <a:lnSpc>
                <a:spcPct val="120000"/>
              </a:lnSpc>
              <a:spcBef>
                <a:spcPts val="500"/>
              </a:spcBef>
              <a:spcAft>
                <a:spcPts val="0"/>
              </a:spcAft>
              <a:buSzPts val="1400"/>
              <a:buNone/>
              <a:defRPr/>
            </a:lvl6pPr>
            <a:lvl7pPr lvl="6" algn="ctr">
              <a:lnSpc>
                <a:spcPct val="120000"/>
              </a:lnSpc>
              <a:spcBef>
                <a:spcPts val="500"/>
              </a:spcBef>
              <a:spcAft>
                <a:spcPts val="0"/>
              </a:spcAft>
              <a:buSzPts val="1400"/>
              <a:buNone/>
              <a:defRPr/>
            </a:lvl7pPr>
            <a:lvl8pPr lvl="7" algn="ctr">
              <a:lnSpc>
                <a:spcPct val="120000"/>
              </a:lnSpc>
              <a:spcBef>
                <a:spcPts val="500"/>
              </a:spcBef>
              <a:spcAft>
                <a:spcPts val="0"/>
              </a:spcAft>
              <a:buSzPts val="1400"/>
              <a:buNone/>
              <a:defRPr/>
            </a:lvl8pPr>
            <a:lvl9pPr lvl="8" algn="ctr">
              <a:lnSpc>
                <a:spcPct val="120000"/>
              </a:lnSpc>
              <a:spcBef>
                <a:spcPts val="500"/>
              </a:spcBef>
              <a:spcAft>
                <a:spcPts val="0"/>
              </a:spcAft>
              <a:buSzPts val="1400"/>
              <a:buNone/>
              <a:defRPr/>
            </a:lvl9pPr>
          </a:lstStyle>
          <a:p/>
        </p:txBody>
      </p:sp>
      <p:sp>
        <p:nvSpPr>
          <p:cNvPr id="74" name="Google Shape;74;p33"/>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75" name="Shape 75"/>
        <p:cNvGrpSpPr/>
        <p:nvPr/>
      </p:nvGrpSpPr>
      <p:grpSpPr>
        <a:xfrm>
          <a:off x="0" y="0"/>
          <a:ext cx="0" cy="0"/>
          <a:chOff x="0" y="0"/>
          <a:chExt cx="0" cy="0"/>
        </a:xfrm>
      </p:grpSpPr>
      <p:sp>
        <p:nvSpPr>
          <p:cNvPr id="76" name="Google Shape;76;p34"/>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7" name="Google Shape;77;p34"/>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78" name="Google Shape;78;p34"/>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9" name="Shape 79"/>
        <p:cNvGrpSpPr/>
        <p:nvPr/>
      </p:nvGrpSpPr>
      <p:grpSpPr>
        <a:xfrm>
          <a:off x="0" y="0"/>
          <a:ext cx="0" cy="0"/>
          <a:chOff x="0" y="0"/>
          <a:chExt cx="0" cy="0"/>
        </a:xfrm>
      </p:grpSpPr>
      <p:sp>
        <p:nvSpPr>
          <p:cNvPr id="80" name="Google Shape;80;p35"/>
          <p:cNvSpPr txBox="1"/>
          <p:nvPr>
            <p:ph type="title"/>
          </p:nvPr>
        </p:nvSpPr>
        <p:spPr>
          <a:xfrm>
            <a:off x="963613" y="4406900"/>
            <a:ext cx="10364787" cy="1362075"/>
          </a:xfrm>
          <a:prstGeom prst="rect">
            <a:avLst/>
          </a:prstGeom>
          <a:noFill/>
          <a:ln>
            <a:noFill/>
          </a:ln>
        </p:spPr>
        <p:txBody>
          <a:bodyPr anchorCtr="0" anchor="t" bIns="46800" lIns="90000" spcFirstLastPara="1" rIns="90000" wrap="square" tIns="468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1" name="Google Shape;81;p35"/>
          <p:cNvSpPr txBox="1"/>
          <p:nvPr>
            <p:ph idx="1" type="body"/>
          </p:nvPr>
        </p:nvSpPr>
        <p:spPr>
          <a:xfrm>
            <a:off x="963613" y="2906713"/>
            <a:ext cx="10364787" cy="1500187"/>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000"/>
              <a:buNone/>
              <a:defRPr sz="2000"/>
            </a:lvl1pPr>
            <a:lvl2pPr indent="-228600" lvl="1" marL="914400" algn="l">
              <a:lnSpc>
                <a:spcPct val="120000"/>
              </a:lnSpc>
              <a:spcBef>
                <a:spcPts val="500"/>
              </a:spcBef>
              <a:spcAft>
                <a:spcPts val="0"/>
              </a:spcAft>
              <a:buSzPts val="1800"/>
              <a:buNone/>
              <a:defRPr sz="18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400"/>
              <a:buNone/>
              <a:defRPr sz="1400"/>
            </a:lvl4pPr>
            <a:lvl5pPr indent="-228600" lvl="4" marL="2286000" algn="l">
              <a:lnSpc>
                <a:spcPct val="120000"/>
              </a:lnSpc>
              <a:spcBef>
                <a:spcPts val="500"/>
              </a:spcBef>
              <a:spcAft>
                <a:spcPts val="0"/>
              </a:spcAft>
              <a:buSzPts val="1400"/>
              <a:buNone/>
              <a:defRPr sz="1400"/>
            </a:lvl5pPr>
            <a:lvl6pPr indent="-228600" lvl="5" marL="2743200" algn="l">
              <a:lnSpc>
                <a:spcPct val="120000"/>
              </a:lnSpc>
              <a:spcBef>
                <a:spcPts val="500"/>
              </a:spcBef>
              <a:spcAft>
                <a:spcPts val="0"/>
              </a:spcAft>
              <a:buSzPts val="1400"/>
              <a:buNone/>
              <a:defRPr sz="1400"/>
            </a:lvl6pPr>
            <a:lvl7pPr indent="-228600" lvl="6" marL="3200400" algn="l">
              <a:lnSpc>
                <a:spcPct val="120000"/>
              </a:lnSpc>
              <a:spcBef>
                <a:spcPts val="500"/>
              </a:spcBef>
              <a:spcAft>
                <a:spcPts val="0"/>
              </a:spcAft>
              <a:buSzPts val="1400"/>
              <a:buNone/>
              <a:defRPr sz="1400"/>
            </a:lvl7pPr>
            <a:lvl8pPr indent="-228600" lvl="7" marL="3657600" algn="l">
              <a:lnSpc>
                <a:spcPct val="120000"/>
              </a:lnSpc>
              <a:spcBef>
                <a:spcPts val="500"/>
              </a:spcBef>
              <a:spcAft>
                <a:spcPts val="0"/>
              </a:spcAft>
              <a:buSzPts val="1400"/>
              <a:buNone/>
              <a:defRPr sz="1400"/>
            </a:lvl8pPr>
            <a:lvl9pPr indent="-228600" lvl="8" marL="4114800" algn="l">
              <a:lnSpc>
                <a:spcPct val="120000"/>
              </a:lnSpc>
              <a:spcBef>
                <a:spcPts val="500"/>
              </a:spcBef>
              <a:spcAft>
                <a:spcPts val="0"/>
              </a:spcAft>
              <a:buSzPts val="1400"/>
              <a:buNone/>
              <a:defRPr sz="1400"/>
            </a:lvl9pPr>
          </a:lstStyle>
          <a:p/>
        </p:txBody>
      </p:sp>
      <p:sp>
        <p:nvSpPr>
          <p:cNvPr id="82" name="Google Shape;82;p35"/>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3" name="Shape 83"/>
        <p:cNvGrpSpPr/>
        <p:nvPr/>
      </p:nvGrpSpPr>
      <p:grpSpPr>
        <a:xfrm>
          <a:off x="0" y="0"/>
          <a:ext cx="0" cy="0"/>
          <a:chOff x="0" y="0"/>
          <a:chExt cx="0" cy="0"/>
        </a:xfrm>
      </p:grpSpPr>
      <p:sp>
        <p:nvSpPr>
          <p:cNvPr id="84" name="Google Shape;84;p36"/>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5" name="Google Shape;85;p36"/>
          <p:cNvSpPr txBox="1"/>
          <p:nvPr>
            <p:ph idx="1" type="body"/>
          </p:nvPr>
        </p:nvSpPr>
        <p:spPr>
          <a:xfrm>
            <a:off x="914400" y="2366963"/>
            <a:ext cx="5100638"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86" name="Google Shape;86;p36"/>
          <p:cNvSpPr txBox="1"/>
          <p:nvPr>
            <p:ph idx="2" type="body"/>
          </p:nvPr>
        </p:nvSpPr>
        <p:spPr>
          <a:xfrm>
            <a:off x="6167438" y="2366963"/>
            <a:ext cx="5102225"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87" name="Google Shape;87;p36"/>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8" name="Shape 88"/>
        <p:cNvGrpSpPr/>
        <p:nvPr/>
      </p:nvGrpSpPr>
      <p:grpSpPr>
        <a:xfrm>
          <a:off x="0" y="0"/>
          <a:ext cx="0" cy="0"/>
          <a:chOff x="0" y="0"/>
          <a:chExt cx="0" cy="0"/>
        </a:xfrm>
      </p:grpSpPr>
      <p:sp>
        <p:nvSpPr>
          <p:cNvPr id="89" name="Google Shape;89;p37"/>
          <p:cNvSpPr txBox="1"/>
          <p:nvPr>
            <p:ph type="title"/>
          </p:nvPr>
        </p:nvSpPr>
        <p:spPr>
          <a:xfrm>
            <a:off x="609600" y="274638"/>
            <a:ext cx="10974388" cy="11430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0" name="Google Shape;90;p37"/>
          <p:cNvSpPr txBox="1"/>
          <p:nvPr>
            <p:ph idx="1" type="body"/>
          </p:nvPr>
        </p:nvSpPr>
        <p:spPr>
          <a:xfrm>
            <a:off x="609600" y="1535113"/>
            <a:ext cx="5387975"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91" name="Google Shape;91;p37"/>
          <p:cNvSpPr txBox="1"/>
          <p:nvPr>
            <p:ph idx="2" type="body"/>
          </p:nvPr>
        </p:nvSpPr>
        <p:spPr>
          <a:xfrm>
            <a:off x="609600" y="2174875"/>
            <a:ext cx="5387975"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92" name="Google Shape;92;p37"/>
          <p:cNvSpPr txBox="1"/>
          <p:nvPr>
            <p:ph idx="3" type="body"/>
          </p:nvPr>
        </p:nvSpPr>
        <p:spPr>
          <a:xfrm>
            <a:off x="6194425" y="1535113"/>
            <a:ext cx="5389563"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93" name="Google Shape;93;p37"/>
          <p:cNvSpPr txBox="1"/>
          <p:nvPr>
            <p:ph idx="4" type="body"/>
          </p:nvPr>
        </p:nvSpPr>
        <p:spPr>
          <a:xfrm>
            <a:off x="6194425" y="2174875"/>
            <a:ext cx="5389563"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94" name="Google Shape;94;p37"/>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95" name="Shape 95"/>
        <p:cNvGrpSpPr/>
        <p:nvPr/>
      </p:nvGrpSpPr>
      <p:grpSpPr>
        <a:xfrm>
          <a:off x="0" y="0"/>
          <a:ext cx="0" cy="0"/>
          <a:chOff x="0" y="0"/>
          <a:chExt cx="0" cy="0"/>
        </a:xfrm>
      </p:grpSpPr>
      <p:sp>
        <p:nvSpPr>
          <p:cNvPr id="96" name="Google Shape;96;p38"/>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7" name="Google Shape;97;p38"/>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8" name="Shape 98"/>
        <p:cNvGrpSpPr/>
        <p:nvPr/>
      </p:nvGrpSpPr>
      <p:grpSpPr>
        <a:xfrm>
          <a:off x="0" y="0"/>
          <a:ext cx="0" cy="0"/>
          <a:chOff x="0" y="0"/>
          <a:chExt cx="0" cy="0"/>
        </a:xfrm>
      </p:grpSpPr>
      <p:sp>
        <p:nvSpPr>
          <p:cNvPr id="99" name="Google Shape;99;p39"/>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0" name="Shape 100"/>
        <p:cNvGrpSpPr/>
        <p:nvPr/>
      </p:nvGrpSpPr>
      <p:grpSpPr>
        <a:xfrm>
          <a:off x="0" y="0"/>
          <a:ext cx="0" cy="0"/>
          <a:chOff x="0" y="0"/>
          <a:chExt cx="0" cy="0"/>
        </a:xfrm>
      </p:grpSpPr>
      <p:sp>
        <p:nvSpPr>
          <p:cNvPr id="101" name="Google Shape;101;p40"/>
          <p:cNvSpPr txBox="1"/>
          <p:nvPr>
            <p:ph type="title"/>
          </p:nvPr>
        </p:nvSpPr>
        <p:spPr>
          <a:xfrm>
            <a:off x="609600" y="273050"/>
            <a:ext cx="4011613" cy="1162050"/>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2" name="Google Shape;102;p40"/>
          <p:cNvSpPr txBox="1"/>
          <p:nvPr>
            <p:ph idx="1" type="body"/>
          </p:nvPr>
        </p:nvSpPr>
        <p:spPr>
          <a:xfrm>
            <a:off x="4767263" y="273050"/>
            <a:ext cx="6816725" cy="585311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3200"/>
            </a:lvl1pPr>
            <a:lvl2pPr indent="-228600" lvl="1" marL="914400" algn="l">
              <a:lnSpc>
                <a:spcPct val="120000"/>
              </a:lnSpc>
              <a:spcBef>
                <a:spcPts val="500"/>
              </a:spcBef>
              <a:spcAft>
                <a:spcPts val="0"/>
              </a:spcAft>
              <a:buSzPts val="1400"/>
              <a:buNone/>
              <a:defRPr sz="2800"/>
            </a:lvl2pPr>
            <a:lvl3pPr indent="-228600" lvl="2" marL="1371600" algn="l">
              <a:lnSpc>
                <a:spcPct val="120000"/>
              </a:lnSpc>
              <a:spcBef>
                <a:spcPts val="500"/>
              </a:spcBef>
              <a:spcAft>
                <a:spcPts val="0"/>
              </a:spcAft>
              <a:buSzPts val="1400"/>
              <a:buNone/>
              <a:defRPr sz="2400"/>
            </a:lvl3pPr>
            <a:lvl4pPr indent="-228600" lvl="3" marL="1828800" algn="l">
              <a:lnSpc>
                <a:spcPct val="120000"/>
              </a:lnSpc>
              <a:spcBef>
                <a:spcPts val="500"/>
              </a:spcBef>
              <a:spcAft>
                <a:spcPts val="0"/>
              </a:spcAft>
              <a:buSzPts val="1400"/>
              <a:buNone/>
              <a:defRPr sz="2000"/>
            </a:lvl4pPr>
            <a:lvl5pPr indent="-228600" lvl="4" marL="2286000" algn="l">
              <a:lnSpc>
                <a:spcPct val="120000"/>
              </a:lnSpc>
              <a:spcBef>
                <a:spcPts val="500"/>
              </a:spcBef>
              <a:spcAft>
                <a:spcPts val="0"/>
              </a:spcAft>
              <a:buSzPts val="1400"/>
              <a:buNone/>
              <a:defRPr sz="2000"/>
            </a:lvl5pPr>
            <a:lvl6pPr indent="-228600" lvl="5" marL="2743200" algn="l">
              <a:lnSpc>
                <a:spcPct val="120000"/>
              </a:lnSpc>
              <a:spcBef>
                <a:spcPts val="500"/>
              </a:spcBef>
              <a:spcAft>
                <a:spcPts val="0"/>
              </a:spcAft>
              <a:buSzPts val="1400"/>
              <a:buNone/>
              <a:defRPr sz="2000"/>
            </a:lvl6pPr>
            <a:lvl7pPr indent="-228600" lvl="6" marL="3200400" algn="l">
              <a:lnSpc>
                <a:spcPct val="120000"/>
              </a:lnSpc>
              <a:spcBef>
                <a:spcPts val="500"/>
              </a:spcBef>
              <a:spcAft>
                <a:spcPts val="0"/>
              </a:spcAft>
              <a:buSzPts val="1400"/>
              <a:buNone/>
              <a:defRPr sz="2000"/>
            </a:lvl7pPr>
            <a:lvl8pPr indent="-228600" lvl="7" marL="3657600" algn="l">
              <a:lnSpc>
                <a:spcPct val="120000"/>
              </a:lnSpc>
              <a:spcBef>
                <a:spcPts val="500"/>
              </a:spcBef>
              <a:spcAft>
                <a:spcPts val="0"/>
              </a:spcAft>
              <a:buSzPts val="1400"/>
              <a:buNone/>
              <a:defRPr sz="2000"/>
            </a:lvl8pPr>
            <a:lvl9pPr indent="-228600" lvl="8" marL="4114800" algn="l">
              <a:lnSpc>
                <a:spcPct val="120000"/>
              </a:lnSpc>
              <a:spcBef>
                <a:spcPts val="500"/>
              </a:spcBef>
              <a:spcAft>
                <a:spcPts val="0"/>
              </a:spcAft>
              <a:buSzPts val="1400"/>
              <a:buNone/>
              <a:defRPr sz="2000"/>
            </a:lvl9pPr>
          </a:lstStyle>
          <a:p/>
        </p:txBody>
      </p:sp>
      <p:sp>
        <p:nvSpPr>
          <p:cNvPr id="103" name="Google Shape;103;p40"/>
          <p:cNvSpPr txBox="1"/>
          <p:nvPr>
            <p:ph idx="2" type="body"/>
          </p:nvPr>
        </p:nvSpPr>
        <p:spPr>
          <a:xfrm>
            <a:off x="609600" y="1435100"/>
            <a:ext cx="4011613" cy="46910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04" name="Google Shape;104;p40"/>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 name="Shape 19"/>
        <p:cNvGrpSpPr/>
        <p:nvPr/>
      </p:nvGrpSpPr>
      <p:grpSpPr>
        <a:xfrm>
          <a:off x="0" y="0"/>
          <a:ext cx="0" cy="0"/>
          <a:chOff x="0" y="0"/>
          <a:chExt cx="0" cy="0"/>
        </a:xfrm>
      </p:grpSpPr>
      <p:sp>
        <p:nvSpPr>
          <p:cNvPr id="20" name="Google Shape;20;p22"/>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1" name="Google Shape;21;p22"/>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22" name="Google Shape;22;p22"/>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5" name="Shape 105"/>
        <p:cNvGrpSpPr/>
        <p:nvPr/>
      </p:nvGrpSpPr>
      <p:grpSpPr>
        <a:xfrm>
          <a:off x="0" y="0"/>
          <a:ext cx="0" cy="0"/>
          <a:chOff x="0" y="0"/>
          <a:chExt cx="0" cy="0"/>
        </a:xfrm>
      </p:grpSpPr>
      <p:sp>
        <p:nvSpPr>
          <p:cNvPr id="106" name="Google Shape;106;p41"/>
          <p:cNvSpPr txBox="1"/>
          <p:nvPr>
            <p:ph type="title"/>
          </p:nvPr>
        </p:nvSpPr>
        <p:spPr>
          <a:xfrm>
            <a:off x="2390775" y="4800600"/>
            <a:ext cx="7315200" cy="566738"/>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7" name="Google Shape;107;p41"/>
          <p:cNvSpPr/>
          <p:nvPr>
            <p:ph idx="2" type="pic"/>
          </p:nvPr>
        </p:nvSpPr>
        <p:spPr>
          <a:xfrm>
            <a:off x="2390775" y="612775"/>
            <a:ext cx="7315200" cy="4114800"/>
          </a:xfrm>
          <a:prstGeom prst="rect">
            <a:avLst/>
          </a:prstGeom>
          <a:noFill/>
          <a:ln>
            <a:noFill/>
          </a:ln>
        </p:spPr>
        <p:txBody>
          <a:bodyPr anchorCtr="0" anchor="t" bIns="46800" lIns="90000" spcFirstLastPara="1" rIns="90000" wrap="square" tIns="46800">
            <a:noAutofit/>
          </a:bodyPr>
          <a:lstStyle>
            <a:lvl1pPr lvl="0" marR="0" rtl="0" algn="l">
              <a:lnSpc>
                <a:spcPct val="120000"/>
              </a:lnSpc>
              <a:spcBef>
                <a:spcPts val="1000"/>
              </a:spcBef>
              <a:spcAft>
                <a:spcPts val="0"/>
              </a:spcAft>
              <a:buClr>
                <a:srgbClr val="000000"/>
              </a:buClr>
              <a:buSzPts val="3200"/>
              <a:buFont typeface="Times New Roman"/>
              <a:buNone/>
              <a:defRPr b="0" i="0" sz="3200" u="none" cap="none" strike="noStrike">
                <a:solidFill>
                  <a:srgbClr val="000000"/>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rgbClr val="000000"/>
              </a:buClr>
              <a:buSzPts val="2800"/>
              <a:buFont typeface="Times New Roman"/>
              <a:buNone/>
              <a:defRPr b="0" i="0" sz="2800" u="none" cap="none" strike="noStrike">
                <a:solidFill>
                  <a:srgbClr val="000000"/>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rgbClr val="000000"/>
              </a:buClr>
              <a:buSzPts val="2400"/>
              <a:buFont typeface="Times New Roman"/>
              <a:buNone/>
              <a:defRPr b="0" i="0" sz="2400" u="none" cap="none" strike="noStrike">
                <a:solidFill>
                  <a:srgbClr val="000000"/>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9pPr>
          </a:lstStyle>
          <a:p/>
        </p:txBody>
      </p:sp>
      <p:sp>
        <p:nvSpPr>
          <p:cNvPr id="108" name="Google Shape;108;p41"/>
          <p:cNvSpPr txBox="1"/>
          <p:nvPr>
            <p:ph idx="1" type="body"/>
          </p:nvPr>
        </p:nvSpPr>
        <p:spPr>
          <a:xfrm>
            <a:off x="2390775" y="5367338"/>
            <a:ext cx="7315200" cy="804862"/>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09" name="Google Shape;109;p41"/>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42"/>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2" name="Google Shape;112;p42"/>
          <p:cNvSpPr txBox="1"/>
          <p:nvPr>
            <p:ph idx="1" type="body"/>
          </p:nvPr>
        </p:nvSpPr>
        <p:spPr>
          <a:xfrm rot="5400000">
            <a:off x="4383882" y="-1102518"/>
            <a:ext cx="3416300" cy="103552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113" name="Google Shape;113;p42"/>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4" name="Shape 114"/>
        <p:cNvGrpSpPr/>
        <p:nvPr/>
      </p:nvGrpSpPr>
      <p:grpSpPr>
        <a:xfrm>
          <a:off x="0" y="0"/>
          <a:ext cx="0" cy="0"/>
          <a:chOff x="0" y="0"/>
          <a:chExt cx="0" cy="0"/>
        </a:xfrm>
      </p:grpSpPr>
      <p:sp>
        <p:nvSpPr>
          <p:cNvPr id="115" name="Google Shape;115;p43"/>
          <p:cNvSpPr txBox="1"/>
          <p:nvPr>
            <p:ph type="title"/>
          </p:nvPr>
        </p:nvSpPr>
        <p:spPr>
          <a:xfrm rot="5400000">
            <a:off x="7393782" y="1907381"/>
            <a:ext cx="5164138" cy="25876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6" name="Google Shape;116;p43"/>
          <p:cNvSpPr txBox="1"/>
          <p:nvPr>
            <p:ph idx="1" type="body"/>
          </p:nvPr>
        </p:nvSpPr>
        <p:spPr>
          <a:xfrm rot="5400000">
            <a:off x="2139951" y="-606425"/>
            <a:ext cx="5164138" cy="761523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117" name="Google Shape;117;p43"/>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1pPr>
            <a:lvl2pPr indent="0" lvl="1"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2pPr>
            <a:lvl3pPr indent="0" lvl="2"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3pPr>
            <a:lvl4pPr indent="0" lvl="3"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4pPr>
            <a:lvl5pPr indent="0" lvl="4"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5pPr>
            <a:lvl6pPr indent="0" lvl="5"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6pPr>
            <a:lvl7pPr indent="0" lvl="6"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7pPr>
            <a:lvl8pPr indent="0" lvl="7"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8pPr>
            <a:lvl9pPr indent="0" lvl="8" marL="0" algn="l">
              <a:spcBef>
                <a:spcPts val="0"/>
              </a:spcBef>
              <a:spcAft>
                <a:spcPts val="0"/>
              </a:spcAft>
              <a:buSzPts val="1800"/>
              <a:buNone/>
              <a:defRPr>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26" name="Shape 126"/>
        <p:cNvGrpSpPr/>
        <p:nvPr/>
      </p:nvGrpSpPr>
      <p:grpSpPr>
        <a:xfrm>
          <a:off x="0" y="0"/>
          <a:ext cx="0" cy="0"/>
          <a:chOff x="0" y="0"/>
          <a:chExt cx="0" cy="0"/>
        </a:xfrm>
      </p:grpSpPr>
      <p:sp>
        <p:nvSpPr>
          <p:cNvPr id="127" name="Google Shape;127;p45"/>
          <p:cNvSpPr txBox="1"/>
          <p:nvPr>
            <p:ph type="ctrTitle"/>
          </p:nvPr>
        </p:nvSpPr>
        <p:spPr>
          <a:xfrm>
            <a:off x="914400" y="2130425"/>
            <a:ext cx="10364788" cy="14700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8" name="Google Shape;128;p45"/>
          <p:cNvSpPr txBox="1"/>
          <p:nvPr>
            <p:ph idx="1" type="subTitle"/>
          </p:nvPr>
        </p:nvSpPr>
        <p:spPr>
          <a:xfrm>
            <a:off x="1828800" y="3886200"/>
            <a:ext cx="8535988" cy="1752600"/>
          </a:xfrm>
          <a:prstGeom prst="rect">
            <a:avLst/>
          </a:prstGeom>
          <a:noFill/>
          <a:ln>
            <a:noFill/>
          </a:ln>
        </p:spPr>
        <p:txBody>
          <a:bodyPr anchorCtr="0" anchor="t" bIns="46800" lIns="90000" spcFirstLastPara="1" rIns="90000" wrap="square" tIns="46800">
            <a:noAutofit/>
          </a:bodyPr>
          <a:lstStyle>
            <a:lvl1pPr lvl="0" algn="ctr">
              <a:lnSpc>
                <a:spcPct val="120000"/>
              </a:lnSpc>
              <a:spcBef>
                <a:spcPts val="1000"/>
              </a:spcBef>
              <a:spcAft>
                <a:spcPts val="0"/>
              </a:spcAft>
              <a:buSzPts val="2000"/>
              <a:buNone/>
              <a:defRPr/>
            </a:lvl1pPr>
            <a:lvl2pPr lvl="1" algn="ctr">
              <a:lnSpc>
                <a:spcPct val="120000"/>
              </a:lnSpc>
              <a:spcBef>
                <a:spcPts val="500"/>
              </a:spcBef>
              <a:spcAft>
                <a:spcPts val="0"/>
              </a:spcAft>
              <a:buSzPts val="1800"/>
              <a:buNone/>
              <a:defRPr/>
            </a:lvl2pPr>
            <a:lvl3pPr lvl="2" algn="ctr">
              <a:lnSpc>
                <a:spcPct val="120000"/>
              </a:lnSpc>
              <a:spcBef>
                <a:spcPts val="500"/>
              </a:spcBef>
              <a:spcAft>
                <a:spcPts val="0"/>
              </a:spcAft>
              <a:buSzPts val="1600"/>
              <a:buNone/>
              <a:defRPr/>
            </a:lvl3pPr>
            <a:lvl4pPr lvl="3" algn="ctr">
              <a:lnSpc>
                <a:spcPct val="120000"/>
              </a:lnSpc>
              <a:spcBef>
                <a:spcPts val="500"/>
              </a:spcBef>
              <a:spcAft>
                <a:spcPts val="0"/>
              </a:spcAft>
              <a:buSzPts val="1400"/>
              <a:buNone/>
              <a:defRPr/>
            </a:lvl4pPr>
            <a:lvl5pPr lvl="4" algn="ctr">
              <a:lnSpc>
                <a:spcPct val="120000"/>
              </a:lnSpc>
              <a:spcBef>
                <a:spcPts val="500"/>
              </a:spcBef>
              <a:spcAft>
                <a:spcPts val="0"/>
              </a:spcAft>
              <a:buSzPts val="1400"/>
              <a:buNone/>
              <a:defRPr/>
            </a:lvl5pPr>
            <a:lvl6pPr lvl="5" algn="ctr">
              <a:lnSpc>
                <a:spcPct val="120000"/>
              </a:lnSpc>
              <a:spcBef>
                <a:spcPts val="500"/>
              </a:spcBef>
              <a:spcAft>
                <a:spcPts val="0"/>
              </a:spcAft>
              <a:buSzPts val="1400"/>
              <a:buNone/>
              <a:defRPr/>
            </a:lvl6pPr>
            <a:lvl7pPr lvl="6" algn="ctr">
              <a:lnSpc>
                <a:spcPct val="120000"/>
              </a:lnSpc>
              <a:spcBef>
                <a:spcPts val="500"/>
              </a:spcBef>
              <a:spcAft>
                <a:spcPts val="0"/>
              </a:spcAft>
              <a:buSzPts val="1400"/>
              <a:buNone/>
              <a:defRPr/>
            </a:lvl7pPr>
            <a:lvl8pPr lvl="7" algn="ctr">
              <a:lnSpc>
                <a:spcPct val="120000"/>
              </a:lnSpc>
              <a:spcBef>
                <a:spcPts val="500"/>
              </a:spcBef>
              <a:spcAft>
                <a:spcPts val="0"/>
              </a:spcAft>
              <a:buSzPts val="1400"/>
              <a:buNone/>
              <a:defRPr/>
            </a:lvl8pPr>
            <a:lvl9pPr lvl="8" algn="ctr">
              <a:lnSpc>
                <a:spcPct val="120000"/>
              </a:lnSpc>
              <a:spcBef>
                <a:spcPts val="500"/>
              </a:spcBef>
              <a:spcAft>
                <a:spcPts val="0"/>
              </a:spcAft>
              <a:buSzPts val="1400"/>
              <a:buNone/>
              <a:defRPr/>
            </a:lvl9pPr>
          </a:lstStyle>
          <a:p/>
        </p:txBody>
      </p:sp>
      <p:sp>
        <p:nvSpPr>
          <p:cNvPr id="129" name="Google Shape;129;p45"/>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30" name="Shape 130"/>
        <p:cNvGrpSpPr/>
        <p:nvPr/>
      </p:nvGrpSpPr>
      <p:grpSpPr>
        <a:xfrm>
          <a:off x="0" y="0"/>
          <a:ext cx="0" cy="0"/>
          <a:chOff x="0" y="0"/>
          <a:chExt cx="0" cy="0"/>
        </a:xfrm>
      </p:grpSpPr>
      <p:sp>
        <p:nvSpPr>
          <p:cNvPr id="131" name="Google Shape;131;p46"/>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32" name="Google Shape;132;p46"/>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133" name="Google Shape;133;p46"/>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4" name="Shape 134"/>
        <p:cNvGrpSpPr/>
        <p:nvPr/>
      </p:nvGrpSpPr>
      <p:grpSpPr>
        <a:xfrm>
          <a:off x="0" y="0"/>
          <a:ext cx="0" cy="0"/>
          <a:chOff x="0" y="0"/>
          <a:chExt cx="0" cy="0"/>
        </a:xfrm>
      </p:grpSpPr>
      <p:sp>
        <p:nvSpPr>
          <p:cNvPr id="135" name="Google Shape;135;p47"/>
          <p:cNvSpPr txBox="1"/>
          <p:nvPr>
            <p:ph type="title"/>
          </p:nvPr>
        </p:nvSpPr>
        <p:spPr>
          <a:xfrm>
            <a:off x="963613" y="4406900"/>
            <a:ext cx="10364787" cy="1362075"/>
          </a:xfrm>
          <a:prstGeom prst="rect">
            <a:avLst/>
          </a:prstGeom>
          <a:noFill/>
          <a:ln>
            <a:noFill/>
          </a:ln>
        </p:spPr>
        <p:txBody>
          <a:bodyPr anchorCtr="0" anchor="t" bIns="46800" lIns="90000" spcFirstLastPara="1" rIns="90000" wrap="square" tIns="468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36" name="Google Shape;136;p47"/>
          <p:cNvSpPr txBox="1"/>
          <p:nvPr>
            <p:ph idx="1" type="body"/>
          </p:nvPr>
        </p:nvSpPr>
        <p:spPr>
          <a:xfrm>
            <a:off x="963613" y="2906713"/>
            <a:ext cx="10364787" cy="1500187"/>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000"/>
              <a:buNone/>
              <a:defRPr sz="2000"/>
            </a:lvl1pPr>
            <a:lvl2pPr indent="-228600" lvl="1" marL="914400" algn="l">
              <a:lnSpc>
                <a:spcPct val="120000"/>
              </a:lnSpc>
              <a:spcBef>
                <a:spcPts val="500"/>
              </a:spcBef>
              <a:spcAft>
                <a:spcPts val="0"/>
              </a:spcAft>
              <a:buSzPts val="1800"/>
              <a:buNone/>
              <a:defRPr sz="18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400"/>
              <a:buNone/>
              <a:defRPr sz="1400"/>
            </a:lvl4pPr>
            <a:lvl5pPr indent="-228600" lvl="4" marL="2286000" algn="l">
              <a:lnSpc>
                <a:spcPct val="120000"/>
              </a:lnSpc>
              <a:spcBef>
                <a:spcPts val="500"/>
              </a:spcBef>
              <a:spcAft>
                <a:spcPts val="0"/>
              </a:spcAft>
              <a:buSzPts val="1400"/>
              <a:buNone/>
              <a:defRPr sz="1400"/>
            </a:lvl5pPr>
            <a:lvl6pPr indent="-228600" lvl="5" marL="2743200" algn="l">
              <a:lnSpc>
                <a:spcPct val="120000"/>
              </a:lnSpc>
              <a:spcBef>
                <a:spcPts val="500"/>
              </a:spcBef>
              <a:spcAft>
                <a:spcPts val="0"/>
              </a:spcAft>
              <a:buSzPts val="1400"/>
              <a:buNone/>
              <a:defRPr sz="1400"/>
            </a:lvl6pPr>
            <a:lvl7pPr indent="-228600" lvl="6" marL="3200400" algn="l">
              <a:lnSpc>
                <a:spcPct val="120000"/>
              </a:lnSpc>
              <a:spcBef>
                <a:spcPts val="500"/>
              </a:spcBef>
              <a:spcAft>
                <a:spcPts val="0"/>
              </a:spcAft>
              <a:buSzPts val="1400"/>
              <a:buNone/>
              <a:defRPr sz="1400"/>
            </a:lvl7pPr>
            <a:lvl8pPr indent="-228600" lvl="7" marL="3657600" algn="l">
              <a:lnSpc>
                <a:spcPct val="120000"/>
              </a:lnSpc>
              <a:spcBef>
                <a:spcPts val="500"/>
              </a:spcBef>
              <a:spcAft>
                <a:spcPts val="0"/>
              </a:spcAft>
              <a:buSzPts val="1400"/>
              <a:buNone/>
              <a:defRPr sz="1400"/>
            </a:lvl8pPr>
            <a:lvl9pPr indent="-228600" lvl="8" marL="4114800" algn="l">
              <a:lnSpc>
                <a:spcPct val="120000"/>
              </a:lnSpc>
              <a:spcBef>
                <a:spcPts val="500"/>
              </a:spcBef>
              <a:spcAft>
                <a:spcPts val="0"/>
              </a:spcAft>
              <a:buSzPts val="1400"/>
              <a:buNone/>
              <a:defRPr sz="1400"/>
            </a:lvl9pPr>
          </a:lstStyle>
          <a:p/>
        </p:txBody>
      </p:sp>
      <p:sp>
        <p:nvSpPr>
          <p:cNvPr id="137" name="Google Shape;137;p47"/>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38" name="Shape 138"/>
        <p:cNvGrpSpPr/>
        <p:nvPr/>
      </p:nvGrpSpPr>
      <p:grpSpPr>
        <a:xfrm>
          <a:off x="0" y="0"/>
          <a:ext cx="0" cy="0"/>
          <a:chOff x="0" y="0"/>
          <a:chExt cx="0" cy="0"/>
        </a:xfrm>
      </p:grpSpPr>
      <p:sp>
        <p:nvSpPr>
          <p:cNvPr id="139" name="Google Shape;139;p48"/>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40" name="Google Shape;140;p48"/>
          <p:cNvSpPr txBox="1"/>
          <p:nvPr>
            <p:ph idx="1" type="body"/>
          </p:nvPr>
        </p:nvSpPr>
        <p:spPr>
          <a:xfrm>
            <a:off x="914400" y="2366963"/>
            <a:ext cx="5100638"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141" name="Google Shape;141;p48"/>
          <p:cNvSpPr txBox="1"/>
          <p:nvPr>
            <p:ph idx="2" type="body"/>
          </p:nvPr>
        </p:nvSpPr>
        <p:spPr>
          <a:xfrm>
            <a:off x="6167438" y="2366963"/>
            <a:ext cx="5102225"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142" name="Google Shape;142;p48"/>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43" name="Shape 143"/>
        <p:cNvGrpSpPr/>
        <p:nvPr/>
      </p:nvGrpSpPr>
      <p:grpSpPr>
        <a:xfrm>
          <a:off x="0" y="0"/>
          <a:ext cx="0" cy="0"/>
          <a:chOff x="0" y="0"/>
          <a:chExt cx="0" cy="0"/>
        </a:xfrm>
      </p:grpSpPr>
      <p:sp>
        <p:nvSpPr>
          <p:cNvPr id="144" name="Google Shape;144;p49"/>
          <p:cNvSpPr txBox="1"/>
          <p:nvPr>
            <p:ph type="title"/>
          </p:nvPr>
        </p:nvSpPr>
        <p:spPr>
          <a:xfrm>
            <a:off x="609600" y="274638"/>
            <a:ext cx="10974388" cy="11430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45" name="Google Shape;145;p49"/>
          <p:cNvSpPr txBox="1"/>
          <p:nvPr>
            <p:ph idx="1" type="body"/>
          </p:nvPr>
        </p:nvSpPr>
        <p:spPr>
          <a:xfrm>
            <a:off x="609600" y="1535113"/>
            <a:ext cx="5387975"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6" name="Google Shape;146;p49"/>
          <p:cNvSpPr txBox="1"/>
          <p:nvPr>
            <p:ph idx="2" type="body"/>
          </p:nvPr>
        </p:nvSpPr>
        <p:spPr>
          <a:xfrm>
            <a:off x="609600" y="2174875"/>
            <a:ext cx="5387975"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147" name="Google Shape;147;p49"/>
          <p:cNvSpPr txBox="1"/>
          <p:nvPr>
            <p:ph idx="3" type="body"/>
          </p:nvPr>
        </p:nvSpPr>
        <p:spPr>
          <a:xfrm>
            <a:off x="6194425" y="1535113"/>
            <a:ext cx="5389563"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8" name="Google Shape;148;p49"/>
          <p:cNvSpPr txBox="1"/>
          <p:nvPr>
            <p:ph idx="4" type="body"/>
          </p:nvPr>
        </p:nvSpPr>
        <p:spPr>
          <a:xfrm>
            <a:off x="6194425" y="2174875"/>
            <a:ext cx="5389563"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149" name="Google Shape;149;p49"/>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50" name="Shape 150"/>
        <p:cNvGrpSpPr/>
        <p:nvPr/>
      </p:nvGrpSpPr>
      <p:grpSpPr>
        <a:xfrm>
          <a:off x="0" y="0"/>
          <a:ext cx="0" cy="0"/>
          <a:chOff x="0" y="0"/>
          <a:chExt cx="0" cy="0"/>
        </a:xfrm>
      </p:grpSpPr>
      <p:sp>
        <p:nvSpPr>
          <p:cNvPr id="151" name="Google Shape;151;p50"/>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2" name="Google Shape;152;p50"/>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3" name="Shape 153"/>
        <p:cNvGrpSpPr/>
        <p:nvPr/>
      </p:nvGrpSpPr>
      <p:grpSpPr>
        <a:xfrm>
          <a:off x="0" y="0"/>
          <a:ext cx="0" cy="0"/>
          <a:chOff x="0" y="0"/>
          <a:chExt cx="0" cy="0"/>
        </a:xfrm>
      </p:grpSpPr>
      <p:sp>
        <p:nvSpPr>
          <p:cNvPr id="154" name="Google Shape;154;p51"/>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3" name="Shape 23"/>
        <p:cNvGrpSpPr/>
        <p:nvPr/>
      </p:nvGrpSpPr>
      <p:grpSpPr>
        <a:xfrm>
          <a:off x="0" y="0"/>
          <a:ext cx="0" cy="0"/>
          <a:chOff x="0" y="0"/>
          <a:chExt cx="0" cy="0"/>
        </a:xfrm>
      </p:grpSpPr>
      <p:sp>
        <p:nvSpPr>
          <p:cNvPr id="24" name="Google Shape;24;p23"/>
          <p:cNvSpPr txBox="1"/>
          <p:nvPr>
            <p:ph type="ctrTitle"/>
          </p:nvPr>
        </p:nvSpPr>
        <p:spPr>
          <a:xfrm>
            <a:off x="914400" y="2130425"/>
            <a:ext cx="10364788" cy="14700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5" name="Google Shape;25;p23"/>
          <p:cNvSpPr txBox="1"/>
          <p:nvPr>
            <p:ph idx="1" type="subTitle"/>
          </p:nvPr>
        </p:nvSpPr>
        <p:spPr>
          <a:xfrm>
            <a:off x="1828800" y="3886200"/>
            <a:ext cx="8535988" cy="1752600"/>
          </a:xfrm>
          <a:prstGeom prst="rect">
            <a:avLst/>
          </a:prstGeom>
          <a:noFill/>
          <a:ln>
            <a:noFill/>
          </a:ln>
        </p:spPr>
        <p:txBody>
          <a:bodyPr anchorCtr="0" anchor="t" bIns="46800" lIns="90000" spcFirstLastPara="1" rIns="90000" wrap="square" tIns="46800">
            <a:noAutofit/>
          </a:bodyPr>
          <a:lstStyle>
            <a:lvl1pPr lvl="0" algn="ctr">
              <a:lnSpc>
                <a:spcPct val="120000"/>
              </a:lnSpc>
              <a:spcBef>
                <a:spcPts val="1000"/>
              </a:spcBef>
              <a:spcAft>
                <a:spcPts val="0"/>
              </a:spcAft>
              <a:buSzPts val="2000"/>
              <a:buNone/>
              <a:defRPr/>
            </a:lvl1pPr>
            <a:lvl2pPr lvl="1" algn="ctr">
              <a:lnSpc>
                <a:spcPct val="120000"/>
              </a:lnSpc>
              <a:spcBef>
                <a:spcPts val="500"/>
              </a:spcBef>
              <a:spcAft>
                <a:spcPts val="0"/>
              </a:spcAft>
              <a:buSzPts val="1800"/>
              <a:buNone/>
              <a:defRPr/>
            </a:lvl2pPr>
            <a:lvl3pPr lvl="2" algn="ctr">
              <a:lnSpc>
                <a:spcPct val="120000"/>
              </a:lnSpc>
              <a:spcBef>
                <a:spcPts val="500"/>
              </a:spcBef>
              <a:spcAft>
                <a:spcPts val="0"/>
              </a:spcAft>
              <a:buSzPts val="1600"/>
              <a:buNone/>
              <a:defRPr/>
            </a:lvl3pPr>
            <a:lvl4pPr lvl="3" algn="ctr">
              <a:lnSpc>
                <a:spcPct val="120000"/>
              </a:lnSpc>
              <a:spcBef>
                <a:spcPts val="500"/>
              </a:spcBef>
              <a:spcAft>
                <a:spcPts val="0"/>
              </a:spcAft>
              <a:buSzPts val="1400"/>
              <a:buNone/>
              <a:defRPr/>
            </a:lvl4pPr>
            <a:lvl5pPr lvl="4" algn="ctr">
              <a:lnSpc>
                <a:spcPct val="120000"/>
              </a:lnSpc>
              <a:spcBef>
                <a:spcPts val="500"/>
              </a:spcBef>
              <a:spcAft>
                <a:spcPts val="0"/>
              </a:spcAft>
              <a:buSzPts val="1400"/>
              <a:buNone/>
              <a:defRPr/>
            </a:lvl5pPr>
            <a:lvl6pPr lvl="5" algn="ctr">
              <a:lnSpc>
                <a:spcPct val="120000"/>
              </a:lnSpc>
              <a:spcBef>
                <a:spcPts val="500"/>
              </a:spcBef>
              <a:spcAft>
                <a:spcPts val="0"/>
              </a:spcAft>
              <a:buSzPts val="1400"/>
              <a:buNone/>
              <a:defRPr/>
            </a:lvl6pPr>
            <a:lvl7pPr lvl="6" algn="ctr">
              <a:lnSpc>
                <a:spcPct val="120000"/>
              </a:lnSpc>
              <a:spcBef>
                <a:spcPts val="500"/>
              </a:spcBef>
              <a:spcAft>
                <a:spcPts val="0"/>
              </a:spcAft>
              <a:buSzPts val="1400"/>
              <a:buNone/>
              <a:defRPr/>
            </a:lvl7pPr>
            <a:lvl8pPr lvl="7" algn="ctr">
              <a:lnSpc>
                <a:spcPct val="120000"/>
              </a:lnSpc>
              <a:spcBef>
                <a:spcPts val="500"/>
              </a:spcBef>
              <a:spcAft>
                <a:spcPts val="0"/>
              </a:spcAft>
              <a:buSzPts val="1400"/>
              <a:buNone/>
              <a:defRPr/>
            </a:lvl8pPr>
            <a:lvl9pPr lvl="8" algn="ctr">
              <a:lnSpc>
                <a:spcPct val="120000"/>
              </a:lnSpc>
              <a:spcBef>
                <a:spcPts val="500"/>
              </a:spcBef>
              <a:spcAft>
                <a:spcPts val="0"/>
              </a:spcAft>
              <a:buSzPts val="1400"/>
              <a:buNone/>
              <a:defRPr/>
            </a:lvl9pPr>
          </a:lstStyle>
          <a:p/>
        </p:txBody>
      </p:sp>
      <p:sp>
        <p:nvSpPr>
          <p:cNvPr id="26" name="Google Shape;26;p23"/>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55" name="Shape 155"/>
        <p:cNvGrpSpPr/>
        <p:nvPr/>
      </p:nvGrpSpPr>
      <p:grpSpPr>
        <a:xfrm>
          <a:off x="0" y="0"/>
          <a:ext cx="0" cy="0"/>
          <a:chOff x="0" y="0"/>
          <a:chExt cx="0" cy="0"/>
        </a:xfrm>
      </p:grpSpPr>
      <p:sp>
        <p:nvSpPr>
          <p:cNvPr id="156" name="Google Shape;156;p52"/>
          <p:cNvSpPr txBox="1"/>
          <p:nvPr>
            <p:ph type="title"/>
          </p:nvPr>
        </p:nvSpPr>
        <p:spPr>
          <a:xfrm>
            <a:off x="609600" y="273050"/>
            <a:ext cx="4011613" cy="1162050"/>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7" name="Google Shape;157;p52"/>
          <p:cNvSpPr txBox="1"/>
          <p:nvPr>
            <p:ph idx="1" type="body"/>
          </p:nvPr>
        </p:nvSpPr>
        <p:spPr>
          <a:xfrm>
            <a:off x="4767263" y="273050"/>
            <a:ext cx="6816725" cy="585311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3200"/>
            </a:lvl1pPr>
            <a:lvl2pPr indent="-228600" lvl="1" marL="914400" algn="l">
              <a:lnSpc>
                <a:spcPct val="120000"/>
              </a:lnSpc>
              <a:spcBef>
                <a:spcPts val="500"/>
              </a:spcBef>
              <a:spcAft>
                <a:spcPts val="0"/>
              </a:spcAft>
              <a:buSzPts val="1400"/>
              <a:buNone/>
              <a:defRPr sz="2800"/>
            </a:lvl2pPr>
            <a:lvl3pPr indent="-228600" lvl="2" marL="1371600" algn="l">
              <a:lnSpc>
                <a:spcPct val="120000"/>
              </a:lnSpc>
              <a:spcBef>
                <a:spcPts val="500"/>
              </a:spcBef>
              <a:spcAft>
                <a:spcPts val="0"/>
              </a:spcAft>
              <a:buSzPts val="1400"/>
              <a:buNone/>
              <a:defRPr sz="2400"/>
            </a:lvl3pPr>
            <a:lvl4pPr indent="-228600" lvl="3" marL="1828800" algn="l">
              <a:lnSpc>
                <a:spcPct val="120000"/>
              </a:lnSpc>
              <a:spcBef>
                <a:spcPts val="500"/>
              </a:spcBef>
              <a:spcAft>
                <a:spcPts val="0"/>
              </a:spcAft>
              <a:buSzPts val="1400"/>
              <a:buNone/>
              <a:defRPr sz="2000"/>
            </a:lvl4pPr>
            <a:lvl5pPr indent="-228600" lvl="4" marL="2286000" algn="l">
              <a:lnSpc>
                <a:spcPct val="120000"/>
              </a:lnSpc>
              <a:spcBef>
                <a:spcPts val="500"/>
              </a:spcBef>
              <a:spcAft>
                <a:spcPts val="0"/>
              </a:spcAft>
              <a:buSzPts val="1400"/>
              <a:buNone/>
              <a:defRPr sz="2000"/>
            </a:lvl5pPr>
            <a:lvl6pPr indent="-228600" lvl="5" marL="2743200" algn="l">
              <a:lnSpc>
                <a:spcPct val="120000"/>
              </a:lnSpc>
              <a:spcBef>
                <a:spcPts val="500"/>
              </a:spcBef>
              <a:spcAft>
                <a:spcPts val="0"/>
              </a:spcAft>
              <a:buSzPts val="1400"/>
              <a:buNone/>
              <a:defRPr sz="2000"/>
            </a:lvl6pPr>
            <a:lvl7pPr indent="-228600" lvl="6" marL="3200400" algn="l">
              <a:lnSpc>
                <a:spcPct val="120000"/>
              </a:lnSpc>
              <a:spcBef>
                <a:spcPts val="500"/>
              </a:spcBef>
              <a:spcAft>
                <a:spcPts val="0"/>
              </a:spcAft>
              <a:buSzPts val="1400"/>
              <a:buNone/>
              <a:defRPr sz="2000"/>
            </a:lvl7pPr>
            <a:lvl8pPr indent="-228600" lvl="7" marL="3657600" algn="l">
              <a:lnSpc>
                <a:spcPct val="120000"/>
              </a:lnSpc>
              <a:spcBef>
                <a:spcPts val="500"/>
              </a:spcBef>
              <a:spcAft>
                <a:spcPts val="0"/>
              </a:spcAft>
              <a:buSzPts val="1400"/>
              <a:buNone/>
              <a:defRPr sz="2000"/>
            </a:lvl8pPr>
            <a:lvl9pPr indent="-228600" lvl="8" marL="4114800" algn="l">
              <a:lnSpc>
                <a:spcPct val="120000"/>
              </a:lnSpc>
              <a:spcBef>
                <a:spcPts val="500"/>
              </a:spcBef>
              <a:spcAft>
                <a:spcPts val="0"/>
              </a:spcAft>
              <a:buSzPts val="1400"/>
              <a:buNone/>
              <a:defRPr sz="2000"/>
            </a:lvl9pPr>
          </a:lstStyle>
          <a:p/>
        </p:txBody>
      </p:sp>
      <p:sp>
        <p:nvSpPr>
          <p:cNvPr id="158" name="Google Shape;158;p52"/>
          <p:cNvSpPr txBox="1"/>
          <p:nvPr>
            <p:ph idx="2" type="body"/>
          </p:nvPr>
        </p:nvSpPr>
        <p:spPr>
          <a:xfrm>
            <a:off x="609600" y="1435100"/>
            <a:ext cx="4011613" cy="46910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59" name="Google Shape;159;p52"/>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60" name="Shape 160"/>
        <p:cNvGrpSpPr/>
        <p:nvPr/>
      </p:nvGrpSpPr>
      <p:grpSpPr>
        <a:xfrm>
          <a:off x="0" y="0"/>
          <a:ext cx="0" cy="0"/>
          <a:chOff x="0" y="0"/>
          <a:chExt cx="0" cy="0"/>
        </a:xfrm>
      </p:grpSpPr>
      <p:sp>
        <p:nvSpPr>
          <p:cNvPr id="161" name="Google Shape;161;p53"/>
          <p:cNvSpPr txBox="1"/>
          <p:nvPr>
            <p:ph type="title"/>
          </p:nvPr>
        </p:nvSpPr>
        <p:spPr>
          <a:xfrm>
            <a:off x="2390775" y="4800600"/>
            <a:ext cx="7315200" cy="566738"/>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62" name="Google Shape;162;p53"/>
          <p:cNvSpPr/>
          <p:nvPr>
            <p:ph idx="2" type="pic"/>
          </p:nvPr>
        </p:nvSpPr>
        <p:spPr>
          <a:xfrm>
            <a:off x="2390775" y="612775"/>
            <a:ext cx="7315200" cy="4114800"/>
          </a:xfrm>
          <a:prstGeom prst="rect">
            <a:avLst/>
          </a:prstGeom>
          <a:noFill/>
          <a:ln>
            <a:noFill/>
          </a:ln>
        </p:spPr>
        <p:txBody>
          <a:bodyPr anchorCtr="0" anchor="t" bIns="46800" lIns="90000" spcFirstLastPara="1" rIns="90000" wrap="square" tIns="46800">
            <a:noAutofit/>
          </a:bodyPr>
          <a:lstStyle>
            <a:lvl1pPr lvl="0" marR="0" rtl="0" algn="l">
              <a:lnSpc>
                <a:spcPct val="120000"/>
              </a:lnSpc>
              <a:spcBef>
                <a:spcPts val="1000"/>
              </a:spcBef>
              <a:spcAft>
                <a:spcPts val="0"/>
              </a:spcAft>
              <a:buClr>
                <a:srgbClr val="000000"/>
              </a:buClr>
              <a:buSzPts val="3200"/>
              <a:buFont typeface="Times New Roman"/>
              <a:buNone/>
              <a:defRPr b="0" i="0" sz="3200" u="none" cap="none" strike="noStrike">
                <a:solidFill>
                  <a:srgbClr val="000000"/>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rgbClr val="000000"/>
              </a:buClr>
              <a:buSzPts val="2800"/>
              <a:buFont typeface="Times New Roman"/>
              <a:buNone/>
              <a:defRPr b="0" i="0" sz="2800" u="none" cap="none" strike="noStrike">
                <a:solidFill>
                  <a:srgbClr val="000000"/>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rgbClr val="000000"/>
              </a:buClr>
              <a:buSzPts val="2400"/>
              <a:buFont typeface="Times New Roman"/>
              <a:buNone/>
              <a:defRPr b="0" i="0" sz="2400" u="none" cap="none" strike="noStrike">
                <a:solidFill>
                  <a:srgbClr val="000000"/>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9pPr>
          </a:lstStyle>
          <a:p/>
        </p:txBody>
      </p:sp>
      <p:sp>
        <p:nvSpPr>
          <p:cNvPr id="163" name="Google Shape;163;p53"/>
          <p:cNvSpPr txBox="1"/>
          <p:nvPr>
            <p:ph idx="1" type="body"/>
          </p:nvPr>
        </p:nvSpPr>
        <p:spPr>
          <a:xfrm>
            <a:off x="2390775" y="5367338"/>
            <a:ext cx="7315200" cy="804862"/>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64" name="Google Shape;164;p53"/>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65" name="Shape 165"/>
        <p:cNvGrpSpPr/>
        <p:nvPr/>
      </p:nvGrpSpPr>
      <p:grpSpPr>
        <a:xfrm>
          <a:off x="0" y="0"/>
          <a:ext cx="0" cy="0"/>
          <a:chOff x="0" y="0"/>
          <a:chExt cx="0" cy="0"/>
        </a:xfrm>
      </p:grpSpPr>
      <p:sp>
        <p:nvSpPr>
          <p:cNvPr id="166" name="Google Shape;166;p54"/>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67" name="Google Shape;167;p54"/>
          <p:cNvSpPr txBox="1"/>
          <p:nvPr>
            <p:ph idx="1" type="body"/>
          </p:nvPr>
        </p:nvSpPr>
        <p:spPr>
          <a:xfrm rot="5400000">
            <a:off x="4383882" y="-1102518"/>
            <a:ext cx="3416300" cy="103552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168" name="Google Shape;168;p54"/>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69" name="Shape 169"/>
        <p:cNvGrpSpPr/>
        <p:nvPr/>
      </p:nvGrpSpPr>
      <p:grpSpPr>
        <a:xfrm>
          <a:off x="0" y="0"/>
          <a:ext cx="0" cy="0"/>
          <a:chOff x="0" y="0"/>
          <a:chExt cx="0" cy="0"/>
        </a:xfrm>
      </p:grpSpPr>
      <p:sp>
        <p:nvSpPr>
          <p:cNvPr id="170" name="Google Shape;170;p55"/>
          <p:cNvSpPr txBox="1"/>
          <p:nvPr>
            <p:ph type="title"/>
          </p:nvPr>
        </p:nvSpPr>
        <p:spPr>
          <a:xfrm rot="5400000">
            <a:off x="7393782" y="1907381"/>
            <a:ext cx="5164138" cy="25876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71" name="Google Shape;171;p55"/>
          <p:cNvSpPr txBox="1"/>
          <p:nvPr>
            <p:ph idx="1" type="body"/>
          </p:nvPr>
        </p:nvSpPr>
        <p:spPr>
          <a:xfrm rot="5400000">
            <a:off x="2139951" y="-606425"/>
            <a:ext cx="5164138" cy="761523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172" name="Google Shape;172;p55"/>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1" name="Shape 181"/>
        <p:cNvGrpSpPr/>
        <p:nvPr/>
      </p:nvGrpSpPr>
      <p:grpSpPr>
        <a:xfrm>
          <a:off x="0" y="0"/>
          <a:ext cx="0" cy="0"/>
          <a:chOff x="0" y="0"/>
          <a:chExt cx="0" cy="0"/>
        </a:xfrm>
      </p:grpSpPr>
      <p:sp>
        <p:nvSpPr>
          <p:cNvPr id="182" name="Google Shape;182;p57"/>
          <p:cNvSpPr txBox="1"/>
          <p:nvPr>
            <p:ph type="ctrTitle"/>
          </p:nvPr>
        </p:nvSpPr>
        <p:spPr>
          <a:xfrm>
            <a:off x="914400" y="2130425"/>
            <a:ext cx="10364788" cy="14700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83" name="Google Shape;183;p57"/>
          <p:cNvSpPr txBox="1"/>
          <p:nvPr>
            <p:ph idx="1" type="subTitle"/>
          </p:nvPr>
        </p:nvSpPr>
        <p:spPr>
          <a:xfrm>
            <a:off x="1828800" y="3886200"/>
            <a:ext cx="8535988" cy="1752600"/>
          </a:xfrm>
          <a:prstGeom prst="rect">
            <a:avLst/>
          </a:prstGeom>
          <a:noFill/>
          <a:ln>
            <a:noFill/>
          </a:ln>
        </p:spPr>
        <p:txBody>
          <a:bodyPr anchorCtr="0" anchor="t" bIns="46800" lIns="90000" spcFirstLastPara="1" rIns="90000" wrap="square" tIns="46800">
            <a:noAutofit/>
          </a:bodyPr>
          <a:lstStyle>
            <a:lvl1pPr lvl="0" algn="ctr">
              <a:lnSpc>
                <a:spcPct val="120000"/>
              </a:lnSpc>
              <a:spcBef>
                <a:spcPts val="1000"/>
              </a:spcBef>
              <a:spcAft>
                <a:spcPts val="0"/>
              </a:spcAft>
              <a:buSzPts val="2000"/>
              <a:buNone/>
              <a:defRPr/>
            </a:lvl1pPr>
            <a:lvl2pPr lvl="1" algn="ctr">
              <a:lnSpc>
                <a:spcPct val="120000"/>
              </a:lnSpc>
              <a:spcBef>
                <a:spcPts val="500"/>
              </a:spcBef>
              <a:spcAft>
                <a:spcPts val="0"/>
              </a:spcAft>
              <a:buSzPts val="1800"/>
              <a:buNone/>
              <a:defRPr/>
            </a:lvl2pPr>
            <a:lvl3pPr lvl="2" algn="ctr">
              <a:lnSpc>
                <a:spcPct val="120000"/>
              </a:lnSpc>
              <a:spcBef>
                <a:spcPts val="500"/>
              </a:spcBef>
              <a:spcAft>
                <a:spcPts val="0"/>
              </a:spcAft>
              <a:buSzPts val="1600"/>
              <a:buNone/>
              <a:defRPr/>
            </a:lvl3pPr>
            <a:lvl4pPr lvl="3" algn="ctr">
              <a:lnSpc>
                <a:spcPct val="120000"/>
              </a:lnSpc>
              <a:spcBef>
                <a:spcPts val="500"/>
              </a:spcBef>
              <a:spcAft>
                <a:spcPts val="0"/>
              </a:spcAft>
              <a:buSzPts val="1400"/>
              <a:buNone/>
              <a:defRPr/>
            </a:lvl4pPr>
            <a:lvl5pPr lvl="4" algn="ctr">
              <a:lnSpc>
                <a:spcPct val="120000"/>
              </a:lnSpc>
              <a:spcBef>
                <a:spcPts val="500"/>
              </a:spcBef>
              <a:spcAft>
                <a:spcPts val="0"/>
              </a:spcAft>
              <a:buSzPts val="1400"/>
              <a:buNone/>
              <a:defRPr/>
            </a:lvl5pPr>
            <a:lvl6pPr lvl="5" algn="ctr">
              <a:lnSpc>
                <a:spcPct val="120000"/>
              </a:lnSpc>
              <a:spcBef>
                <a:spcPts val="500"/>
              </a:spcBef>
              <a:spcAft>
                <a:spcPts val="0"/>
              </a:spcAft>
              <a:buSzPts val="1400"/>
              <a:buNone/>
              <a:defRPr/>
            </a:lvl6pPr>
            <a:lvl7pPr lvl="6" algn="ctr">
              <a:lnSpc>
                <a:spcPct val="120000"/>
              </a:lnSpc>
              <a:spcBef>
                <a:spcPts val="500"/>
              </a:spcBef>
              <a:spcAft>
                <a:spcPts val="0"/>
              </a:spcAft>
              <a:buSzPts val="1400"/>
              <a:buNone/>
              <a:defRPr/>
            </a:lvl7pPr>
            <a:lvl8pPr lvl="7" algn="ctr">
              <a:lnSpc>
                <a:spcPct val="120000"/>
              </a:lnSpc>
              <a:spcBef>
                <a:spcPts val="500"/>
              </a:spcBef>
              <a:spcAft>
                <a:spcPts val="0"/>
              </a:spcAft>
              <a:buSzPts val="1400"/>
              <a:buNone/>
              <a:defRPr/>
            </a:lvl8pPr>
            <a:lvl9pPr lvl="8" algn="ctr">
              <a:lnSpc>
                <a:spcPct val="120000"/>
              </a:lnSpc>
              <a:spcBef>
                <a:spcPts val="500"/>
              </a:spcBef>
              <a:spcAft>
                <a:spcPts val="0"/>
              </a:spcAft>
              <a:buSzPts val="1400"/>
              <a:buNone/>
              <a:defRPr/>
            </a:lvl9pPr>
          </a:lstStyle>
          <a:p/>
        </p:txBody>
      </p:sp>
      <p:sp>
        <p:nvSpPr>
          <p:cNvPr id="184" name="Google Shape;184;p57"/>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5" name="Shape 185"/>
        <p:cNvGrpSpPr/>
        <p:nvPr/>
      </p:nvGrpSpPr>
      <p:grpSpPr>
        <a:xfrm>
          <a:off x="0" y="0"/>
          <a:ext cx="0" cy="0"/>
          <a:chOff x="0" y="0"/>
          <a:chExt cx="0" cy="0"/>
        </a:xfrm>
      </p:grpSpPr>
      <p:sp>
        <p:nvSpPr>
          <p:cNvPr id="186" name="Google Shape;186;p58"/>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87" name="Google Shape;187;p58"/>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188" name="Google Shape;188;p58"/>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9" name="Shape 189"/>
        <p:cNvGrpSpPr/>
        <p:nvPr/>
      </p:nvGrpSpPr>
      <p:grpSpPr>
        <a:xfrm>
          <a:off x="0" y="0"/>
          <a:ext cx="0" cy="0"/>
          <a:chOff x="0" y="0"/>
          <a:chExt cx="0" cy="0"/>
        </a:xfrm>
      </p:grpSpPr>
      <p:sp>
        <p:nvSpPr>
          <p:cNvPr id="190" name="Google Shape;190;p59"/>
          <p:cNvSpPr txBox="1"/>
          <p:nvPr>
            <p:ph type="title"/>
          </p:nvPr>
        </p:nvSpPr>
        <p:spPr>
          <a:xfrm>
            <a:off x="963613" y="4406900"/>
            <a:ext cx="10364787" cy="1362075"/>
          </a:xfrm>
          <a:prstGeom prst="rect">
            <a:avLst/>
          </a:prstGeom>
          <a:noFill/>
          <a:ln>
            <a:noFill/>
          </a:ln>
        </p:spPr>
        <p:txBody>
          <a:bodyPr anchorCtr="0" anchor="t" bIns="46800" lIns="90000" spcFirstLastPara="1" rIns="90000" wrap="square" tIns="468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91" name="Google Shape;191;p59"/>
          <p:cNvSpPr txBox="1"/>
          <p:nvPr>
            <p:ph idx="1" type="body"/>
          </p:nvPr>
        </p:nvSpPr>
        <p:spPr>
          <a:xfrm>
            <a:off x="963613" y="2906713"/>
            <a:ext cx="10364787" cy="1500187"/>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000"/>
              <a:buNone/>
              <a:defRPr sz="2000"/>
            </a:lvl1pPr>
            <a:lvl2pPr indent="-228600" lvl="1" marL="914400" algn="l">
              <a:lnSpc>
                <a:spcPct val="120000"/>
              </a:lnSpc>
              <a:spcBef>
                <a:spcPts val="500"/>
              </a:spcBef>
              <a:spcAft>
                <a:spcPts val="0"/>
              </a:spcAft>
              <a:buSzPts val="1800"/>
              <a:buNone/>
              <a:defRPr sz="18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400"/>
              <a:buNone/>
              <a:defRPr sz="1400"/>
            </a:lvl4pPr>
            <a:lvl5pPr indent="-228600" lvl="4" marL="2286000" algn="l">
              <a:lnSpc>
                <a:spcPct val="120000"/>
              </a:lnSpc>
              <a:spcBef>
                <a:spcPts val="500"/>
              </a:spcBef>
              <a:spcAft>
                <a:spcPts val="0"/>
              </a:spcAft>
              <a:buSzPts val="1400"/>
              <a:buNone/>
              <a:defRPr sz="1400"/>
            </a:lvl5pPr>
            <a:lvl6pPr indent="-228600" lvl="5" marL="2743200" algn="l">
              <a:lnSpc>
                <a:spcPct val="120000"/>
              </a:lnSpc>
              <a:spcBef>
                <a:spcPts val="500"/>
              </a:spcBef>
              <a:spcAft>
                <a:spcPts val="0"/>
              </a:spcAft>
              <a:buSzPts val="1400"/>
              <a:buNone/>
              <a:defRPr sz="1400"/>
            </a:lvl6pPr>
            <a:lvl7pPr indent="-228600" lvl="6" marL="3200400" algn="l">
              <a:lnSpc>
                <a:spcPct val="120000"/>
              </a:lnSpc>
              <a:spcBef>
                <a:spcPts val="500"/>
              </a:spcBef>
              <a:spcAft>
                <a:spcPts val="0"/>
              </a:spcAft>
              <a:buSzPts val="1400"/>
              <a:buNone/>
              <a:defRPr sz="1400"/>
            </a:lvl7pPr>
            <a:lvl8pPr indent="-228600" lvl="7" marL="3657600" algn="l">
              <a:lnSpc>
                <a:spcPct val="120000"/>
              </a:lnSpc>
              <a:spcBef>
                <a:spcPts val="500"/>
              </a:spcBef>
              <a:spcAft>
                <a:spcPts val="0"/>
              </a:spcAft>
              <a:buSzPts val="1400"/>
              <a:buNone/>
              <a:defRPr sz="1400"/>
            </a:lvl8pPr>
            <a:lvl9pPr indent="-228600" lvl="8" marL="4114800" algn="l">
              <a:lnSpc>
                <a:spcPct val="120000"/>
              </a:lnSpc>
              <a:spcBef>
                <a:spcPts val="500"/>
              </a:spcBef>
              <a:spcAft>
                <a:spcPts val="0"/>
              </a:spcAft>
              <a:buSzPts val="1400"/>
              <a:buNone/>
              <a:defRPr sz="1400"/>
            </a:lvl9pPr>
          </a:lstStyle>
          <a:p/>
        </p:txBody>
      </p:sp>
      <p:sp>
        <p:nvSpPr>
          <p:cNvPr id="192" name="Google Shape;192;p59"/>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3" name="Shape 193"/>
        <p:cNvGrpSpPr/>
        <p:nvPr/>
      </p:nvGrpSpPr>
      <p:grpSpPr>
        <a:xfrm>
          <a:off x="0" y="0"/>
          <a:ext cx="0" cy="0"/>
          <a:chOff x="0" y="0"/>
          <a:chExt cx="0" cy="0"/>
        </a:xfrm>
      </p:grpSpPr>
      <p:sp>
        <p:nvSpPr>
          <p:cNvPr id="194" name="Google Shape;194;p60"/>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95" name="Google Shape;195;p60"/>
          <p:cNvSpPr txBox="1"/>
          <p:nvPr>
            <p:ph idx="1" type="body"/>
          </p:nvPr>
        </p:nvSpPr>
        <p:spPr>
          <a:xfrm>
            <a:off x="914400" y="2366963"/>
            <a:ext cx="5100638"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196" name="Google Shape;196;p60"/>
          <p:cNvSpPr txBox="1"/>
          <p:nvPr>
            <p:ph idx="2" type="body"/>
          </p:nvPr>
        </p:nvSpPr>
        <p:spPr>
          <a:xfrm>
            <a:off x="6167438" y="2366963"/>
            <a:ext cx="5102225"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197" name="Google Shape;197;p60"/>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98" name="Shape 198"/>
        <p:cNvGrpSpPr/>
        <p:nvPr/>
      </p:nvGrpSpPr>
      <p:grpSpPr>
        <a:xfrm>
          <a:off x="0" y="0"/>
          <a:ext cx="0" cy="0"/>
          <a:chOff x="0" y="0"/>
          <a:chExt cx="0" cy="0"/>
        </a:xfrm>
      </p:grpSpPr>
      <p:sp>
        <p:nvSpPr>
          <p:cNvPr id="199" name="Google Shape;199;p61"/>
          <p:cNvSpPr txBox="1"/>
          <p:nvPr>
            <p:ph type="title"/>
          </p:nvPr>
        </p:nvSpPr>
        <p:spPr>
          <a:xfrm>
            <a:off x="609600" y="274638"/>
            <a:ext cx="10974388" cy="11430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00" name="Google Shape;200;p61"/>
          <p:cNvSpPr txBox="1"/>
          <p:nvPr>
            <p:ph idx="1" type="body"/>
          </p:nvPr>
        </p:nvSpPr>
        <p:spPr>
          <a:xfrm>
            <a:off x="609600" y="1535113"/>
            <a:ext cx="5387975"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01" name="Google Shape;201;p61"/>
          <p:cNvSpPr txBox="1"/>
          <p:nvPr>
            <p:ph idx="2" type="body"/>
          </p:nvPr>
        </p:nvSpPr>
        <p:spPr>
          <a:xfrm>
            <a:off x="609600" y="2174875"/>
            <a:ext cx="5387975"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202" name="Google Shape;202;p61"/>
          <p:cNvSpPr txBox="1"/>
          <p:nvPr>
            <p:ph idx="3" type="body"/>
          </p:nvPr>
        </p:nvSpPr>
        <p:spPr>
          <a:xfrm>
            <a:off x="6194425" y="1535113"/>
            <a:ext cx="5389563"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03" name="Google Shape;203;p61"/>
          <p:cNvSpPr txBox="1"/>
          <p:nvPr>
            <p:ph idx="4" type="body"/>
          </p:nvPr>
        </p:nvSpPr>
        <p:spPr>
          <a:xfrm>
            <a:off x="6194425" y="2174875"/>
            <a:ext cx="5389563"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204" name="Google Shape;204;p61"/>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05" name="Shape 205"/>
        <p:cNvGrpSpPr/>
        <p:nvPr/>
      </p:nvGrpSpPr>
      <p:grpSpPr>
        <a:xfrm>
          <a:off x="0" y="0"/>
          <a:ext cx="0" cy="0"/>
          <a:chOff x="0" y="0"/>
          <a:chExt cx="0" cy="0"/>
        </a:xfrm>
      </p:grpSpPr>
      <p:sp>
        <p:nvSpPr>
          <p:cNvPr id="206" name="Google Shape;206;p62"/>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07" name="Google Shape;207;p62"/>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963613" y="4406900"/>
            <a:ext cx="10364787" cy="1362075"/>
          </a:xfrm>
          <a:prstGeom prst="rect">
            <a:avLst/>
          </a:prstGeom>
          <a:noFill/>
          <a:ln>
            <a:noFill/>
          </a:ln>
        </p:spPr>
        <p:txBody>
          <a:bodyPr anchorCtr="0" anchor="t" bIns="46800" lIns="90000" spcFirstLastPara="1" rIns="90000" wrap="square" tIns="468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9" name="Google Shape;29;p24"/>
          <p:cNvSpPr txBox="1"/>
          <p:nvPr>
            <p:ph idx="1" type="body"/>
          </p:nvPr>
        </p:nvSpPr>
        <p:spPr>
          <a:xfrm>
            <a:off x="963613" y="2906713"/>
            <a:ext cx="10364787" cy="1500187"/>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000"/>
              <a:buNone/>
              <a:defRPr sz="2000"/>
            </a:lvl1pPr>
            <a:lvl2pPr indent="-228600" lvl="1" marL="914400" algn="l">
              <a:lnSpc>
                <a:spcPct val="120000"/>
              </a:lnSpc>
              <a:spcBef>
                <a:spcPts val="500"/>
              </a:spcBef>
              <a:spcAft>
                <a:spcPts val="0"/>
              </a:spcAft>
              <a:buSzPts val="1800"/>
              <a:buNone/>
              <a:defRPr sz="18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400"/>
              <a:buNone/>
              <a:defRPr sz="1400"/>
            </a:lvl4pPr>
            <a:lvl5pPr indent="-228600" lvl="4" marL="2286000" algn="l">
              <a:lnSpc>
                <a:spcPct val="120000"/>
              </a:lnSpc>
              <a:spcBef>
                <a:spcPts val="500"/>
              </a:spcBef>
              <a:spcAft>
                <a:spcPts val="0"/>
              </a:spcAft>
              <a:buSzPts val="1400"/>
              <a:buNone/>
              <a:defRPr sz="1400"/>
            </a:lvl5pPr>
            <a:lvl6pPr indent="-228600" lvl="5" marL="2743200" algn="l">
              <a:lnSpc>
                <a:spcPct val="120000"/>
              </a:lnSpc>
              <a:spcBef>
                <a:spcPts val="500"/>
              </a:spcBef>
              <a:spcAft>
                <a:spcPts val="0"/>
              </a:spcAft>
              <a:buSzPts val="1400"/>
              <a:buNone/>
              <a:defRPr sz="1400"/>
            </a:lvl6pPr>
            <a:lvl7pPr indent="-228600" lvl="6" marL="3200400" algn="l">
              <a:lnSpc>
                <a:spcPct val="120000"/>
              </a:lnSpc>
              <a:spcBef>
                <a:spcPts val="500"/>
              </a:spcBef>
              <a:spcAft>
                <a:spcPts val="0"/>
              </a:spcAft>
              <a:buSzPts val="1400"/>
              <a:buNone/>
              <a:defRPr sz="1400"/>
            </a:lvl7pPr>
            <a:lvl8pPr indent="-228600" lvl="7" marL="3657600" algn="l">
              <a:lnSpc>
                <a:spcPct val="120000"/>
              </a:lnSpc>
              <a:spcBef>
                <a:spcPts val="500"/>
              </a:spcBef>
              <a:spcAft>
                <a:spcPts val="0"/>
              </a:spcAft>
              <a:buSzPts val="1400"/>
              <a:buNone/>
              <a:defRPr sz="1400"/>
            </a:lvl8pPr>
            <a:lvl9pPr indent="-228600" lvl="8" marL="4114800" algn="l">
              <a:lnSpc>
                <a:spcPct val="120000"/>
              </a:lnSpc>
              <a:spcBef>
                <a:spcPts val="500"/>
              </a:spcBef>
              <a:spcAft>
                <a:spcPts val="0"/>
              </a:spcAft>
              <a:buSzPts val="1400"/>
              <a:buNone/>
              <a:defRPr sz="1400"/>
            </a:lvl9pPr>
          </a:lstStyle>
          <a:p/>
        </p:txBody>
      </p:sp>
      <p:sp>
        <p:nvSpPr>
          <p:cNvPr id="30" name="Google Shape;30;p24"/>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8" name="Shape 208"/>
        <p:cNvGrpSpPr/>
        <p:nvPr/>
      </p:nvGrpSpPr>
      <p:grpSpPr>
        <a:xfrm>
          <a:off x="0" y="0"/>
          <a:ext cx="0" cy="0"/>
          <a:chOff x="0" y="0"/>
          <a:chExt cx="0" cy="0"/>
        </a:xfrm>
      </p:grpSpPr>
      <p:sp>
        <p:nvSpPr>
          <p:cNvPr id="209" name="Google Shape;209;p63"/>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0" name="Shape 210"/>
        <p:cNvGrpSpPr/>
        <p:nvPr/>
      </p:nvGrpSpPr>
      <p:grpSpPr>
        <a:xfrm>
          <a:off x="0" y="0"/>
          <a:ext cx="0" cy="0"/>
          <a:chOff x="0" y="0"/>
          <a:chExt cx="0" cy="0"/>
        </a:xfrm>
      </p:grpSpPr>
      <p:sp>
        <p:nvSpPr>
          <p:cNvPr id="211" name="Google Shape;211;p64"/>
          <p:cNvSpPr txBox="1"/>
          <p:nvPr>
            <p:ph type="title"/>
          </p:nvPr>
        </p:nvSpPr>
        <p:spPr>
          <a:xfrm>
            <a:off x="609600" y="273050"/>
            <a:ext cx="4011613" cy="1162050"/>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12" name="Google Shape;212;p64"/>
          <p:cNvSpPr txBox="1"/>
          <p:nvPr>
            <p:ph idx="1" type="body"/>
          </p:nvPr>
        </p:nvSpPr>
        <p:spPr>
          <a:xfrm>
            <a:off x="4767263" y="273050"/>
            <a:ext cx="6816725" cy="585311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3200"/>
            </a:lvl1pPr>
            <a:lvl2pPr indent="-228600" lvl="1" marL="914400" algn="l">
              <a:lnSpc>
                <a:spcPct val="120000"/>
              </a:lnSpc>
              <a:spcBef>
                <a:spcPts val="500"/>
              </a:spcBef>
              <a:spcAft>
                <a:spcPts val="0"/>
              </a:spcAft>
              <a:buSzPts val="1400"/>
              <a:buNone/>
              <a:defRPr sz="2800"/>
            </a:lvl2pPr>
            <a:lvl3pPr indent="-228600" lvl="2" marL="1371600" algn="l">
              <a:lnSpc>
                <a:spcPct val="120000"/>
              </a:lnSpc>
              <a:spcBef>
                <a:spcPts val="500"/>
              </a:spcBef>
              <a:spcAft>
                <a:spcPts val="0"/>
              </a:spcAft>
              <a:buSzPts val="1400"/>
              <a:buNone/>
              <a:defRPr sz="2400"/>
            </a:lvl3pPr>
            <a:lvl4pPr indent="-228600" lvl="3" marL="1828800" algn="l">
              <a:lnSpc>
                <a:spcPct val="120000"/>
              </a:lnSpc>
              <a:spcBef>
                <a:spcPts val="500"/>
              </a:spcBef>
              <a:spcAft>
                <a:spcPts val="0"/>
              </a:spcAft>
              <a:buSzPts val="1400"/>
              <a:buNone/>
              <a:defRPr sz="2000"/>
            </a:lvl4pPr>
            <a:lvl5pPr indent="-228600" lvl="4" marL="2286000" algn="l">
              <a:lnSpc>
                <a:spcPct val="120000"/>
              </a:lnSpc>
              <a:spcBef>
                <a:spcPts val="500"/>
              </a:spcBef>
              <a:spcAft>
                <a:spcPts val="0"/>
              </a:spcAft>
              <a:buSzPts val="1400"/>
              <a:buNone/>
              <a:defRPr sz="2000"/>
            </a:lvl5pPr>
            <a:lvl6pPr indent="-228600" lvl="5" marL="2743200" algn="l">
              <a:lnSpc>
                <a:spcPct val="120000"/>
              </a:lnSpc>
              <a:spcBef>
                <a:spcPts val="500"/>
              </a:spcBef>
              <a:spcAft>
                <a:spcPts val="0"/>
              </a:spcAft>
              <a:buSzPts val="1400"/>
              <a:buNone/>
              <a:defRPr sz="2000"/>
            </a:lvl6pPr>
            <a:lvl7pPr indent="-228600" lvl="6" marL="3200400" algn="l">
              <a:lnSpc>
                <a:spcPct val="120000"/>
              </a:lnSpc>
              <a:spcBef>
                <a:spcPts val="500"/>
              </a:spcBef>
              <a:spcAft>
                <a:spcPts val="0"/>
              </a:spcAft>
              <a:buSzPts val="1400"/>
              <a:buNone/>
              <a:defRPr sz="2000"/>
            </a:lvl7pPr>
            <a:lvl8pPr indent="-228600" lvl="7" marL="3657600" algn="l">
              <a:lnSpc>
                <a:spcPct val="120000"/>
              </a:lnSpc>
              <a:spcBef>
                <a:spcPts val="500"/>
              </a:spcBef>
              <a:spcAft>
                <a:spcPts val="0"/>
              </a:spcAft>
              <a:buSzPts val="1400"/>
              <a:buNone/>
              <a:defRPr sz="2000"/>
            </a:lvl8pPr>
            <a:lvl9pPr indent="-228600" lvl="8" marL="4114800" algn="l">
              <a:lnSpc>
                <a:spcPct val="120000"/>
              </a:lnSpc>
              <a:spcBef>
                <a:spcPts val="500"/>
              </a:spcBef>
              <a:spcAft>
                <a:spcPts val="0"/>
              </a:spcAft>
              <a:buSzPts val="1400"/>
              <a:buNone/>
              <a:defRPr sz="2000"/>
            </a:lvl9pPr>
          </a:lstStyle>
          <a:p/>
        </p:txBody>
      </p:sp>
      <p:sp>
        <p:nvSpPr>
          <p:cNvPr id="213" name="Google Shape;213;p64"/>
          <p:cNvSpPr txBox="1"/>
          <p:nvPr>
            <p:ph idx="2" type="body"/>
          </p:nvPr>
        </p:nvSpPr>
        <p:spPr>
          <a:xfrm>
            <a:off x="609600" y="1435100"/>
            <a:ext cx="4011613" cy="46910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14" name="Google Shape;214;p64"/>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5" name="Shape 215"/>
        <p:cNvGrpSpPr/>
        <p:nvPr/>
      </p:nvGrpSpPr>
      <p:grpSpPr>
        <a:xfrm>
          <a:off x="0" y="0"/>
          <a:ext cx="0" cy="0"/>
          <a:chOff x="0" y="0"/>
          <a:chExt cx="0" cy="0"/>
        </a:xfrm>
      </p:grpSpPr>
      <p:sp>
        <p:nvSpPr>
          <p:cNvPr id="216" name="Google Shape;216;p65"/>
          <p:cNvSpPr txBox="1"/>
          <p:nvPr>
            <p:ph type="title"/>
          </p:nvPr>
        </p:nvSpPr>
        <p:spPr>
          <a:xfrm>
            <a:off x="2390775" y="4800600"/>
            <a:ext cx="7315200" cy="566738"/>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17" name="Google Shape;217;p65"/>
          <p:cNvSpPr/>
          <p:nvPr>
            <p:ph idx="2" type="pic"/>
          </p:nvPr>
        </p:nvSpPr>
        <p:spPr>
          <a:xfrm>
            <a:off x="2390775" y="612775"/>
            <a:ext cx="7315200" cy="4114800"/>
          </a:xfrm>
          <a:prstGeom prst="rect">
            <a:avLst/>
          </a:prstGeom>
          <a:noFill/>
          <a:ln>
            <a:noFill/>
          </a:ln>
        </p:spPr>
        <p:txBody>
          <a:bodyPr anchorCtr="0" anchor="t" bIns="46800" lIns="90000" spcFirstLastPara="1" rIns="90000" wrap="square" tIns="46800">
            <a:noAutofit/>
          </a:bodyPr>
          <a:lstStyle>
            <a:lvl1pPr lvl="0" marR="0" rtl="0" algn="l">
              <a:lnSpc>
                <a:spcPct val="120000"/>
              </a:lnSpc>
              <a:spcBef>
                <a:spcPts val="1000"/>
              </a:spcBef>
              <a:spcAft>
                <a:spcPts val="0"/>
              </a:spcAft>
              <a:buClr>
                <a:srgbClr val="000000"/>
              </a:buClr>
              <a:buSzPts val="3200"/>
              <a:buFont typeface="Times New Roman"/>
              <a:buNone/>
              <a:defRPr b="0" i="0" sz="3200" u="none" cap="none" strike="noStrike">
                <a:solidFill>
                  <a:srgbClr val="000000"/>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rgbClr val="000000"/>
              </a:buClr>
              <a:buSzPts val="2800"/>
              <a:buFont typeface="Times New Roman"/>
              <a:buNone/>
              <a:defRPr b="0" i="0" sz="2800" u="none" cap="none" strike="noStrike">
                <a:solidFill>
                  <a:srgbClr val="000000"/>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rgbClr val="000000"/>
              </a:buClr>
              <a:buSzPts val="2400"/>
              <a:buFont typeface="Times New Roman"/>
              <a:buNone/>
              <a:defRPr b="0" i="0" sz="2400" u="none" cap="none" strike="noStrike">
                <a:solidFill>
                  <a:srgbClr val="000000"/>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9pPr>
          </a:lstStyle>
          <a:p/>
        </p:txBody>
      </p:sp>
      <p:sp>
        <p:nvSpPr>
          <p:cNvPr id="218" name="Google Shape;218;p65"/>
          <p:cNvSpPr txBox="1"/>
          <p:nvPr>
            <p:ph idx="1" type="body"/>
          </p:nvPr>
        </p:nvSpPr>
        <p:spPr>
          <a:xfrm>
            <a:off x="2390775" y="5367338"/>
            <a:ext cx="7315200" cy="804862"/>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19" name="Google Shape;219;p65"/>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0" name="Shape 220"/>
        <p:cNvGrpSpPr/>
        <p:nvPr/>
      </p:nvGrpSpPr>
      <p:grpSpPr>
        <a:xfrm>
          <a:off x="0" y="0"/>
          <a:ext cx="0" cy="0"/>
          <a:chOff x="0" y="0"/>
          <a:chExt cx="0" cy="0"/>
        </a:xfrm>
      </p:grpSpPr>
      <p:sp>
        <p:nvSpPr>
          <p:cNvPr id="221" name="Google Shape;221;p66"/>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22" name="Google Shape;222;p66"/>
          <p:cNvSpPr txBox="1"/>
          <p:nvPr>
            <p:ph idx="1" type="body"/>
          </p:nvPr>
        </p:nvSpPr>
        <p:spPr>
          <a:xfrm rot="5400000">
            <a:off x="4383882" y="-1102518"/>
            <a:ext cx="3416300" cy="103552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223" name="Google Shape;223;p66"/>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24" name="Shape 224"/>
        <p:cNvGrpSpPr/>
        <p:nvPr/>
      </p:nvGrpSpPr>
      <p:grpSpPr>
        <a:xfrm>
          <a:off x="0" y="0"/>
          <a:ext cx="0" cy="0"/>
          <a:chOff x="0" y="0"/>
          <a:chExt cx="0" cy="0"/>
        </a:xfrm>
      </p:grpSpPr>
      <p:sp>
        <p:nvSpPr>
          <p:cNvPr id="225" name="Google Shape;225;p67"/>
          <p:cNvSpPr txBox="1"/>
          <p:nvPr>
            <p:ph type="title"/>
          </p:nvPr>
        </p:nvSpPr>
        <p:spPr>
          <a:xfrm rot="5400000">
            <a:off x="7393782" y="1907381"/>
            <a:ext cx="5164138" cy="25876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26" name="Google Shape;226;p67"/>
          <p:cNvSpPr txBox="1"/>
          <p:nvPr>
            <p:ph idx="1" type="body"/>
          </p:nvPr>
        </p:nvSpPr>
        <p:spPr>
          <a:xfrm rot="5400000">
            <a:off x="2139951" y="-606425"/>
            <a:ext cx="5164138" cy="761523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227" name="Google Shape;227;p67"/>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36" name="Shape 236"/>
        <p:cNvGrpSpPr/>
        <p:nvPr/>
      </p:nvGrpSpPr>
      <p:grpSpPr>
        <a:xfrm>
          <a:off x="0" y="0"/>
          <a:ext cx="0" cy="0"/>
          <a:chOff x="0" y="0"/>
          <a:chExt cx="0" cy="0"/>
        </a:xfrm>
      </p:grpSpPr>
      <p:sp>
        <p:nvSpPr>
          <p:cNvPr id="237" name="Google Shape;237;p69"/>
          <p:cNvSpPr txBox="1"/>
          <p:nvPr>
            <p:ph type="ctrTitle"/>
          </p:nvPr>
        </p:nvSpPr>
        <p:spPr>
          <a:xfrm>
            <a:off x="914400" y="2130425"/>
            <a:ext cx="10364788" cy="14700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38" name="Google Shape;238;p69"/>
          <p:cNvSpPr txBox="1"/>
          <p:nvPr>
            <p:ph idx="1" type="subTitle"/>
          </p:nvPr>
        </p:nvSpPr>
        <p:spPr>
          <a:xfrm>
            <a:off x="1828800" y="3886200"/>
            <a:ext cx="8535988" cy="1752600"/>
          </a:xfrm>
          <a:prstGeom prst="rect">
            <a:avLst/>
          </a:prstGeom>
          <a:noFill/>
          <a:ln>
            <a:noFill/>
          </a:ln>
        </p:spPr>
        <p:txBody>
          <a:bodyPr anchorCtr="0" anchor="t" bIns="46800" lIns="90000" spcFirstLastPara="1" rIns="90000" wrap="square" tIns="46800">
            <a:noAutofit/>
          </a:bodyPr>
          <a:lstStyle>
            <a:lvl1pPr lvl="0" algn="ctr">
              <a:lnSpc>
                <a:spcPct val="120000"/>
              </a:lnSpc>
              <a:spcBef>
                <a:spcPts val="1000"/>
              </a:spcBef>
              <a:spcAft>
                <a:spcPts val="0"/>
              </a:spcAft>
              <a:buSzPts val="2000"/>
              <a:buNone/>
              <a:defRPr/>
            </a:lvl1pPr>
            <a:lvl2pPr lvl="1" algn="ctr">
              <a:lnSpc>
                <a:spcPct val="120000"/>
              </a:lnSpc>
              <a:spcBef>
                <a:spcPts val="500"/>
              </a:spcBef>
              <a:spcAft>
                <a:spcPts val="0"/>
              </a:spcAft>
              <a:buSzPts val="1800"/>
              <a:buNone/>
              <a:defRPr/>
            </a:lvl2pPr>
            <a:lvl3pPr lvl="2" algn="ctr">
              <a:lnSpc>
                <a:spcPct val="120000"/>
              </a:lnSpc>
              <a:spcBef>
                <a:spcPts val="500"/>
              </a:spcBef>
              <a:spcAft>
                <a:spcPts val="0"/>
              </a:spcAft>
              <a:buSzPts val="1600"/>
              <a:buNone/>
              <a:defRPr/>
            </a:lvl3pPr>
            <a:lvl4pPr lvl="3" algn="ctr">
              <a:lnSpc>
                <a:spcPct val="120000"/>
              </a:lnSpc>
              <a:spcBef>
                <a:spcPts val="500"/>
              </a:spcBef>
              <a:spcAft>
                <a:spcPts val="0"/>
              </a:spcAft>
              <a:buSzPts val="1400"/>
              <a:buNone/>
              <a:defRPr/>
            </a:lvl4pPr>
            <a:lvl5pPr lvl="4" algn="ctr">
              <a:lnSpc>
                <a:spcPct val="120000"/>
              </a:lnSpc>
              <a:spcBef>
                <a:spcPts val="500"/>
              </a:spcBef>
              <a:spcAft>
                <a:spcPts val="0"/>
              </a:spcAft>
              <a:buSzPts val="1400"/>
              <a:buNone/>
              <a:defRPr/>
            </a:lvl5pPr>
            <a:lvl6pPr lvl="5" algn="ctr">
              <a:lnSpc>
                <a:spcPct val="120000"/>
              </a:lnSpc>
              <a:spcBef>
                <a:spcPts val="500"/>
              </a:spcBef>
              <a:spcAft>
                <a:spcPts val="0"/>
              </a:spcAft>
              <a:buSzPts val="1400"/>
              <a:buNone/>
              <a:defRPr/>
            </a:lvl6pPr>
            <a:lvl7pPr lvl="6" algn="ctr">
              <a:lnSpc>
                <a:spcPct val="120000"/>
              </a:lnSpc>
              <a:spcBef>
                <a:spcPts val="500"/>
              </a:spcBef>
              <a:spcAft>
                <a:spcPts val="0"/>
              </a:spcAft>
              <a:buSzPts val="1400"/>
              <a:buNone/>
              <a:defRPr/>
            </a:lvl7pPr>
            <a:lvl8pPr lvl="7" algn="ctr">
              <a:lnSpc>
                <a:spcPct val="120000"/>
              </a:lnSpc>
              <a:spcBef>
                <a:spcPts val="500"/>
              </a:spcBef>
              <a:spcAft>
                <a:spcPts val="0"/>
              </a:spcAft>
              <a:buSzPts val="1400"/>
              <a:buNone/>
              <a:defRPr/>
            </a:lvl8pPr>
            <a:lvl9pPr lvl="8" algn="ctr">
              <a:lnSpc>
                <a:spcPct val="120000"/>
              </a:lnSpc>
              <a:spcBef>
                <a:spcPts val="500"/>
              </a:spcBef>
              <a:spcAft>
                <a:spcPts val="0"/>
              </a:spcAft>
              <a:buSzPts val="1400"/>
              <a:buNone/>
              <a:defRPr/>
            </a:lvl9pPr>
          </a:lstStyle>
          <a:p/>
        </p:txBody>
      </p:sp>
      <p:sp>
        <p:nvSpPr>
          <p:cNvPr id="239" name="Google Shape;239;p69"/>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0" name="Shape 240"/>
        <p:cNvGrpSpPr/>
        <p:nvPr/>
      </p:nvGrpSpPr>
      <p:grpSpPr>
        <a:xfrm>
          <a:off x="0" y="0"/>
          <a:ext cx="0" cy="0"/>
          <a:chOff x="0" y="0"/>
          <a:chExt cx="0" cy="0"/>
        </a:xfrm>
      </p:grpSpPr>
      <p:sp>
        <p:nvSpPr>
          <p:cNvPr id="241" name="Google Shape;241;p70"/>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2" name="Google Shape;242;p70"/>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243" name="Google Shape;243;p70"/>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4" name="Shape 244"/>
        <p:cNvGrpSpPr/>
        <p:nvPr/>
      </p:nvGrpSpPr>
      <p:grpSpPr>
        <a:xfrm>
          <a:off x="0" y="0"/>
          <a:ext cx="0" cy="0"/>
          <a:chOff x="0" y="0"/>
          <a:chExt cx="0" cy="0"/>
        </a:xfrm>
      </p:grpSpPr>
      <p:sp>
        <p:nvSpPr>
          <p:cNvPr id="245" name="Google Shape;245;p71"/>
          <p:cNvSpPr txBox="1"/>
          <p:nvPr>
            <p:ph type="title"/>
          </p:nvPr>
        </p:nvSpPr>
        <p:spPr>
          <a:xfrm>
            <a:off x="963613" y="4406900"/>
            <a:ext cx="10364787" cy="1362075"/>
          </a:xfrm>
          <a:prstGeom prst="rect">
            <a:avLst/>
          </a:prstGeom>
          <a:noFill/>
          <a:ln>
            <a:noFill/>
          </a:ln>
        </p:spPr>
        <p:txBody>
          <a:bodyPr anchorCtr="0" anchor="t" bIns="46800" lIns="90000" spcFirstLastPara="1" rIns="90000" wrap="square" tIns="468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6" name="Google Shape;246;p71"/>
          <p:cNvSpPr txBox="1"/>
          <p:nvPr>
            <p:ph idx="1" type="body"/>
          </p:nvPr>
        </p:nvSpPr>
        <p:spPr>
          <a:xfrm>
            <a:off x="963613" y="2906713"/>
            <a:ext cx="10364787" cy="1500187"/>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000"/>
              <a:buNone/>
              <a:defRPr sz="2000"/>
            </a:lvl1pPr>
            <a:lvl2pPr indent="-228600" lvl="1" marL="914400" algn="l">
              <a:lnSpc>
                <a:spcPct val="120000"/>
              </a:lnSpc>
              <a:spcBef>
                <a:spcPts val="500"/>
              </a:spcBef>
              <a:spcAft>
                <a:spcPts val="0"/>
              </a:spcAft>
              <a:buSzPts val="1800"/>
              <a:buNone/>
              <a:defRPr sz="18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400"/>
              <a:buNone/>
              <a:defRPr sz="1400"/>
            </a:lvl4pPr>
            <a:lvl5pPr indent="-228600" lvl="4" marL="2286000" algn="l">
              <a:lnSpc>
                <a:spcPct val="120000"/>
              </a:lnSpc>
              <a:spcBef>
                <a:spcPts val="500"/>
              </a:spcBef>
              <a:spcAft>
                <a:spcPts val="0"/>
              </a:spcAft>
              <a:buSzPts val="1400"/>
              <a:buNone/>
              <a:defRPr sz="1400"/>
            </a:lvl5pPr>
            <a:lvl6pPr indent="-228600" lvl="5" marL="2743200" algn="l">
              <a:lnSpc>
                <a:spcPct val="120000"/>
              </a:lnSpc>
              <a:spcBef>
                <a:spcPts val="500"/>
              </a:spcBef>
              <a:spcAft>
                <a:spcPts val="0"/>
              </a:spcAft>
              <a:buSzPts val="1400"/>
              <a:buNone/>
              <a:defRPr sz="1400"/>
            </a:lvl6pPr>
            <a:lvl7pPr indent="-228600" lvl="6" marL="3200400" algn="l">
              <a:lnSpc>
                <a:spcPct val="120000"/>
              </a:lnSpc>
              <a:spcBef>
                <a:spcPts val="500"/>
              </a:spcBef>
              <a:spcAft>
                <a:spcPts val="0"/>
              </a:spcAft>
              <a:buSzPts val="1400"/>
              <a:buNone/>
              <a:defRPr sz="1400"/>
            </a:lvl7pPr>
            <a:lvl8pPr indent="-228600" lvl="7" marL="3657600" algn="l">
              <a:lnSpc>
                <a:spcPct val="120000"/>
              </a:lnSpc>
              <a:spcBef>
                <a:spcPts val="500"/>
              </a:spcBef>
              <a:spcAft>
                <a:spcPts val="0"/>
              </a:spcAft>
              <a:buSzPts val="1400"/>
              <a:buNone/>
              <a:defRPr sz="1400"/>
            </a:lvl8pPr>
            <a:lvl9pPr indent="-228600" lvl="8" marL="4114800" algn="l">
              <a:lnSpc>
                <a:spcPct val="120000"/>
              </a:lnSpc>
              <a:spcBef>
                <a:spcPts val="500"/>
              </a:spcBef>
              <a:spcAft>
                <a:spcPts val="0"/>
              </a:spcAft>
              <a:buSzPts val="1400"/>
              <a:buNone/>
              <a:defRPr sz="1400"/>
            </a:lvl9pPr>
          </a:lstStyle>
          <a:p/>
        </p:txBody>
      </p:sp>
      <p:sp>
        <p:nvSpPr>
          <p:cNvPr id="247" name="Google Shape;247;p71"/>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48" name="Shape 248"/>
        <p:cNvGrpSpPr/>
        <p:nvPr/>
      </p:nvGrpSpPr>
      <p:grpSpPr>
        <a:xfrm>
          <a:off x="0" y="0"/>
          <a:ext cx="0" cy="0"/>
          <a:chOff x="0" y="0"/>
          <a:chExt cx="0" cy="0"/>
        </a:xfrm>
      </p:grpSpPr>
      <p:sp>
        <p:nvSpPr>
          <p:cNvPr id="249" name="Google Shape;249;p72"/>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50" name="Google Shape;250;p72"/>
          <p:cNvSpPr txBox="1"/>
          <p:nvPr>
            <p:ph idx="1" type="body"/>
          </p:nvPr>
        </p:nvSpPr>
        <p:spPr>
          <a:xfrm>
            <a:off x="914400" y="2366963"/>
            <a:ext cx="5100638"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251" name="Google Shape;251;p72"/>
          <p:cNvSpPr txBox="1"/>
          <p:nvPr>
            <p:ph idx="2" type="body"/>
          </p:nvPr>
        </p:nvSpPr>
        <p:spPr>
          <a:xfrm>
            <a:off x="6167438" y="2366963"/>
            <a:ext cx="5102225"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252" name="Google Shape;252;p72"/>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53" name="Shape 253"/>
        <p:cNvGrpSpPr/>
        <p:nvPr/>
      </p:nvGrpSpPr>
      <p:grpSpPr>
        <a:xfrm>
          <a:off x="0" y="0"/>
          <a:ext cx="0" cy="0"/>
          <a:chOff x="0" y="0"/>
          <a:chExt cx="0" cy="0"/>
        </a:xfrm>
      </p:grpSpPr>
      <p:sp>
        <p:nvSpPr>
          <p:cNvPr id="254" name="Google Shape;254;p73"/>
          <p:cNvSpPr txBox="1"/>
          <p:nvPr>
            <p:ph type="title"/>
          </p:nvPr>
        </p:nvSpPr>
        <p:spPr>
          <a:xfrm>
            <a:off x="609600" y="274638"/>
            <a:ext cx="10974388" cy="11430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55" name="Google Shape;255;p73"/>
          <p:cNvSpPr txBox="1"/>
          <p:nvPr>
            <p:ph idx="1" type="body"/>
          </p:nvPr>
        </p:nvSpPr>
        <p:spPr>
          <a:xfrm>
            <a:off x="609600" y="1535113"/>
            <a:ext cx="5387975"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56" name="Google Shape;256;p73"/>
          <p:cNvSpPr txBox="1"/>
          <p:nvPr>
            <p:ph idx="2" type="body"/>
          </p:nvPr>
        </p:nvSpPr>
        <p:spPr>
          <a:xfrm>
            <a:off x="609600" y="2174875"/>
            <a:ext cx="5387975"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257" name="Google Shape;257;p73"/>
          <p:cNvSpPr txBox="1"/>
          <p:nvPr>
            <p:ph idx="3" type="body"/>
          </p:nvPr>
        </p:nvSpPr>
        <p:spPr>
          <a:xfrm>
            <a:off x="6194425" y="1535113"/>
            <a:ext cx="5389563"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58" name="Google Shape;258;p73"/>
          <p:cNvSpPr txBox="1"/>
          <p:nvPr>
            <p:ph idx="4" type="body"/>
          </p:nvPr>
        </p:nvSpPr>
        <p:spPr>
          <a:xfrm>
            <a:off x="6194425" y="2174875"/>
            <a:ext cx="5389563"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259" name="Google Shape;259;p73"/>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1" name="Shape 31"/>
        <p:cNvGrpSpPr/>
        <p:nvPr/>
      </p:nvGrpSpPr>
      <p:grpSpPr>
        <a:xfrm>
          <a:off x="0" y="0"/>
          <a:ext cx="0" cy="0"/>
          <a:chOff x="0" y="0"/>
          <a:chExt cx="0" cy="0"/>
        </a:xfrm>
      </p:grpSpPr>
      <p:sp>
        <p:nvSpPr>
          <p:cNvPr id="32" name="Google Shape;32;p25"/>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3" name="Google Shape;33;p25"/>
          <p:cNvSpPr txBox="1"/>
          <p:nvPr>
            <p:ph idx="1" type="body"/>
          </p:nvPr>
        </p:nvSpPr>
        <p:spPr>
          <a:xfrm>
            <a:off x="914400" y="2366963"/>
            <a:ext cx="5100638"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34" name="Google Shape;34;p25"/>
          <p:cNvSpPr txBox="1"/>
          <p:nvPr>
            <p:ph idx="2" type="body"/>
          </p:nvPr>
        </p:nvSpPr>
        <p:spPr>
          <a:xfrm>
            <a:off x="6167438" y="2366963"/>
            <a:ext cx="5102225" cy="3416300"/>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800"/>
            </a:lvl1pPr>
            <a:lvl2pPr indent="-228600" lvl="1" marL="914400" algn="l">
              <a:lnSpc>
                <a:spcPct val="120000"/>
              </a:lnSpc>
              <a:spcBef>
                <a:spcPts val="500"/>
              </a:spcBef>
              <a:spcAft>
                <a:spcPts val="0"/>
              </a:spcAft>
              <a:buSzPts val="1400"/>
              <a:buNone/>
              <a:defRPr sz="2400"/>
            </a:lvl2pPr>
            <a:lvl3pPr indent="-228600" lvl="2" marL="1371600" algn="l">
              <a:lnSpc>
                <a:spcPct val="120000"/>
              </a:lnSpc>
              <a:spcBef>
                <a:spcPts val="500"/>
              </a:spcBef>
              <a:spcAft>
                <a:spcPts val="0"/>
              </a:spcAft>
              <a:buSzPts val="1400"/>
              <a:buNone/>
              <a:defRPr sz="2000"/>
            </a:lvl3pPr>
            <a:lvl4pPr indent="-228600" lvl="3" marL="1828800" algn="l">
              <a:lnSpc>
                <a:spcPct val="120000"/>
              </a:lnSpc>
              <a:spcBef>
                <a:spcPts val="500"/>
              </a:spcBef>
              <a:spcAft>
                <a:spcPts val="0"/>
              </a:spcAft>
              <a:buSzPts val="1400"/>
              <a:buNone/>
              <a:defRPr sz="1800"/>
            </a:lvl4pPr>
            <a:lvl5pPr indent="-228600" lvl="4" marL="2286000" algn="l">
              <a:lnSpc>
                <a:spcPct val="120000"/>
              </a:lnSpc>
              <a:spcBef>
                <a:spcPts val="500"/>
              </a:spcBef>
              <a:spcAft>
                <a:spcPts val="0"/>
              </a:spcAft>
              <a:buSzPts val="1400"/>
              <a:buNone/>
              <a:defRPr sz="1800"/>
            </a:lvl5pPr>
            <a:lvl6pPr indent="-228600" lvl="5" marL="2743200" algn="l">
              <a:lnSpc>
                <a:spcPct val="120000"/>
              </a:lnSpc>
              <a:spcBef>
                <a:spcPts val="500"/>
              </a:spcBef>
              <a:spcAft>
                <a:spcPts val="0"/>
              </a:spcAft>
              <a:buSzPts val="1400"/>
              <a:buNone/>
              <a:defRPr sz="1800"/>
            </a:lvl6pPr>
            <a:lvl7pPr indent="-228600" lvl="6" marL="3200400" algn="l">
              <a:lnSpc>
                <a:spcPct val="120000"/>
              </a:lnSpc>
              <a:spcBef>
                <a:spcPts val="500"/>
              </a:spcBef>
              <a:spcAft>
                <a:spcPts val="0"/>
              </a:spcAft>
              <a:buSzPts val="1400"/>
              <a:buNone/>
              <a:defRPr sz="1800"/>
            </a:lvl7pPr>
            <a:lvl8pPr indent="-228600" lvl="7" marL="3657600" algn="l">
              <a:lnSpc>
                <a:spcPct val="120000"/>
              </a:lnSpc>
              <a:spcBef>
                <a:spcPts val="500"/>
              </a:spcBef>
              <a:spcAft>
                <a:spcPts val="0"/>
              </a:spcAft>
              <a:buSzPts val="1400"/>
              <a:buNone/>
              <a:defRPr sz="1800"/>
            </a:lvl8pPr>
            <a:lvl9pPr indent="-228600" lvl="8" marL="4114800" algn="l">
              <a:lnSpc>
                <a:spcPct val="120000"/>
              </a:lnSpc>
              <a:spcBef>
                <a:spcPts val="500"/>
              </a:spcBef>
              <a:spcAft>
                <a:spcPts val="0"/>
              </a:spcAft>
              <a:buSzPts val="1400"/>
              <a:buNone/>
              <a:defRPr sz="1800"/>
            </a:lvl9pPr>
          </a:lstStyle>
          <a:p/>
        </p:txBody>
      </p:sp>
      <p:sp>
        <p:nvSpPr>
          <p:cNvPr id="35" name="Google Shape;35;p25"/>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60" name="Shape 260"/>
        <p:cNvGrpSpPr/>
        <p:nvPr/>
      </p:nvGrpSpPr>
      <p:grpSpPr>
        <a:xfrm>
          <a:off x="0" y="0"/>
          <a:ext cx="0" cy="0"/>
          <a:chOff x="0" y="0"/>
          <a:chExt cx="0" cy="0"/>
        </a:xfrm>
      </p:grpSpPr>
      <p:sp>
        <p:nvSpPr>
          <p:cNvPr id="261" name="Google Shape;261;p74"/>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62" name="Google Shape;262;p74"/>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63" name="Shape 263"/>
        <p:cNvGrpSpPr/>
        <p:nvPr/>
      </p:nvGrpSpPr>
      <p:grpSpPr>
        <a:xfrm>
          <a:off x="0" y="0"/>
          <a:ext cx="0" cy="0"/>
          <a:chOff x="0" y="0"/>
          <a:chExt cx="0" cy="0"/>
        </a:xfrm>
      </p:grpSpPr>
      <p:sp>
        <p:nvSpPr>
          <p:cNvPr id="264" name="Google Shape;264;p75"/>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65" name="Shape 265"/>
        <p:cNvGrpSpPr/>
        <p:nvPr/>
      </p:nvGrpSpPr>
      <p:grpSpPr>
        <a:xfrm>
          <a:off x="0" y="0"/>
          <a:ext cx="0" cy="0"/>
          <a:chOff x="0" y="0"/>
          <a:chExt cx="0" cy="0"/>
        </a:xfrm>
      </p:grpSpPr>
      <p:sp>
        <p:nvSpPr>
          <p:cNvPr id="266" name="Google Shape;266;p76"/>
          <p:cNvSpPr txBox="1"/>
          <p:nvPr>
            <p:ph type="title"/>
          </p:nvPr>
        </p:nvSpPr>
        <p:spPr>
          <a:xfrm>
            <a:off x="609600" y="273050"/>
            <a:ext cx="4011613" cy="1162050"/>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67" name="Google Shape;267;p76"/>
          <p:cNvSpPr txBox="1"/>
          <p:nvPr>
            <p:ph idx="1" type="body"/>
          </p:nvPr>
        </p:nvSpPr>
        <p:spPr>
          <a:xfrm>
            <a:off x="4767263" y="273050"/>
            <a:ext cx="6816725" cy="585311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3200"/>
            </a:lvl1pPr>
            <a:lvl2pPr indent="-228600" lvl="1" marL="914400" algn="l">
              <a:lnSpc>
                <a:spcPct val="120000"/>
              </a:lnSpc>
              <a:spcBef>
                <a:spcPts val="500"/>
              </a:spcBef>
              <a:spcAft>
                <a:spcPts val="0"/>
              </a:spcAft>
              <a:buSzPts val="1400"/>
              <a:buNone/>
              <a:defRPr sz="2800"/>
            </a:lvl2pPr>
            <a:lvl3pPr indent="-228600" lvl="2" marL="1371600" algn="l">
              <a:lnSpc>
                <a:spcPct val="120000"/>
              </a:lnSpc>
              <a:spcBef>
                <a:spcPts val="500"/>
              </a:spcBef>
              <a:spcAft>
                <a:spcPts val="0"/>
              </a:spcAft>
              <a:buSzPts val="1400"/>
              <a:buNone/>
              <a:defRPr sz="2400"/>
            </a:lvl3pPr>
            <a:lvl4pPr indent="-228600" lvl="3" marL="1828800" algn="l">
              <a:lnSpc>
                <a:spcPct val="120000"/>
              </a:lnSpc>
              <a:spcBef>
                <a:spcPts val="500"/>
              </a:spcBef>
              <a:spcAft>
                <a:spcPts val="0"/>
              </a:spcAft>
              <a:buSzPts val="1400"/>
              <a:buNone/>
              <a:defRPr sz="2000"/>
            </a:lvl4pPr>
            <a:lvl5pPr indent="-228600" lvl="4" marL="2286000" algn="l">
              <a:lnSpc>
                <a:spcPct val="120000"/>
              </a:lnSpc>
              <a:spcBef>
                <a:spcPts val="500"/>
              </a:spcBef>
              <a:spcAft>
                <a:spcPts val="0"/>
              </a:spcAft>
              <a:buSzPts val="1400"/>
              <a:buNone/>
              <a:defRPr sz="2000"/>
            </a:lvl5pPr>
            <a:lvl6pPr indent="-228600" lvl="5" marL="2743200" algn="l">
              <a:lnSpc>
                <a:spcPct val="120000"/>
              </a:lnSpc>
              <a:spcBef>
                <a:spcPts val="500"/>
              </a:spcBef>
              <a:spcAft>
                <a:spcPts val="0"/>
              </a:spcAft>
              <a:buSzPts val="1400"/>
              <a:buNone/>
              <a:defRPr sz="2000"/>
            </a:lvl6pPr>
            <a:lvl7pPr indent="-228600" lvl="6" marL="3200400" algn="l">
              <a:lnSpc>
                <a:spcPct val="120000"/>
              </a:lnSpc>
              <a:spcBef>
                <a:spcPts val="500"/>
              </a:spcBef>
              <a:spcAft>
                <a:spcPts val="0"/>
              </a:spcAft>
              <a:buSzPts val="1400"/>
              <a:buNone/>
              <a:defRPr sz="2000"/>
            </a:lvl7pPr>
            <a:lvl8pPr indent="-228600" lvl="7" marL="3657600" algn="l">
              <a:lnSpc>
                <a:spcPct val="120000"/>
              </a:lnSpc>
              <a:spcBef>
                <a:spcPts val="500"/>
              </a:spcBef>
              <a:spcAft>
                <a:spcPts val="0"/>
              </a:spcAft>
              <a:buSzPts val="1400"/>
              <a:buNone/>
              <a:defRPr sz="2000"/>
            </a:lvl8pPr>
            <a:lvl9pPr indent="-228600" lvl="8" marL="4114800" algn="l">
              <a:lnSpc>
                <a:spcPct val="120000"/>
              </a:lnSpc>
              <a:spcBef>
                <a:spcPts val="500"/>
              </a:spcBef>
              <a:spcAft>
                <a:spcPts val="0"/>
              </a:spcAft>
              <a:buSzPts val="1400"/>
              <a:buNone/>
              <a:defRPr sz="2000"/>
            </a:lvl9pPr>
          </a:lstStyle>
          <a:p/>
        </p:txBody>
      </p:sp>
      <p:sp>
        <p:nvSpPr>
          <p:cNvPr id="268" name="Google Shape;268;p76"/>
          <p:cNvSpPr txBox="1"/>
          <p:nvPr>
            <p:ph idx="2" type="body"/>
          </p:nvPr>
        </p:nvSpPr>
        <p:spPr>
          <a:xfrm>
            <a:off x="609600" y="1435100"/>
            <a:ext cx="4011613" cy="46910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69" name="Google Shape;269;p76"/>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70" name="Shape 270"/>
        <p:cNvGrpSpPr/>
        <p:nvPr/>
      </p:nvGrpSpPr>
      <p:grpSpPr>
        <a:xfrm>
          <a:off x="0" y="0"/>
          <a:ext cx="0" cy="0"/>
          <a:chOff x="0" y="0"/>
          <a:chExt cx="0" cy="0"/>
        </a:xfrm>
      </p:grpSpPr>
      <p:sp>
        <p:nvSpPr>
          <p:cNvPr id="271" name="Google Shape;271;p77"/>
          <p:cNvSpPr txBox="1"/>
          <p:nvPr>
            <p:ph type="title"/>
          </p:nvPr>
        </p:nvSpPr>
        <p:spPr>
          <a:xfrm>
            <a:off x="2390775" y="4800600"/>
            <a:ext cx="7315200" cy="566738"/>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72" name="Google Shape;272;p77"/>
          <p:cNvSpPr/>
          <p:nvPr>
            <p:ph idx="2" type="pic"/>
          </p:nvPr>
        </p:nvSpPr>
        <p:spPr>
          <a:xfrm>
            <a:off x="2390775" y="612775"/>
            <a:ext cx="7315200" cy="4114800"/>
          </a:xfrm>
          <a:prstGeom prst="rect">
            <a:avLst/>
          </a:prstGeom>
          <a:noFill/>
          <a:ln>
            <a:noFill/>
          </a:ln>
        </p:spPr>
        <p:txBody>
          <a:bodyPr anchorCtr="0" anchor="t" bIns="46800" lIns="90000" spcFirstLastPara="1" rIns="90000" wrap="square" tIns="46800">
            <a:noAutofit/>
          </a:bodyPr>
          <a:lstStyle>
            <a:lvl1pPr lvl="0" marR="0" rtl="0" algn="l">
              <a:lnSpc>
                <a:spcPct val="120000"/>
              </a:lnSpc>
              <a:spcBef>
                <a:spcPts val="1000"/>
              </a:spcBef>
              <a:spcAft>
                <a:spcPts val="0"/>
              </a:spcAft>
              <a:buClr>
                <a:srgbClr val="000000"/>
              </a:buClr>
              <a:buSzPts val="3200"/>
              <a:buFont typeface="Times New Roman"/>
              <a:buNone/>
              <a:defRPr b="0" i="0" sz="3200" u="none" cap="none" strike="noStrike">
                <a:solidFill>
                  <a:srgbClr val="000000"/>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rgbClr val="000000"/>
              </a:buClr>
              <a:buSzPts val="2800"/>
              <a:buFont typeface="Times New Roman"/>
              <a:buNone/>
              <a:defRPr b="0" i="0" sz="2800" u="none" cap="none" strike="noStrike">
                <a:solidFill>
                  <a:srgbClr val="000000"/>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rgbClr val="000000"/>
              </a:buClr>
              <a:buSzPts val="2400"/>
              <a:buFont typeface="Times New Roman"/>
              <a:buNone/>
              <a:defRPr b="0" i="0" sz="2400" u="none" cap="none" strike="noStrike">
                <a:solidFill>
                  <a:srgbClr val="000000"/>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9pPr>
          </a:lstStyle>
          <a:p/>
        </p:txBody>
      </p:sp>
      <p:sp>
        <p:nvSpPr>
          <p:cNvPr id="273" name="Google Shape;273;p77"/>
          <p:cNvSpPr txBox="1"/>
          <p:nvPr>
            <p:ph idx="1" type="body"/>
          </p:nvPr>
        </p:nvSpPr>
        <p:spPr>
          <a:xfrm>
            <a:off x="2390775" y="5367338"/>
            <a:ext cx="7315200" cy="804862"/>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74" name="Google Shape;274;p77"/>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75" name="Shape 275"/>
        <p:cNvGrpSpPr/>
        <p:nvPr/>
      </p:nvGrpSpPr>
      <p:grpSpPr>
        <a:xfrm>
          <a:off x="0" y="0"/>
          <a:ext cx="0" cy="0"/>
          <a:chOff x="0" y="0"/>
          <a:chExt cx="0" cy="0"/>
        </a:xfrm>
      </p:grpSpPr>
      <p:sp>
        <p:nvSpPr>
          <p:cNvPr id="276" name="Google Shape;276;p78"/>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77" name="Google Shape;277;p78"/>
          <p:cNvSpPr txBox="1"/>
          <p:nvPr>
            <p:ph idx="1" type="body"/>
          </p:nvPr>
        </p:nvSpPr>
        <p:spPr>
          <a:xfrm rot="5400000">
            <a:off x="4383882" y="-1102518"/>
            <a:ext cx="3416300" cy="103552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278" name="Google Shape;278;p78"/>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79" name="Shape 279"/>
        <p:cNvGrpSpPr/>
        <p:nvPr/>
      </p:nvGrpSpPr>
      <p:grpSpPr>
        <a:xfrm>
          <a:off x="0" y="0"/>
          <a:ext cx="0" cy="0"/>
          <a:chOff x="0" y="0"/>
          <a:chExt cx="0" cy="0"/>
        </a:xfrm>
      </p:grpSpPr>
      <p:sp>
        <p:nvSpPr>
          <p:cNvPr id="280" name="Google Shape;280;p79"/>
          <p:cNvSpPr txBox="1"/>
          <p:nvPr>
            <p:ph type="title"/>
          </p:nvPr>
        </p:nvSpPr>
        <p:spPr>
          <a:xfrm rot="5400000">
            <a:off x="7393782" y="1907381"/>
            <a:ext cx="5164138" cy="2587625"/>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81" name="Google Shape;281;p79"/>
          <p:cNvSpPr txBox="1"/>
          <p:nvPr>
            <p:ph idx="1" type="body"/>
          </p:nvPr>
        </p:nvSpPr>
        <p:spPr>
          <a:xfrm rot="5400000">
            <a:off x="2139951" y="-606425"/>
            <a:ext cx="5164138" cy="761523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a:lvl1pPr>
            <a:lvl2pPr indent="-228600" lvl="1" marL="914400" algn="l">
              <a:lnSpc>
                <a:spcPct val="120000"/>
              </a:lnSpc>
              <a:spcBef>
                <a:spcPts val="500"/>
              </a:spcBef>
              <a:spcAft>
                <a:spcPts val="0"/>
              </a:spcAft>
              <a:buSzPts val="1400"/>
              <a:buNone/>
              <a:defRPr/>
            </a:lvl2pPr>
            <a:lvl3pPr indent="-228600" lvl="2" marL="1371600" algn="l">
              <a:lnSpc>
                <a:spcPct val="120000"/>
              </a:lnSpc>
              <a:spcBef>
                <a:spcPts val="500"/>
              </a:spcBef>
              <a:spcAft>
                <a:spcPts val="0"/>
              </a:spcAft>
              <a:buSzPts val="1400"/>
              <a:buNone/>
              <a:defRPr/>
            </a:lvl3pPr>
            <a:lvl4pPr indent="-228600" lvl="3" marL="1828800" algn="l">
              <a:lnSpc>
                <a:spcPct val="120000"/>
              </a:lnSpc>
              <a:spcBef>
                <a:spcPts val="500"/>
              </a:spcBef>
              <a:spcAft>
                <a:spcPts val="0"/>
              </a:spcAft>
              <a:buSzPts val="1400"/>
              <a:buNone/>
              <a:defRPr/>
            </a:lvl4pPr>
            <a:lvl5pPr indent="-228600" lvl="4" marL="2286000" algn="l">
              <a:lnSpc>
                <a:spcPct val="120000"/>
              </a:lnSpc>
              <a:spcBef>
                <a:spcPts val="500"/>
              </a:spcBef>
              <a:spcAft>
                <a:spcPts val="0"/>
              </a:spcAft>
              <a:buSzPts val="1400"/>
              <a:buNone/>
              <a:defRPr/>
            </a:lvl5pPr>
            <a:lvl6pPr indent="-228600" lvl="5" marL="2743200" algn="l">
              <a:lnSpc>
                <a:spcPct val="120000"/>
              </a:lnSpc>
              <a:spcBef>
                <a:spcPts val="500"/>
              </a:spcBef>
              <a:spcAft>
                <a:spcPts val="0"/>
              </a:spcAft>
              <a:buSzPts val="1400"/>
              <a:buNone/>
              <a:defRPr/>
            </a:lvl6pPr>
            <a:lvl7pPr indent="-228600" lvl="6" marL="3200400" algn="l">
              <a:lnSpc>
                <a:spcPct val="120000"/>
              </a:lnSpc>
              <a:spcBef>
                <a:spcPts val="500"/>
              </a:spcBef>
              <a:spcAft>
                <a:spcPts val="0"/>
              </a:spcAft>
              <a:buSzPts val="1400"/>
              <a:buNone/>
              <a:defRPr/>
            </a:lvl7pPr>
            <a:lvl8pPr indent="-228600" lvl="7" marL="3657600" algn="l">
              <a:lnSpc>
                <a:spcPct val="120000"/>
              </a:lnSpc>
              <a:spcBef>
                <a:spcPts val="500"/>
              </a:spcBef>
              <a:spcAft>
                <a:spcPts val="0"/>
              </a:spcAft>
              <a:buSzPts val="1400"/>
              <a:buNone/>
              <a:defRPr/>
            </a:lvl8pPr>
            <a:lvl9pPr indent="-228600" lvl="8" marL="4114800" algn="l">
              <a:lnSpc>
                <a:spcPct val="120000"/>
              </a:lnSpc>
              <a:spcBef>
                <a:spcPts val="500"/>
              </a:spcBef>
              <a:spcAft>
                <a:spcPts val="0"/>
              </a:spcAft>
              <a:buSzPts val="1400"/>
              <a:buNone/>
              <a:defRPr/>
            </a:lvl9pPr>
          </a:lstStyle>
          <a:p/>
        </p:txBody>
      </p:sp>
      <p:sp>
        <p:nvSpPr>
          <p:cNvPr id="282" name="Google Shape;282;p79"/>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26"/>
          <p:cNvSpPr txBox="1"/>
          <p:nvPr>
            <p:ph type="title"/>
          </p:nvPr>
        </p:nvSpPr>
        <p:spPr>
          <a:xfrm>
            <a:off x="609600" y="274638"/>
            <a:ext cx="10974388" cy="11430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8" name="Google Shape;38;p26"/>
          <p:cNvSpPr txBox="1"/>
          <p:nvPr>
            <p:ph idx="1" type="body"/>
          </p:nvPr>
        </p:nvSpPr>
        <p:spPr>
          <a:xfrm>
            <a:off x="609600" y="1535113"/>
            <a:ext cx="5387975"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39" name="Google Shape;39;p26"/>
          <p:cNvSpPr txBox="1"/>
          <p:nvPr>
            <p:ph idx="2" type="body"/>
          </p:nvPr>
        </p:nvSpPr>
        <p:spPr>
          <a:xfrm>
            <a:off x="609600" y="2174875"/>
            <a:ext cx="5387975"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40" name="Google Shape;40;p26"/>
          <p:cNvSpPr txBox="1"/>
          <p:nvPr>
            <p:ph idx="3" type="body"/>
          </p:nvPr>
        </p:nvSpPr>
        <p:spPr>
          <a:xfrm>
            <a:off x="6194425" y="1535113"/>
            <a:ext cx="5389563" cy="639762"/>
          </a:xfrm>
          <a:prstGeom prst="rect">
            <a:avLst/>
          </a:prstGeom>
          <a:noFill/>
          <a:ln>
            <a:noFill/>
          </a:ln>
        </p:spPr>
        <p:txBody>
          <a:bodyPr anchorCtr="0" anchor="b" bIns="46800" lIns="90000" spcFirstLastPara="1" rIns="90000" wrap="square" tIns="46800">
            <a:noAutofit/>
          </a:bodyPr>
          <a:lstStyle>
            <a:lvl1pPr indent="-228600" lvl="0" marL="457200" algn="l">
              <a:lnSpc>
                <a:spcPct val="120000"/>
              </a:lnSpc>
              <a:spcBef>
                <a:spcPts val="1000"/>
              </a:spcBef>
              <a:spcAft>
                <a:spcPts val="0"/>
              </a:spcAft>
              <a:buSzPts val="2400"/>
              <a:buNone/>
              <a:defRPr b="1" sz="2400"/>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1" name="Google Shape;41;p26"/>
          <p:cNvSpPr txBox="1"/>
          <p:nvPr>
            <p:ph idx="4" type="body"/>
          </p:nvPr>
        </p:nvSpPr>
        <p:spPr>
          <a:xfrm>
            <a:off x="6194425" y="2174875"/>
            <a:ext cx="5389563" cy="3951288"/>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2400"/>
            </a:lvl1pPr>
            <a:lvl2pPr indent="-228600" lvl="1" marL="914400" algn="l">
              <a:lnSpc>
                <a:spcPct val="120000"/>
              </a:lnSpc>
              <a:spcBef>
                <a:spcPts val="500"/>
              </a:spcBef>
              <a:spcAft>
                <a:spcPts val="0"/>
              </a:spcAft>
              <a:buSzPts val="1400"/>
              <a:buNone/>
              <a:defRPr sz="2000"/>
            </a:lvl2pPr>
            <a:lvl3pPr indent="-228600" lvl="2" marL="1371600" algn="l">
              <a:lnSpc>
                <a:spcPct val="120000"/>
              </a:lnSpc>
              <a:spcBef>
                <a:spcPts val="500"/>
              </a:spcBef>
              <a:spcAft>
                <a:spcPts val="0"/>
              </a:spcAft>
              <a:buSzPts val="1400"/>
              <a:buNone/>
              <a:defRPr sz="1800"/>
            </a:lvl3pPr>
            <a:lvl4pPr indent="-228600" lvl="3" marL="1828800" algn="l">
              <a:lnSpc>
                <a:spcPct val="120000"/>
              </a:lnSpc>
              <a:spcBef>
                <a:spcPts val="500"/>
              </a:spcBef>
              <a:spcAft>
                <a:spcPts val="0"/>
              </a:spcAft>
              <a:buSzPts val="1400"/>
              <a:buNone/>
              <a:defRPr sz="1600"/>
            </a:lvl4pPr>
            <a:lvl5pPr indent="-228600" lvl="4" marL="2286000" algn="l">
              <a:lnSpc>
                <a:spcPct val="120000"/>
              </a:lnSpc>
              <a:spcBef>
                <a:spcPts val="500"/>
              </a:spcBef>
              <a:spcAft>
                <a:spcPts val="0"/>
              </a:spcAft>
              <a:buSzPts val="1400"/>
              <a:buNone/>
              <a:defRPr sz="1600"/>
            </a:lvl5pPr>
            <a:lvl6pPr indent="-228600" lvl="5" marL="2743200" algn="l">
              <a:lnSpc>
                <a:spcPct val="120000"/>
              </a:lnSpc>
              <a:spcBef>
                <a:spcPts val="500"/>
              </a:spcBef>
              <a:spcAft>
                <a:spcPts val="0"/>
              </a:spcAft>
              <a:buSzPts val="1400"/>
              <a:buNone/>
              <a:defRPr sz="1600"/>
            </a:lvl6pPr>
            <a:lvl7pPr indent="-228600" lvl="6" marL="3200400" algn="l">
              <a:lnSpc>
                <a:spcPct val="120000"/>
              </a:lnSpc>
              <a:spcBef>
                <a:spcPts val="500"/>
              </a:spcBef>
              <a:spcAft>
                <a:spcPts val="0"/>
              </a:spcAft>
              <a:buSzPts val="1400"/>
              <a:buNone/>
              <a:defRPr sz="1600"/>
            </a:lvl7pPr>
            <a:lvl8pPr indent="-228600" lvl="7" marL="3657600" algn="l">
              <a:lnSpc>
                <a:spcPct val="120000"/>
              </a:lnSpc>
              <a:spcBef>
                <a:spcPts val="500"/>
              </a:spcBef>
              <a:spcAft>
                <a:spcPts val="0"/>
              </a:spcAft>
              <a:buSzPts val="1400"/>
              <a:buNone/>
              <a:defRPr sz="1600"/>
            </a:lvl8pPr>
            <a:lvl9pPr indent="-228600" lvl="8" marL="4114800" algn="l">
              <a:lnSpc>
                <a:spcPct val="120000"/>
              </a:lnSpc>
              <a:spcBef>
                <a:spcPts val="500"/>
              </a:spcBef>
              <a:spcAft>
                <a:spcPts val="0"/>
              </a:spcAft>
              <a:buSzPts val="1400"/>
              <a:buNone/>
              <a:defRPr sz="1600"/>
            </a:lvl9pPr>
          </a:lstStyle>
          <a:p/>
        </p:txBody>
      </p:sp>
      <p:sp>
        <p:nvSpPr>
          <p:cNvPr id="42" name="Google Shape;42;p26"/>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3" name="Shape 43"/>
        <p:cNvGrpSpPr/>
        <p:nvPr/>
      </p:nvGrpSpPr>
      <p:grpSpPr>
        <a:xfrm>
          <a:off x="0" y="0"/>
          <a:ext cx="0" cy="0"/>
          <a:chOff x="0" y="0"/>
          <a:chExt cx="0" cy="0"/>
        </a:xfrm>
      </p:grpSpPr>
      <p:sp>
        <p:nvSpPr>
          <p:cNvPr id="44" name="Google Shape;44;p27"/>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5" name="Google Shape;45;p27"/>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6" name="Shape 46"/>
        <p:cNvGrpSpPr/>
        <p:nvPr/>
      </p:nvGrpSpPr>
      <p:grpSpPr>
        <a:xfrm>
          <a:off x="0" y="0"/>
          <a:ext cx="0" cy="0"/>
          <a:chOff x="0" y="0"/>
          <a:chExt cx="0" cy="0"/>
        </a:xfrm>
      </p:grpSpPr>
      <p:sp>
        <p:nvSpPr>
          <p:cNvPr id="47" name="Google Shape;47;p28"/>
          <p:cNvSpPr txBox="1"/>
          <p:nvPr>
            <p:ph type="title"/>
          </p:nvPr>
        </p:nvSpPr>
        <p:spPr>
          <a:xfrm>
            <a:off x="609600" y="273050"/>
            <a:ext cx="4011613" cy="1162050"/>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8" name="Google Shape;48;p28"/>
          <p:cNvSpPr txBox="1"/>
          <p:nvPr>
            <p:ph idx="1" type="body"/>
          </p:nvPr>
        </p:nvSpPr>
        <p:spPr>
          <a:xfrm>
            <a:off x="4767263" y="273050"/>
            <a:ext cx="6816725" cy="585311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3200"/>
            </a:lvl1pPr>
            <a:lvl2pPr indent="-228600" lvl="1" marL="914400" algn="l">
              <a:lnSpc>
                <a:spcPct val="120000"/>
              </a:lnSpc>
              <a:spcBef>
                <a:spcPts val="500"/>
              </a:spcBef>
              <a:spcAft>
                <a:spcPts val="0"/>
              </a:spcAft>
              <a:buSzPts val="1400"/>
              <a:buNone/>
              <a:defRPr sz="2800"/>
            </a:lvl2pPr>
            <a:lvl3pPr indent="-228600" lvl="2" marL="1371600" algn="l">
              <a:lnSpc>
                <a:spcPct val="120000"/>
              </a:lnSpc>
              <a:spcBef>
                <a:spcPts val="500"/>
              </a:spcBef>
              <a:spcAft>
                <a:spcPts val="0"/>
              </a:spcAft>
              <a:buSzPts val="1400"/>
              <a:buNone/>
              <a:defRPr sz="2400"/>
            </a:lvl3pPr>
            <a:lvl4pPr indent="-228600" lvl="3" marL="1828800" algn="l">
              <a:lnSpc>
                <a:spcPct val="120000"/>
              </a:lnSpc>
              <a:spcBef>
                <a:spcPts val="500"/>
              </a:spcBef>
              <a:spcAft>
                <a:spcPts val="0"/>
              </a:spcAft>
              <a:buSzPts val="1400"/>
              <a:buNone/>
              <a:defRPr sz="2000"/>
            </a:lvl4pPr>
            <a:lvl5pPr indent="-228600" lvl="4" marL="2286000" algn="l">
              <a:lnSpc>
                <a:spcPct val="120000"/>
              </a:lnSpc>
              <a:spcBef>
                <a:spcPts val="500"/>
              </a:spcBef>
              <a:spcAft>
                <a:spcPts val="0"/>
              </a:spcAft>
              <a:buSzPts val="1400"/>
              <a:buNone/>
              <a:defRPr sz="2000"/>
            </a:lvl5pPr>
            <a:lvl6pPr indent="-228600" lvl="5" marL="2743200" algn="l">
              <a:lnSpc>
                <a:spcPct val="120000"/>
              </a:lnSpc>
              <a:spcBef>
                <a:spcPts val="500"/>
              </a:spcBef>
              <a:spcAft>
                <a:spcPts val="0"/>
              </a:spcAft>
              <a:buSzPts val="1400"/>
              <a:buNone/>
              <a:defRPr sz="2000"/>
            </a:lvl6pPr>
            <a:lvl7pPr indent="-228600" lvl="6" marL="3200400" algn="l">
              <a:lnSpc>
                <a:spcPct val="120000"/>
              </a:lnSpc>
              <a:spcBef>
                <a:spcPts val="500"/>
              </a:spcBef>
              <a:spcAft>
                <a:spcPts val="0"/>
              </a:spcAft>
              <a:buSzPts val="1400"/>
              <a:buNone/>
              <a:defRPr sz="2000"/>
            </a:lvl7pPr>
            <a:lvl8pPr indent="-228600" lvl="7" marL="3657600" algn="l">
              <a:lnSpc>
                <a:spcPct val="120000"/>
              </a:lnSpc>
              <a:spcBef>
                <a:spcPts val="500"/>
              </a:spcBef>
              <a:spcAft>
                <a:spcPts val="0"/>
              </a:spcAft>
              <a:buSzPts val="1400"/>
              <a:buNone/>
              <a:defRPr sz="2000"/>
            </a:lvl8pPr>
            <a:lvl9pPr indent="-228600" lvl="8" marL="4114800" algn="l">
              <a:lnSpc>
                <a:spcPct val="120000"/>
              </a:lnSpc>
              <a:spcBef>
                <a:spcPts val="500"/>
              </a:spcBef>
              <a:spcAft>
                <a:spcPts val="0"/>
              </a:spcAft>
              <a:buSzPts val="1400"/>
              <a:buNone/>
              <a:defRPr sz="2000"/>
            </a:lvl9pPr>
          </a:lstStyle>
          <a:p/>
        </p:txBody>
      </p:sp>
      <p:sp>
        <p:nvSpPr>
          <p:cNvPr id="49" name="Google Shape;49;p28"/>
          <p:cNvSpPr txBox="1"/>
          <p:nvPr>
            <p:ph idx="2" type="body"/>
          </p:nvPr>
        </p:nvSpPr>
        <p:spPr>
          <a:xfrm>
            <a:off x="609600" y="1435100"/>
            <a:ext cx="4011613" cy="4691063"/>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50" name="Google Shape;50;p28"/>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1" name="Shape 51"/>
        <p:cNvGrpSpPr/>
        <p:nvPr/>
      </p:nvGrpSpPr>
      <p:grpSpPr>
        <a:xfrm>
          <a:off x="0" y="0"/>
          <a:ext cx="0" cy="0"/>
          <a:chOff x="0" y="0"/>
          <a:chExt cx="0" cy="0"/>
        </a:xfrm>
      </p:grpSpPr>
      <p:sp>
        <p:nvSpPr>
          <p:cNvPr id="52" name="Google Shape;52;p29"/>
          <p:cNvSpPr txBox="1"/>
          <p:nvPr>
            <p:ph type="title"/>
          </p:nvPr>
        </p:nvSpPr>
        <p:spPr>
          <a:xfrm>
            <a:off x="2390775" y="4800600"/>
            <a:ext cx="7315200" cy="566738"/>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3" name="Google Shape;53;p29"/>
          <p:cNvSpPr/>
          <p:nvPr>
            <p:ph idx="2" type="pic"/>
          </p:nvPr>
        </p:nvSpPr>
        <p:spPr>
          <a:xfrm>
            <a:off x="2390775" y="612775"/>
            <a:ext cx="7315200" cy="4114800"/>
          </a:xfrm>
          <a:prstGeom prst="rect">
            <a:avLst/>
          </a:prstGeom>
          <a:noFill/>
          <a:ln>
            <a:noFill/>
          </a:ln>
        </p:spPr>
        <p:txBody>
          <a:bodyPr anchorCtr="0" anchor="t" bIns="46800" lIns="90000" spcFirstLastPara="1" rIns="90000" wrap="square" tIns="46800">
            <a:noAutofit/>
          </a:bodyPr>
          <a:lstStyle>
            <a:lvl1pPr lvl="0" marR="0" rtl="0" algn="l">
              <a:lnSpc>
                <a:spcPct val="120000"/>
              </a:lnSpc>
              <a:spcBef>
                <a:spcPts val="1000"/>
              </a:spcBef>
              <a:spcAft>
                <a:spcPts val="0"/>
              </a:spcAft>
              <a:buClr>
                <a:srgbClr val="000000"/>
              </a:buClr>
              <a:buSzPts val="3200"/>
              <a:buFont typeface="Times New Roman"/>
              <a:buNone/>
              <a:defRPr b="0" i="0" sz="3200" u="none" cap="none" strike="noStrike">
                <a:solidFill>
                  <a:srgbClr val="000000"/>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rgbClr val="000000"/>
              </a:buClr>
              <a:buSzPts val="2800"/>
              <a:buFont typeface="Times New Roman"/>
              <a:buNone/>
              <a:defRPr b="0" i="0" sz="2800" u="none" cap="none" strike="noStrike">
                <a:solidFill>
                  <a:srgbClr val="000000"/>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rgbClr val="000000"/>
              </a:buClr>
              <a:buSzPts val="2400"/>
              <a:buFont typeface="Times New Roman"/>
              <a:buNone/>
              <a:defRPr b="0" i="0" sz="2400" u="none" cap="none" strike="noStrike">
                <a:solidFill>
                  <a:srgbClr val="000000"/>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rgbClr val="000000"/>
              </a:buClr>
              <a:buSzPts val="2000"/>
              <a:buFont typeface="Times New Roman"/>
              <a:buNone/>
              <a:defRPr b="0" i="0" sz="2000" u="none" cap="none" strike="noStrike">
                <a:solidFill>
                  <a:srgbClr val="000000"/>
                </a:solidFill>
                <a:latin typeface="Twentieth Century"/>
                <a:ea typeface="Twentieth Century"/>
                <a:cs typeface="Twentieth Century"/>
                <a:sym typeface="Twentieth Century"/>
              </a:defRPr>
            </a:lvl9pPr>
          </a:lstStyle>
          <a:p/>
        </p:txBody>
      </p:sp>
      <p:sp>
        <p:nvSpPr>
          <p:cNvPr id="54" name="Google Shape;54;p29"/>
          <p:cNvSpPr txBox="1"/>
          <p:nvPr>
            <p:ph idx="1" type="body"/>
          </p:nvPr>
        </p:nvSpPr>
        <p:spPr>
          <a:xfrm>
            <a:off x="2390775" y="5367338"/>
            <a:ext cx="7315200" cy="804862"/>
          </a:xfrm>
          <a:prstGeom prst="rect">
            <a:avLst/>
          </a:prstGeom>
          <a:noFill/>
          <a:ln>
            <a:noFill/>
          </a:ln>
        </p:spPr>
        <p:txBody>
          <a:bodyPr anchorCtr="0" anchor="t" bIns="46800" lIns="90000" spcFirstLastPara="1" rIns="90000" wrap="square" tIns="468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55" name="Google Shape;55;p29"/>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1pPr>
            <a:lvl2pPr indent="-209550" lvl="1"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2pPr>
            <a:lvl3pPr indent="-209550" lvl="2"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3pPr>
            <a:lvl4pPr indent="-209550" lvl="3"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4pPr>
            <a:lvl5pPr indent="-209550" lvl="4"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5pPr>
            <a:lvl6pPr indent="-209550" lvl="5"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6pPr>
            <a:lvl7pPr indent="-209550" lvl="6"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7pPr>
            <a:lvl8pPr indent="-209550" lvl="7"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8pPr>
            <a:lvl9pPr indent="-209550" lvl="8" marL="215900" algn="r">
              <a:spcBef>
                <a:spcPts val="0"/>
              </a:spcBef>
              <a:spcAft>
                <a:spcPts val="0"/>
              </a:spcAft>
              <a:buSzPts val="1000"/>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1.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9" name="Shape 9"/>
        <p:cNvGrpSpPr/>
        <p:nvPr/>
      </p:nvGrpSpPr>
      <p:grpSpPr>
        <a:xfrm>
          <a:off x="0" y="0"/>
          <a:ext cx="0" cy="0"/>
          <a:chOff x="0" y="0"/>
          <a:chExt cx="0" cy="0"/>
        </a:xfrm>
      </p:grpSpPr>
      <p:pic>
        <p:nvPicPr>
          <p:cNvPr id="10" name="Google Shape;10;p20"/>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1" name="Google Shape;11;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20"/>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9pPr>
          </a:lstStyle>
          <a:p/>
        </p:txBody>
      </p:sp>
      <p:sp>
        <p:nvSpPr>
          <p:cNvPr id="13" name="Google Shape;13;p20"/>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20000"/>
              </a:lnSpc>
              <a:spcBef>
                <a:spcPts val="1000"/>
              </a:spcBef>
              <a:spcAft>
                <a:spcPts val="0"/>
              </a:spcAft>
              <a:buSzPts val="1400"/>
              <a:buNone/>
              <a:defRPr b="0" i="0" sz="2000" u="none" cap="none" strike="noStrike">
                <a:solidFill>
                  <a:srgbClr val="000000"/>
                </a:solidFill>
                <a:latin typeface="Twentieth Century"/>
                <a:ea typeface="Twentieth Century"/>
                <a:cs typeface="Twentieth Century"/>
                <a:sym typeface="Twentieth Century"/>
              </a:defRPr>
            </a:lvl1pPr>
            <a:lvl2pPr indent="-228600" lvl="1" marL="914400" marR="0" rtl="0" algn="l">
              <a:lnSpc>
                <a:spcPct val="120000"/>
              </a:lnSpc>
              <a:spcBef>
                <a:spcPts val="50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indent="-228600" lvl="2" marL="1371600" marR="0" rtl="0" algn="l">
              <a:lnSpc>
                <a:spcPct val="120000"/>
              </a:lnSpc>
              <a:spcBef>
                <a:spcPts val="500"/>
              </a:spcBef>
              <a:spcAft>
                <a:spcPts val="0"/>
              </a:spcAft>
              <a:buSzPts val="1400"/>
              <a:buNone/>
              <a:defRPr b="0" i="0" sz="1600" u="none" cap="none" strike="noStrike">
                <a:solidFill>
                  <a:srgbClr val="000000"/>
                </a:solidFill>
                <a:latin typeface="Twentieth Century"/>
                <a:ea typeface="Twentieth Century"/>
                <a:cs typeface="Twentieth Century"/>
                <a:sym typeface="Twentieth Century"/>
              </a:defRPr>
            </a:lvl3pPr>
            <a:lvl4pPr indent="-228600" lvl="3" marL="1828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4pPr>
            <a:lvl5pPr indent="-228600" lvl="4" marL="22860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5pPr>
            <a:lvl6pPr indent="-228600" lvl="5" marL="27432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6pPr>
            <a:lvl7pPr indent="-228600" lvl="6" marL="32004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7pPr>
            <a:lvl8pPr indent="-228600" lvl="7" marL="36576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8pPr>
            <a:lvl9pPr indent="-228600" lvl="8" marL="4114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9pPr>
          </a:lstStyle>
          <a:p/>
        </p:txBody>
      </p:sp>
      <p:sp>
        <p:nvSpPr>
          <p:cNvPr id="14" name="Google Shape;14;p20"/>
          <p:cNvSpPr txBox="1"/>
          <p:nvPr/>
        </p:nvSpPr>
        <p:spPr>
          <a:xfrm>
            <a:off x="7678738" y="5883275"/>
            <a:ext cx="2736850" cy="358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5" name="Google Shape;15;p20"/>
          <p:cNvSpPr txBox="1"/>
          <p:nvPr/>
        </p:nvSpPr>
        <p:spPr>
          <a:xfrm>
            <a:off x="914400" y="5883275"/>
            <a:ext cx="6672263"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6" name="Google Shape;16;p20"/>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1pPr>
            <a:lvl2pPr indent="-209550" lvl="1"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2pPr>
            <a:lvl3pPr indent="-209550" lvl="2"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3pPr>
            <a:lvl4pPr indent="-209550" lvl="3"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4pPr>
            <a:lvl5pPr indent="-209550" lvl="4"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5pPr>
            <a:lvl6pPr indent="-209550" lvl="5"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6pPr>
            <a:lvl7pPr indent="-209550" lvl="6"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7pPr>
            <a:lvl8pPr indent="-209550" lvl="7"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8pPr>
            <a:lvl9pPr indent="-209550" lvl="8"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64" name="Shape 64"/>
        <p:cNvGrpSpPr/>
        <p:nvPr/>
      </p:nvGrpSpPr>
      <p:grpSpPr>
        <a:xfrm>
          <a:off x="0" y="0"/>
          <a:ext cx="0" cy="0"/>
          <a:chOff x="0" y="0"/>
          <a:chExt cx="0" cy="0"/>
        </a:xfrm>
      </p:grpSpPr>
      <p:pic>
        <p:nvPicPr>
          <p:cNvPr id="65" name="Google Shape;65;p32"/>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66" name="Google Shape;66;p32"/>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9pPr>
          </a:lstStyle>
          <a:p/>
        </p:txBody>
      </p:sp>
      <p:sp>
        <p:nvSpPr>
          <p:cNvPr id="67" name="Google Shape;67;p32"/>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20000"/>
              </a:lnSpc>
              <a:spcBef>
                <a:spcPts val="1000"/>
              </a:spcBef>
              <a:spcAft>
                <a:spcPts val="0"/>
              </a:spcAft>
              <a:buSzPts val="1400"/>
              <a:buNone/>
              <a:defRPr b="0" i="0" sz="2000" u="none" cap="none" strike="noStrike">
                <a:solidFill>
                  <a:srgbClr val="000000"/>
                </a:solidFill>
                <a:latin typeface="Twentieth Century"/>
                <a:ea typeface="Twentieth Century"/>
                <a:cs typeface="Twentieth Century"/>
                <a:sym typeface="Twentieth Century"/>
              </a:defRPr>
            </a:lvl1pPr>
            <a:lvl2pPr indent="-228600" lvl="1" marL="914400" marR="0" rtl="0" algn="l">
              <a:lnSpc>
                <a:spcPct val="120000"/>
              </a:lnSpc>
              <a:spcBef>
                <a:spcPts val="50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indent="-228600" lvl="2" marL="1371600" marR="0" rtl="0" algn="l">
              <a:lnSpc>
                <a:spcPct val="120000"/>
              </a:lnSpc>
              <a:spcBef>
                <a:spcPts val="500"/>
              </a:spcBef>
              <a:spcAft>
                <a:spcPts val="0"/>
              </a:spcAft>
              <a:buSzPts val="1400"/>
              <a:buNone/>
              <a:defRPr b="0" i="0" sz="1600" u="none" cap="none" strike="noStrike">
                <a:solidFill>
                  <a:srgbClr val="000000"/>
                </a:solidFill>
                <a:latin typeface="Twentieth Century"/>
                <a:ea typeface="Twentieth Century"/>
                <a:cs typeface="Twentieth Century"/>
                <a:sym typeface="Twentieth Century"/>
              </a:defRPr>
            </a:lvl3pPr>
            <a:lvl4pPr indent="-228600" lvl="3" marL="1828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4pPr>
            <a:lvl5pPr indent="-228600" lvl="4" marL="22860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5pPr>
            <a:lvl6pPr indent="-228600" lvl="5" marL="27432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6pPr>
            <a:lvl7pPr indent="-228600" lvl="6" marL="32004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7pPr>
            <a:lvl8pPr indent="-228600" lvl="7" marL="36576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8pPr>
            <a:lvl9pPr indent="-228600" lvl="8" marL="4114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9pPr>
          </a:lstStyle>
          <a:p/>
        </p:txBody>
      </p:sp>
      <p:sp>
        <p:nvSpPr>
          <p:cNvPr id="68" name="Google Shape;68;p32"/>
          <p:cNvSpPr txBox="1"/>
          <p:nvPr/>
        </p:nvSpPr>
        <p:spPr>
          <a:xfrm>
            <a:off x="7678738" y="5883275"/>
            <a:ext cx="2736850" cy="358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9" name="Google Shape;69;p32"/>
          <p:cNvSpPr txBox="1"/>
          <p:nvPr/>
        </p:nvSpPr>
        <p:spPr>
          <a:xfrm>
            <a:off x="914400" y="5883275"/>
            <a:ext cx="6672263"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 name="Google Shape;70;p32"/>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0" lvl="0"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1pPr>
            <a:lvl2pPr indent="0" lvl="1"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2pPr>
            <a:lvl3pPr indent="0" lvl="2"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3pPr>
            <a:lvl4pPr indent="0" lvl="3"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4pPr>
            <a:lvl5pPr indent="0" lvl="4"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5pPr>
            <a:lvl6pPr indent="0" lvl="5"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6pPr>
            <a:lvl7pPr indent="0" lvl="6"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7pPr>
            <a:lvl8pPr indent="0" lvl="7"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8pPr>
            <a:lvl9pPr indent="0" lvl="8" marL="0" marR="0" rtl="0" algn="l">
              <a:spcBef>
                <a:spcPts val="0"/>
              </a:spcBef>
              <a:spcAft>
                <a:spcPts val="0"/>
              </a:spcAft>
              <a:buClr>
                <a:srgbClr val="000000"/>
              </a:buClr>
              <a:buSzPts val="1800"/>
              <a:buFont typeface="Times New Roman"/>
              <a:buNone/>
              <a:defRPr sz="1800">
                <a:solidFill>
                  <a:srgbClr val="000000"/>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118" name="Shape 118"/>
        <p:cNvGrpSpPr/>
        <p:nvPr/>
      </p:nvGrpSpPr>
      <p:grpSpPr>
        <a:xfrm>
          <a:off x="0" y="0"/>
          <a:ext cx="0" cy="0"/>
          <a:chOff x="0" y="0"/>
          <a:chExt cx="0" cy="0"/>
        </a:xfrm>
      </p:grpSpPr>
      <p:pic>
        <p:nvPicPr>
          <p:cNvPr id="119" name="Google Shape;119;p4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20" name="Google Shape;120;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1" name="Google Shape;121;p44"/>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9pPr>
          </a:lstStyle>
          <a:p/>
        </p:txBody>
      </p:sp>
      <p:sp>
        <p:nvSpPr>
          <p:cNvPr id="122" name="Google Shape;122;p44"/>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20000"/>
              </a:lnSpc>
              <a:spcBef>
                <a:spcPts val="1000"/>
              </a:spcBef>
              <a:spcAft>
                <a:spcPts val="0"/>
              </a:spcAft>
              <a:buSzPts val="1400"/>
              <a:buNone/>
              <a:defRPr b="0" i="0" sz="2000" u="none" cap="none" strike="noStrike">
                <a:solidFill>
                  <a:srgbClr val="000000"/>
                </a:solidFill>
                <a:latin typeface="Twentieth Century"/>
                <a:ea typeface="Twentieth Century"/>
                <a:cs typeface="Twentieth Century"/>
                <a:sym typeface="Twentieth Century"/>
              </a:defRPr>
            </a:lvl1pPr>
            <a:lvl2pPr indent="-228600" lvl="1" marL="914400" marR="0" rtl="0" algn="l">
              <a:lnSpc>
                <a:spcPct val="120000"/>
              </a:lnSpc>
              <a:spcBef>
                <a:spcPts val="50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indent="-228600" lvl="2" marL="1371600" marR="0" rtl="0" algn="l">
              <a:lnSpc>
                <a:spcPct val="120000"/>
              </a:lnSpc>
              <a:spcBef>
                <a:spcPts val="500"/>
              </a:spcBef>
              <a:spcAft>
                <a:spcPts val="0"/>
              </a:spcAft>
              <a:buSzPts val="1400"/>
              <a:buNone/>
              <a:defRPr b="0" i="0" sz="1600" u="none" cap="none" strike="noStrike">
                <a:solidFill>
                  <a:srgbClr val="000000"/>
                </a:solidFill>
                <a:latin typeface="Twentieth Century"/>
                <a:ea typeface="Twentieth Century"/>
                <a:cs typeface="Twentieth Century"/>
                <a:sym typeface="Twentieth Century"/>
              </a:defRPr>
            </a:lvl3pPr>
            <a:lvl4pPr indent="-228600" lvl="3" marL="1828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4pPr>
            <a:lvl5pPr indent="-228600" lvl="4" marL="22860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5pPr>
            <a:lvl6pPr indent="-228600" lvl="5" marL="27432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6pPr>
            <a:lvl7pPr indent="-228600" lvl="6" marL="32004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7pPr>
            <a:lvl8pPr indent="-228600" lvl="7" marL="36576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8pPr>
            <a:lvl9pPr indent="-228600" lvl="8" marL="4114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9pPr>
          </a:lstStyle>
          <a:p/>
        </p:txBody>
      </p:sp>
      <p:sp>
        <p:nvSpPr>
          <p:cNvPr id="123" name="Google Shape;123;p44"/>
          <p:cNvSpPr txBox="1"/>
          <p:nvPr/>
        </p:nvSpPr>
        <p:spPr>
          <a:xfrm>
            <a:off x="7678738" y="5883275"/>
            <a:ext cx="2736850" cy="358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4" name="Google Shape;124;p44"/>
          <p:cNvSpPr txBox="1"/>
          <p:nvPr/>
        </p:nvSpPr>
        <p:spPr>
          <a:xfrm>
            <a:off x="914400" y="5883275"/>
            <a:ext cx="6672263"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5" name="Google Shape;125;p44"/>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1pPr>
            <a:lvl2pPr indent="-209550" lvl="1"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2pPr>
            <a:lvl3pPr indent="-209550" lvl="2"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3pPr>
            <a:lvl4pPr indent="-209550" lvl="3"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4pPr>
            <a:lvl5pPr indent="-209550" lvl="4"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5pPr>
            <a:lvl6pPr indent="-209550" lvl="5"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6pPr>
            <a:lvl7pPr indent="-209550" lvl="6"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7pPr>
            <a:lvl8pPr indent="-209550" lvl="7"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8pPr>
            <a:lvl9pPr indent="-209550" lvl="8"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173" name="Shape 173"/>
        <p:cNvGrpSpPr/>
        <p:nvPr/>
      </p:nvGrpSpPr>
      <p:grpSpPr>
        <a:xfrm>
          <a:off x="0" y="0"/>
          <a:ext cx="0" cy="0"/>
          <a:chOff x="0" y="0"/>
          <a:chExt cx="0" cy="0"/>
        </a:xfrm>
      </p:grpSpPr>
      <p:pic>
        <p:nvPicPr>
          <p:cNvPr id="174" name="Google Shape;174;p56"/>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75" name="Google Shape;175;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6" name="Google Shape;176;p56"/>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9pPr>
          </a:lstStyle>
          <a:p/>
        </p:txBody>
      </p:sp>
      <p:sp>
        <p:nvSpPr>
          <p:cNvPr id="177" name="Google Shape;177;p56"/>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20000"/>
              </a:lnSpc>
              <a:spcBef>
                <a:spcPts val="1000"/>
              </a:spcBef>
              <a:spcAft>
                <a:spcPts val="0"/>
              </a:spcAft>
              <a:buSzPts val="1400"/>
              <a:buNone/>
              <a:defRPr b="0" i="0" sz="2000" u="none" cap="none" strike="noStrike">
                <a:solidFill>
                  <a:srgbClr val="000000"/>
                </a:solidFill>
                <a:latin typeface="Twentieth Century"/>
                <a:ea typeface="Twentieth Century"/>
                <a:cs typeface="Twentieth Century"/>
                <a:sym typeface="Twentieth Century"/>
              </a:defRPr>
            </a:lvl1pPr>
            <a:lvl2pPr indent="-228600" lvl="1" marL="914400" marR="0" rtl="0" algn="l">
              <a:lnSpc>
                <a:spcPct val="120000"/>
              </a:lnSpc>
              <a:spcBef>
                <a:spcPts val="50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indent="-228600" lvl="2" marL="1371600" marR="0" rtl="0" algn="l">
              <a:lnSpc>
                <a:spcPct val="120000"/>
              </a:lnSpc>
              <a:spcBef>
                <a:spcPts val="500"/>
              </a:spcBef>
              <a:spcAft>
                <a:spcPts val="0"/>
              </a:spcAft>
              <a:buSzPts val="1400"/>
              <a:buNone/>
              <a:defRPr b="0" i="0" sz="1600" u="none" cap="none" strike="noStrike">
                <a:solidFill>
                  <a:srgbClr val="000000"/>
                </a:solidFill>
                <a:latin typeface="Twentieth Century"/>
                <a:ea typeface="Twentieth Century"/>
                <a:cs typeface="Twentieth Century"/>
                <a:sym typeface="Twentieth Century"/>
              </a:defRPr>
            </a:lvl3pPr>
            <a:lvl4pPr indent="-228600" lvl="3" marL="1828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4pPr>
            <a:lvl5pPr indent="-228600" lvl="4" marL="22860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5pPr>
            <a:lvl6pPr indent="-228600" lvl="5" marL="27432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6pPr>
            <a:lvl7pPr indent="-228600" lvl="6" marL="32004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7pPr>
            <a:lvl8pPr indent="-228600" lvl="7" marL="36576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8pPr>
            <a:lvl9pPr indent="-228600" lvl="8" marL="4114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9pPr>
          </a:lstStyle>
          <a:p/>
        </p:txBody>
      </p:sp>
      <p:sp>
        <p:nvSpPr>
          <p:cNvPr id="178" name="Google Shape;178;p56"/>
          <p:cNvSpPr txBox="1"/>
          <p:nvPr/>
        </p:nvSpPr>
        <p:spPr>
          <a:xfrm>
            <a:off x="7678738" y="5883275"/>
            <a:ext cx="2736850" cy="358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79" name="Google Shape;179;p56"/>
          <p:cNvSpPr txBox="1"/>
          <p:nvPr/>
        </p:nvSpPr>
        <p:spPr>
          <a:xfrm>
            <a:off x="914400" y="5883275"/>
            <a:ext cx="6672263"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80" name="Google Shape;180;p56"/>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1pPr>
            <a:lvl2pPr indent="-209550" lvl="1"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2pPr>
            <a:lvl3pPr indent="-209550" lvl="2"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3pPr>
            <a:lvl4pPr indent="-209550" lvl="3"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4pPr>
            <a:lvl5pPr indent="-209550" lvl="4"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5pPr>
            <a:lvl6pPr indent="-209550" lvl="5"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6pPr>
            <a:lvl7pPr indent="-209550" lvl="6"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7pPr>
            <a:lvl8pPr indent="-209550" lvl="7"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8pPr>
            <a:lvl9pPr indent="-209550" lvl="8"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228" name="Shape 228"/>
        <p:cNvGrpSpPr/>
        <p:nvPr/>
      </p:nvGrpSpPr>
      <p:grpSpPr>
        <a:xfrm>
          <a:off x="0" y="0"/>
          <a:ext cx="0" cy="0"/>
          <a:chOff x="0" y="0"/>
          <a:chExt cx="0" cy="0"/>
        </a:xfrm>
      </p:grpSpPr>
      <p:pic>
        <p:nvPicPr>
          <p:cNvPr id="229" name="Google Shape;229;p68"/>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230" name="Google Shape;230;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1" name="Google Shape;231;p68"/>
          <p:cNvSpPr txBox="1"/>
          <p:nvPr>
            <p:ph type="title"/>
          </p:nvPr>
        </p:nvSpPr>
        <p:spPr>
          <a:xfrm>
            <a:off x="914400" y="619125"/>
            <a:ext cx="10355263" cy="1587500"/>
          </a:xfrm>
          <a:prstGeom prst="rect">
            <a:avLst/>
          </a:prstGeom>
          <a:noFill/>
          <a:ln>
            <a:noFill/>
          </a:ln>
        </p:spPr>
        <p:txBody>
          <a:bodyPr anchorCtr="0" anchor="ctr" bIns="46800" lIns="90000" spcFirstLastPara="1" rIns="90000" wrap="square" tIns="46800">
            <a:noAutofit/>
          </a:bodyPr>
          <a:lstStyle>
            <a:lvl1pPr lvl="0"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rgbClr val="000000"/>
                </a:solidFill>
                <a:latin typeface="Twentieth Century"/>
                <a:ea typeface="Twentieth Century"/>
                <a:cs typeface="Twentieth Century"/>
                <a:sym typeface="Twentieth Century"/>
              </a:defRPr>
            </a:lvl9pPr>
          </a:lstStyle>
          <a:p/>
        </p:txBody>
      </p:sp>
      <p:sp>
        <p:nvSpPr>
          <p:cNvPr id="232" name="Google Shape;232;p68"/>
          <p:cNvSpPr txBox="1"/>
          <p:nvPr>
            <p:ph idx="1" type="body"/>
          </p:nvPr>
        </p:nvSpPr>
        <p:spPr>
          <a:xfrm>
            <a:off x="914400" y="2366963"/>
            <a:ext cx="10355263" cy="3416300"/>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20000"/>
              </a:lnSpc>
              <a:spcBef>
                <a:spcPts val="1000"/>
              </a:spcBef>
              <a:spcAft>
                <a:spcPts val="0"/>
              </a:spcAft>
              <a:buSzPts val="1400"/>
              <a:buNone/>
              <a:defRPr b="0" i="0" sz="2000" u="none" cap="none" strike="noStrike">
                <a:solidFill>
                  <a:srgbClr val="000000"/>
                </a:solidFill>
                <a:latin typeface="Twentieth Century"/>
                <a:ea typeface="Twentieth Century"/>
                <a:cs typeface="Twentieth Century"/>
                <a:sym typeface="Twentieth Century"/>
              </a:defRPr>
            </a:lvl1pPr>
            <a:lvl2pPr indent="-228600" lvl="1" marL="914400" marR="0" rtl="0" algn="l">
              <a:lnSpc>
                <a:spcPct val="120000"/>
              </a:lnSpc>
              <a:spcBef>
                <a:spcPts val="50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indent="-228600" lvl="2" marL="1371600" marR="0" rtl="0" algn="l">
              <a:lnSpc>
                <a:spcPct val="120000"/>
              </a:lnSpc>
              <a:spcBef>
                <a:spcPts val="500"/>
              </a:spcBef>
              <a:spcAft>
                <a:spcPts val="0"/>
              </a:spcAft>
              <a:buSzPts val="1400"/>
              <a:buNone/>
              <a:defRPr b="0" i="0" sz="1600" u="none" cap="none" strike="noStrike">
                <a:solidFill>
                  <a:srgbClr val="000000"/>
                </a:solidFill>
                <a:latin typeface="Twentieth Century"/>
                <a:ea typeface="Twentieth Century"/>
                <a:cs typeface="Twentieth Century"/>
                <a:sym typeface="Twentieth Century"/>
              </a:defRPr>
            </a:lvl3pPr>
            <a:lvl4pPr indent="-228600" lvl="3" marL="1828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4pPr>
            <a:lvl5pPr indent="-228600" lvl="4" marL="22860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5pPr>
            <a:lvl6pPr indent="-228600" lvl="5" marL="27432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6pPr>
            <a:lvl7pPr indent="-228600" lvl="6" marL="32004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7pPr>
            <a:lvl8pPr indent="-228600" lvl="7" marL="36576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8pPr>
            <a:lvl9pPr indent="-228600" lvl="8" marL="4114800" marR="0" rtl="0" algn="l">
              <a:lnSpc>
                <a:spcPct val="120000"/>
              </a:lnSpc>
              <a:spcBef>
                <a:spcPts val="500"/>
              </a:spcBef>
              <a:spcAft>
                <a:spcPts val="0"/>
              </a:spcAft>
              <a:buSzPts val="1400"/>
              <a:buNone/>
              <a:defRPr b="0" i="0" sz="1400" u="none" cap="none" strike="noStrike">
                <a:solidFill>
                  <a:srgbClr val="000000"/>
                </a:solidFill>
                <a:latin typeface="Twentieth Century"/>
                <a:ea typeface="Twentieth Century"/>
                <a:cs typeface="Twentieth Century"/>
                <a:sym typeface="Twentieth Century"/>
              </a:defRPr>
            </a:lvl9pPr>
          </a:lstStyle>
          <a:p/>
        </p:txBody>
      </p:sp>
      <p:sp>
        <p:nvSpPr>
          <p:cNvPr id="233" name="Google Shape;233;p68"/>
          <p:cNvSpPr txBox="1"/>
          <p:nvPr/>
        </p:nvSpPr>
        <p:spPr>
          <a:xfrm>
            <a:off x="7678738" y="5883275"/>
            <a:ext cx="2736850" cy="358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34" name="Google Shape;234;p68"/>
          <p:cNvSpPr txBox="1"/>
          <p:nvPr/>
        </p:nvSpPr>
        <p:spPr>
          <a:xfrm>
            <a:off x="914400" y="5883275"/>
            <a:ext cx="6672263"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35" name="Google Shape;235;p68"/>
          <p:cNvSpPr txBox="1"/>
          <p:nvPr>
            <p:ph idx="12" type="sldNum"/>
          </p:nvPr>
        </p:nvSpPr>
        <p:spPr>
          <a:xfrm>
            <a:off x="10514013" y="5883275"/>
            <a:ext cx="755650" cy="357188"/>
          </a:xfrm>
          <a:prstGeom prst="rect">
            <a:avLst/>
          </a:prstGeom>
          <a:noFill/>
          <a:ln>
            <a:noFill/>
          </a:ln>
        </p:spPr>
        <p:txBody>
          <a:bodyPr anchorCtr="0" anchor="ctr" bIns="46800" lIns="90000" spcFirstLastPara="1" rIns="90000" wrap="square" tIns="46800">
            <a:noAutofit/>
          </a:bodyPr>
          <a:lstStyle>
            <a:lvl1pPr indent="-209550" lvl="0"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1pPr>
            <a:lvl2pPr indent="-209550" lvl="1"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2pPr>
            <a:lvl3pPr indent="-209550" lvl="2"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3pPr>
            <a:lvl4pPr indent="-209550" lvl="3"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4pPr>
            <a:lvl5pPr indent="-209550" lvl="4"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5pPr>
            <a:lvl6pPr indent="-209550" lvl="5"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6pPr>
            <a:lvl7pPr indent="-209550" lvl="6"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7pPr>
            <a:lvl8pPr indent="-209550" lvl="7"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8pPr>
            <a:lvl9pPr indent="-209550" lvl="8" marL="215900" marR="0" rtl="0" algn="r">
              <a:spcBef>
                <a:spcPts val="0"/>
              </a:spcBef>
              <a:spcAft>
                <a:spcPts val="0"/>
              </a:spcAft>
              <a:buClr>
                <a:srgbClr val="000000"/>
              </a:buClr>
              <a:buSzPts val="1000"/>
              <a:buFont typeface="Times New Roman"/>
              <a:buNone/>
              <a:defRPr sz="1000">
                <a:solidFill>
                  <a:srgbClr val="000000"/>
                </a:solidFill>
                <a:latin typeface="Times New Roman"/>
                <a:ea typeface="Times New Roman"/>
                <a:cs typeface="Times New Roman"/>
                <a:sym typeface="Times New Roman"/>
              </a:defRPr>
            </a:lvl9pPr>
          </a:lstStyle>
          <a:p>
            <a:pPr indent="-209550" lvl="0" marL="21590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286" name="Shape 286"/>
        <p:cNvGrpSpPr/>
        <p:nvPr/>
      </p:nvGrpSpPr>
      <p:grpSpPr>
        <a:xfrm>
          <a:off x="0" y="0"/>
          <a:ext cx="0" cy="0"/>
          <a:chOff x="0" y="0"/>
          <a:chExt cx="0" cy="0"/>
        </a:xfrm>
      </p:grpSpPr>
      <p:sp>
        <p:nvSpPr>
          <p:cNvPr id="287" name="Google Shape;287;p1"/>
          <p:cNvSpPr txBox="1"/>
          <p:nvPr/>
        </p:nvSpPr>
        <p:spPr>
          <a:xfrm>
            <a:off x="914400" y="4402138"/>
            <a:ext cx="10363200" cy="1360487"/>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PREPARATORIA FRANCISCO LARROYO</a:t>
            </a:r>
            <a:br>
              <a:rPr lang="es-MX" sz="3600">
                <a:solidFill>
                  <a:srgbClr val="000000"/>
                </a:solidFill>
                <a:latin typeface="Twentieth Century"/>
                <a:ea typeface="Twentieth Century"/>
                <a:cs typeface="Twentieth Century"/>
                <a:sym typeface="Twentieth Century"/>
              </a:rPr>
            </a:br>
            <a:r>
              <a:rPr lang="es-MX" sz="3600">
                <a:solidFill>
                  <a:srgbClr val="000000"/>
                </a:solidFill>
                <a:latin typeface="Twentieth Century"/>
                <a:ea typeface="Twentieth Century"/>
                <a:cs typeface="Twentieth Century"/>
                <a:sym typeface="Twentieth Century"/>
              </a:rPr>
              <a:t>EQUIPO #</a:t>
            </a:r>
            <a:endParaRPr/>
          </a:p>
        </p:txBody>
      </p:sp>
      <p:pic>
        <p:nvPicPr>
          <p:cNvPr id="288" name="Google Shape;288;p1"/>
          <p:cNvPicPr preferRelativeResize="0"/>
          <p:nvPr/>
        </p:nvPicPr>
        <p:blipFill rotWithShape="1">
          <a:blip r:embed="rId3">
            <a:alphaModFix/>
          </a:blip>
          <a:srcRect b="0" l="0" r="0" t="0"/>
          <a:stretch/>
        </p:blipFill>
        <p:spPr>
          <a:xfrm>
            <a:off x="4027488" y="1296988"/>
            <a:ext cx="3822700" cy="301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40" name="Shape 340"/>
        <p:cNvGrpSpPr/>
        <p:nvPr/>
      </p:nvGrpSpPr>
      <p:grpSpPr>
        <a:xfrm>
          <a:off x="0" y="0"/>
          <a:ext cx="0" cy="0"/>
          <a:chOff x="0" y="0"/>
          <a:chExt cx="0" cy="0"/>
        </a:xfrm>
      </p:grpSpPr>
      <p:sp>
        <p:nvSpPr>
          <p:cNvPr id="341" name="Google Shape;341;p10"/>
          <p:cNvSpPr txBox="1"/>
          <p:nvPr/>
        </p:nvSpPr>
        <p:spPr>
          <a:xfrm>
            <a:off x="6335713" y="222250"/>
            <a:ext cx="5251450" cy="1138238"/>
          </a:xfrm>
          <a:prstGeom prst="rect">
            <a:avLst/>
          </a:prstGeom>
          <a:noFill/>
          <a:ln>
            <a:noFill/>
          </a:ln>
        </p:spPr>
        <p:txBody>
          <a:bodyPr anchorCtr="0" anchor="ctr" bIns="46800" lIns="90000" spcFirstLastPara="1" rIns="90000" wrap="square" tIns="46800">
            <a:noAutofit/>
          </a:bodyPr>
          <a:lstStyle/>
          <a:p>
            <a:pPr indent="0" lvl="0" marL="0" marR="0" rtl="0" algn="r">
              <a:lnSpc>
                <a:spcPct val="90000"/>
              </a:lnSpc>
              <a:spcBef>
                <a:spcPts val="0"/>
              </a:spcBef>
              <a:spcAft>
                <a:spcPts val="0"/>
              </a:spcAft>
              <a:buClr>
                <a:srgbClr val="000000"/>
              </a:buClr>
              <a:buSzPts val="2500"/>
              <a:buFont typeface="Times New Roman"/>
              <a:buNone/>
            </a:pPr>
            <a:r>
              <a:rPr b="1" lang="es-MX" sz="2500">
                <a:solidFill>
                  <a:srgbClr val="000000"/>
                </a:solidFill>
                <a:latin typeface="Arial"/>
                <a:ea typeface="Arial"/>
                <a:cs typeface="Arial"/>
                <a:sym typeface="Arial"/>
              </a:rPr>
              <a:t>Producto 1. C.A.I.A.C. Conclusiones Generales. Interdisciplinariedad</a:t>
            </a:r>
            <a:endParaRPr/>
          </a:p>
        </p:txBody>
      </p:sp>
      <p:pic>
        <p:nvPicPr>
          <p:cNvPr id="342" name="Google Shape;342;p10"/>
          <p:cNvPicPr preferRelativeResize="0"/>
          <p:nvPr/>
        </p:nvPicPr>
        <p:blipFill rotWithShape="1">
          <a:blip r:embed="rId3">
            <a:alphaModFix/>
          </a:blip>
          <a:srcRect b="0" l="0" r="0" t="0"/>
          <a:stretch/>
        </p:blipFill>
        <p:spPr>
          <a:xfrm>
            <a:off x="360363" y="1295400"/>
            <a:ext cx="11447462" cy="52562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46" name="Shape 346"/>
        <p:cNvGrpSpPr/>
        <p:nvPr/>
      </p:nvGrpSpPr>
      <p:grpSpPr>
        <a:xfrm>
          <a:off x="0" y="0"/>
          <a:ext cx="0" cy="0"/>
          <a:chOff x="0" y="0"/>
          <a:chExt cx="0" cy="0"/>
        </a:xfrm>
      </p:grpSpPr>
      <p:sp>
        <p:nvSpPr>
          <p:cNvPr id="347" name="Google Shape;347;p11"/>
          <p:cNvSpPr txBox="1"/>
          <p:nvPr/>
        </p:nvSpPr>
        <p:spPr>
          <a:xfrm>
            <a:off x="6119813" y="87313"/>
            <a:ext cx="5156200" cy="1122362"/>
          </a:xfrm>
          <a:prstGeom prst="rect">
            <a:avLst/>
          </a:prstGeom>
          <a:noFill/>
          <a:ln>
            <a:noFill/>
          </a:ln>
        </p:spPr>
        <p:txBody>
          <a:bodyPr anchorCtr="0" anchor="ctr" bIns="46800" lIns="90000" spcFirstLastPara="1" rIns="90000" wrap="square" tIns="46800">
            <a:noAutofit/>
          </a:bodyPr>
          <a:lstStyle/>
          <a:p>
            <a:pPr indent="0" lvl="0" marL="0" marR="0" rtl="0" algn="r">
              <a:lnSpc>
                <a:spcPct val="90000"/>
              </a:lnSpc>
              <a:spcBef>
                <a:spcPts val="0"/>
              </a:spcBef>
              <a:spcAft>
                <a:spcPts val="0"/>
              </a:spcAft>
              <a:buClr>
                <a:srgbClr val="000000"/>
              </a:buClr>
              <a:buSzPts val="2500"/>
              <a:buFont typeface="Times New Roman"/>
              <a:buNone/>
            </a:pPr>
            <a:r>
              <a:rPr b="1" lang="es-MX" sz="2500">
                <a:solidFill>
                  <a:srgbClr val="000000"/>
                </a:solidFill>
                <a:latin typeface="Arial"/>
                <a:ea typeface="Arial"/>
                <a:cs typeface="Arial"/>
                <a:sym typeface="Arial"/>
              </a:rPr>
              <a:t>Producto 1. C.A.I.A.C. Conclusiones Generales. Interdisciplinariedad</a:t>
            </a:r>
            <a:endParaRPr/>
          </a:p>
        </p:txBody>
      </p:sp>
      <p:pic>
        <p:nvPicPr>
          <p:cNvPr id="348" name="Google Shape;348;p11"/>
          <p:cNvPicPr preferRelativeResize="0"/>
          <p:nvPr/>
        </p:nvPicPr>
        <p:blipFill rotWithShape="1">
          <a:blip r:embed="rId3">
            <a:alphaModFix/>
          </a:blip>
          <a:srcRect b="0" l="0" r="0" t="0"/>
          <a:stretch/>
        </p:blipFill>
        <p:spPr>
          <a:xfrm>
            <a:off x="431800" y="1223963"/>
            <a:ext cx="11088688" cy="56340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52" name="Shape 352"/>
        <p:cNvGrpSpPr/>
        <p:nvPr/>
      </p:nvGrpSpPr>
      <p:grpSpPr>
        <a:xfrm>
          <a:off x="0" y="0"/>
          <a:ext cx="0" cy="0"/>
          <a:chOff x="0" y="0"/>
          <a:chExt cx="0" cy="0"/>
        </a:xfrm>
      </p:grpSpPr>
      <p:sp>
        <p:nvSpPr>
          <p:cNvPr id="353" name="Google Shape;353;p12"/>
          <p:cNvSpPr txBox="1"/>
          <p:nvPr/>
        </p:nvSpPr>
        <p:spPr>
          <a:xfrm>
            <a:off x="1008063" y="63500"/>
            <a:ext cx="10360025" cy="6556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PRODUCTO 3. EVIDENCIAS FOTOGRÁFICAS</a:t>
            </a:r>
            <a:endParaRPr/>
          </a:p>
        </p:txBody>
      </p:sp>
      <p:pic>
        <p:nvPicPr>
          <p:cNvPr id="354" name="Google Shape;354;p12"/>
          <p:cNvPicPr preferRelativeResize="0"/>
          <p:nvPr/>
        </p:nvPicPr>
        <p:blipFill rotWithShape="1">
          <a:blip r:embed="rId3">
            <a:alphaModFix/>
          </a:blip>
          <a:srcRect b="0" l="0" r="0" t="0"/>
          <a:stretch/>
        </p:blipFill>
        <p:spPr>
          <a:xfrm>
            <a:off x="1008063" y="774700"/>
            <a:ext cx="3671887" cy="3168650"/>
          </a:xfrm>
          <a:prstGeom prst="rect">
            <a:avLst/>
          </a:prstGeom>
          <a:noFill/>
          <a:ln>
            <a:noFill/>
          </a:ln>
        </p:spPr>
      </p:pic>
      <p:pic>
        <p:nvPicPr>
          <p:cNvPr id="355" name="Google Shape;355;p12"/>
          <p:cNvPicPr preferRelativeResize="0"/>
          <p:nvPr/>
        </p:nvPicPr>
        <p:blipFill rotWithShape="1">
          <a:blip r:embed="rId4">
            <a:alphaModFix/>
          </a:blip>
          <a:srcRect b="0" l="0" r="0" t="0"/>
          <a:stretch/>
        </p:blipFill>
        <p:spPr>
          <a:xfrm>
            <a:off x="7127875" y="720725"/>
            <a:ext cx="4032250" cy="3240088"/>
          </a:xfrm>
          <a:prstGeom prst="rect">
            <a:avLst/>
          </a:prstGeom>
          <a:noFill/>
          <a:ln>
            <a:noFill/>
          </a:ln>
        </p:spPr>
      </p:pic>
      <p:pic>
        <p:nvPicPr>
          <p:cNvPr id="356" name="Google Shape;356;p12"/>
          <p:cNvPicPr preferRelativeResize="0"/>
          <p:nvPr/>
        </p:nvPicPr>
        <p:blipFill rotWithShape="1">
          <a:blip r:embed="rId5">
            <a:alphaModFix/>
          </a:blip>
          <a:srcRect b="0" l="0" r="0" t="0"/>
          <a:stretch/>
        </p:blipFill>
        <p:spPr>
          <a:xfrm>
            <a:off x="4032250" y="3887788"/>
            <a:ext cx="3887788" cy="28082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60" name="Shape 360"/>
        <p:cNvGrpSpPr/>
        <p:nvPr/>
      </p:nvGrpSpPr>
      <p:grpSpPr>
        <a:xfrm>
          <a:off x="0" y="0"/>
          <a:ext cx="0" cy="0"/>
          <a:chOff x="0" y="0"/>
          <a:chExt cx="0" cy="0"/>
        </a:xfrm>
      </p:grpSpPr>
      <p:sp>
        <p:nvSpPr>
          <p:cNvPr id="361" name="Google Shape;361;p13"/>
          <p:cNvSpPr txBox="1"/>
          <p:nvPr/>
        </p:nvSpPr>
        <p:spPr>
          <a:xfrm>
            <a:off x="863600" y="71438"/>
            <a:ext cx="7343775" cy="1081087"/>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Cuidemos de nuestra salud en esta nueva normalidad</a:t>
            </a:r>
            <a:endParaRPr/>
          </a:p>
        </p:txBody>
      </p:sp>
      <p:sp>
        <p:nvSpPr>
          <p:cNvPr id="362" name="Google Shape;362;p13"/>
          <p:cNvSpPr txBox="1"/>
          <p:nvPr/>
        </p:nvSpPr>
        <p:spPr>
          <a:xfrm>
            <a:off x="7897813" y="123825"/>
            <a:ext cx="4197350" cy="752475"/>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2400"/>
              <a:buFont typeface="Times New Roman"/>
              <a:buNone/>
            </a:pPr>
            <a:r>
              <a:rPr lang="es-MX" sz="2400">
                <a:solidFill>
                  <a:srgbClr val="000000"/>
                </a:solidFill>
                <a:latin typeface="Twentieth Century"/>
                <a:ea typeface="Twentieth Century"/>
                <a:cs typeface="Twentieth Century"/>
                <a:sym typeface="Twentieth Century"/>
              </a:rPr>
              <a:t>PRODUCTO 2. Organizador gráfico del proyecto.</a:t>
            </a:r>
            <a:endParaRPr/>
          </a:p>
        </p:txBody>
      </p:sp>
      <p:sp>
        <p:nvSpPr>
          <p:cNvPr id="363" name="Google Shape;363;p13"/>
          <p:cNvSpPr txBox="1"/>
          <p:nvPr/>
        </p:nvSpPr>
        <p:spPr>
          <a:xfrm>
            <a:off x="4008562" y="2919234"/>
            <a:ext cx="3168352" cy="1015663"/>
          </a:xfrm>
          <a:prstGeom prst="rect">
            <a:avLst/>
          </a:prstGeom>
          <a:noFill/>
          <a:ln>
            <a:noFill/>
          </a:ln>
        </p:spPr>
        <p:txBody>
          <a:bodyPr anchorCtr="0" anchor="t" bIns="45700" lIns="91425" spcFirstLastPara="1" rIns="91425" wrap="square" tIns="45700">
            <a:spAutoFit/>
          </a:bodyPr>
          <a:lstStyle/>
          <a:p>
            <a:pPr indent="0" lvl="0" marL="0" marR="114300" rtl="0" algn="just">
              <a:spcBef>
                <a:spcPts val="0"/>
              </a:spcBef>
              <a:spcAft>
                <a:spcPts val="0"/>
              </a:spcAft>
              <a:buNone/>
            </a:pPr>
            <a:r>
              <a:rPr lang="es-MX" sz="1000">
                <a:solidFill>
                  <a:schemeClr val="dk1"/>
                </a:solidFill>
                <a:latin typeface="Century Gothic"/>
                <a:ea typeface="Century Gothic"/>
                <a:cs typeface="Century Gothic"/>
                <a:sym typeface="Century Gothic"/>
              </a:rPr>
              <a:t>Construir un lavamanos portátil para la comunidad (alumnos, docentes, personas en general) de la Preparatoria Francisco Larroyo, para mejorar la frecuencia del hábito de lavado de manos y con ello reducir la posibilidad de contraer alguna enfermedad.</a:t>
            </a:r>
            <a:endParaRPr sz="1000">
              <a:solidFill>
                <a:schemeClr val="dk1"/>
              </a:solidFill>
              <a:latin typeface="Times New Roman"/>
              <a:ea typeface="Times New Roman"/>
              <a:cs typeface="Times New Roman"/>
              <a:sym typeface="Times New Roman"/>
            </a:endParaRPr>
          </a:p>
        </p:txBody>
      </p:sp>
      <p:sp>
        <p:nvSpPr>
          <p:cNvPr id="364" name="Google Shape;364;p13"/>
          <p:cNvSpPr/>
          <p:nvPr/>
        </p:nvSpPr>
        <p:spPr>
          <a:xfrm>
            <a:off x="3936554" y="2919234"/>
            <a:ext cx="3168352" cy="115783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65" name="Google Shape;365;p13"/>
          <p:cNvSpPr/>
          <p:nvPr/>
        </p:nvSpPr>
        <p:spPr>
          <a:xfrm>
            <a:off x="4908663" y="2477828"/>
            <a:ext cx="936104" cy="457795"/>
          </a:xfrm>
          <a:prstGeom prst="downArrow">
            <a:avLst>
              <a:gd fmla="val 50000" name="adj1"/>
              <a:gd fmla="val 25000" name="adj2"/>
            </a:avLst>
          </a:prstGeom>
          <a:solidFill>
            <a:srgbClr val="CC3300"/>
          </a:solidFill>
          <a:ln cap="sq"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66" name="Google Shape;366;p13"/>
          <p:cNvPicPr preferRelativeResize="0"/>
          <p:nvPr/>
        </p:nvPicPr>
        <p:blipFill rotWithShape="1">
          <a:blip r:embed="rId3">
            <a:alphaModFix/>
          </a:blip>
          <a:srcRect b="0" l="0" r="0" t="0"/>
          <a:stretch/>
        </p:blipFill>
        <p:spPr>
          <a:xfrm>
            <a:off x="5063651" y="2690336"/>
            <a:ext cx="626127" cy="185193"/>
          </a:xfrm>
          <a:prstGeom prst="rect">
            <a:avLst/>
          </a:prstGeom>
          <a:noFill/>
          <a:ln>
            <a:noFill/>
          </a:ln>
        </p:spPr>
      </p:pic>
      <p:sp>
        <p:nvSpPr>
          <p:cNvPr id="367" name="Google Shape;367;p13"/>
          <p:cNvSpPr txBox="1"/>
          <p:nvPr/>
        </p:nvSpPr>
        <p:spPr>
          <a:xfrm>
            <a:off x="4535475" y="1094275"/>
            <a:ext cx="2425500" cy="1266600"/>
          </a:xfrm>
          <a:prstGeom prst="rect">
            <a:avLst/>
          </a:prstGeom>
          <a:solidFill>
            <a:srgbClr val="FFFFFF">
              <a:alpha val="0"/>
            </a:srgbClr>
          </a:solidFill>
          <a:ln cap="flat" cmpd="sng" w="9525">
            <a:solidFill>
              <a:srgbClr val="000000"/>
            </a:solidFill>
            <a:prstDash val="solid"/>
            <a:miter lim="800000"/>
            <a:headEnd len="sm" w="sm" type="none"/>
            <a:tailEnd len="sm" w="sm" type="none"/>
          </a:ln>
        </p:spPr>
        <p:txBody>
          <a:bodyPr anchorCtr="0" anchor="t" bIns="3175" lIns="3175" spcFirstLastPara="1" rIns="3175" wrap="square" tIns="3175">
            <a:noAutofit/>
          </a:bodyPr>
          <a:lstStyle/>
          <a:p>
            <a:pPr indent="0" lvl="0" marL="0" marR="0" rtl="0" algn="l">
              <a:lnSpc>
                <a:spcPct val="100000"/>
              </a:lnSpc>
              <a:spcBef>
                <a:spcPts val="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3.2 Participación ciudadana y derechos humanos en el marco de los regímenes político y las ideas contemporáneas.</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4.2 Desarrollo del conocimiento científica y su impacto en las concepciones acerca del mundo.</a:t>
            </a:r>
            <a:endParaRPr/>
          </a:p>
        </p:txBody>
      </p:sp>
      <p:sp>
        <p:nvSpPr>
          <p:cNvPr id="368" name="Google Shape;368;p13"/>
          <p:cNvSpPr/>
          <p:nvPr/>
        </p:nvSpPr>
        <p:spPr>
          <a:xfrm>
            <a:off x="6960890" y="1654879"/>
            <a:ext cx="381000" cy="381000"/>
          </a:xfrm>
          <a:custGeom>
            <a:rect b="b" l="l" r="r" t="t"/>
            <a:pathLst>
              <a:path extrusionOk="0" h="147" w="142">
                <a:moveTo>
                  <a:pt x="98" y="21"/>
                </a:moveTo>
                <a:cubicBezTo>
                  <a:pt x="64" y="21"/>
                  <a:pt x="36" y="50"/>
                  <a:pt x="36" y="84"/>
                </a:cubicBezTo>
                <a:cubicBezTo>
                  <a:pt x="36" y="102"/>
                  <a:pt x="22" y="116"/>
                  <a:pt x="4" y="116"/>
                </a:cubicBezTo>
                <a:cubicBezTo>
                  <a:pt x="0" y="116"/>
                  <a:pt x="0" y="116"/>
                  <a:pt x="0" y="116"/>
                </a:cubicBezTo>
                <a:cubicBezTo>
                  <a:pt x="0" y="147"/>
                  <a:pt x="0" y="147"/>
                  <a:pt x="0" y="147"/>
                </a:cubicBezTo>
                <a:cubicBezTo>
                  <a:pt x="4" y="147"/>
                  <a:pt x="4" y="147"/>
                  <a:pt x="4" y="147"/>
                </a:cubicBezTo>
                <a:cubicBezTo>
                  <a:pt x="39" y="147"/>
                  <a:pt x="67" y="119"/>
                  <a:pt x="67" y="84"/>
                </a:cubicBezTo>
                <a:cubicBezTo>
                  <a:pt x="67" y="67"/>
                  <a:pt x="81" y="53"/>
                  <a:pt x="98" y="53"/>
                </a:cubicBezTo>
                <a:cubicBezTo>
                  <a:pt x="103" y="53"/>
                  <a:pt x="103" y="53"/>
                  <a:pt x="103" y="53"/>
                </a:cubicBezTo>
                <a:cubicBezTo>
                  <a:pt x="103" y="73"/>
                  <a:pt x="103" y="73"/>
                  <a:pt x="103" y="73"/>
                </a:cubicBezTo>
                <a:cubicBezTo>
                  <a:pt x="142" y="37"/>
                  <a:pt x="142" y="37"/>
                  <a:pt x="142" y="37"/>
                </a:cubicBezTo>
                <a:cubicBezTo>
                  <a:pt x="103" y="0"/>
                  <a:pt x="103" y="0"/>
                  <a:pt x="103" y="0"/>
                </a:cubicBezTo>
                <a:cubicBezTo>
                  <a:pt x="103" y="21"/>
                  <a:pt x="103" y="21"/>
                  <a:pt x="103" y="21"/>
                </a:cubicBezTo>
                <a:lnTo>
                  <a:pt x="98" y="21"/>
                </a:lnTo>
                <a:close/>
              </a:path>
            </a:pathLst>
          </a:custGeom>
          <a:solidFill>
            <a:srgbClr val="FF6600"/>
          </a:solidFill>
          <a:ln cap="flat"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69" name="Google Shape;369;p13"/>
          <p:cNvPicPr preferRelativeResize="0"/>
          <p:nvPr/>
        </p:nvPicPr>
        <p:blipFill rotWithShape="1">
          <a:blip r:embed="rId4">
            <a:alphaModFix/>
          </a:blip>
          <a:srcRect b="0" l="0" r="0" t="0"/>
          <a:stretch/>
        </p:blipFill>
        <p:spPr>
          <a:xfrm>
            <a:off x="7365380" y="928687"/>
            <a:ext cx="2247619" cy="1266667"/>
          </a:xfrm>
          <a:prstGeom prst="rect">
            <a:avLst/>
          </a:prstGeom>
          <a:noFill/>
          <a:ln>
            <a:noFill/>
          </a:ln>
        </p:spPr>
      </p:pic>
      <p:sp>
        <p:nvSpPr>
          <p:cNvPr id="370" name="Google Shape;370;p13"/>
          <p:cNvSpPr/>
          <p:nvPr/>
        </p:nvSpPr>
        <p:spPr>
          <a:xfrm>
            <a:off x="7104905" y="3212976"/>
            <a:ext cx="792907" cy="864096"/>
          </a:xfrm>
          <a:prstGeom prst="leftArrow">
            <a:avLst>
              <a:gd fmla="val 50000" name="adj1"/>
              <a:gd fmla="val 25000" name="adj2"/>
            </a:avLst>
          </a:prstGeom>
          <a:solidFill>
            <a:srgbClr val="83CAFF"/>
          </a:solidFill>
          <a:ln cap="sq"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71" name="Google Shape;371;p13"/>
          <p:cNvPicPr preferRelativeResize="0"/>
          <p:nvPr/>
        </p:nvPicPr>
        <p:blipFill rotWithShape="1">
          <a:blip r:embed="rId5">
            <a:alphaModFix/>
          </a:blip>
          <a:srcRect b="0" l="0" r="0" t="0"/>
          <a:stretch/>
        </p:blipFill>
        <p:spPr>
          <a:xfrm>
            <a:off x="7117650" y="3529326"/>
            <a:ext cx="819048" cy="257143"/>
          </a:xfrm>
          <a:prstGeom prst="rect">
            <a:avLst/>
          </a:prstGeom>
          <a:noFill/>
          <a:ln>
            <a:noFill/>
          </a:ln>
        </p:spPr>
      </p:pic>
      <p:sp>
        <p:nvSpPr>
          <p:cNvPr id="372" name="Google Shape;372;p13"/>
          <p:cNvSpPr txBox="1"/>
          <p:nvPr/>
        </p:nvSpPr>
        <p:spPr>
          <a:xfrm>
            <a:off x="7980629" y="2627363"/>
            <a:ext cx="1679053" cy="2092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000" u="none" strike="noStrike">
                <a:solidFill>
                  <a:srgbClr val="000000"/>
                </a:solidFill>
                <a:latin typeface="Century Gothic"/>
                <a:ea typeface="Century Gothic"/>
                <a:cs typeface="Century Gothic"/>
                <a:sym typeface="Century Gothic"/>
              </a:rPr>
              <a:t>1.2 Problemas de razones y proporciones.</a:t>
            </a:r>
            <a:endParaRPr b="0" sz="1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0" i="0" lang="es-MX" sz="1000" u="none" strike="noStrike">
                <a:solidFill>
                  <a:srgbClr val="000000"/>
                </a:solidFill>
                <a:latin typeface="Century Gothic"/>
                <a:ea typeface="Century Gothic"/>
                <a:cs typeface="Century Gothic"/>
                <a:sym typeface="Century Gothic"/>
              </a:rPr>
              <a:t>1.5 Modelación de situaciones con los números reales.</a:t>
            </a:r>
            <a:endParaRPr b="0" sz="1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0" i="0" lang="es-MX" sz="1000" u="none" strike="noStrike">
                <a:solidFill>
                  <a:srgbClr val="000000"/>
                </a:solidFill>
                <a:latin typeface="Century Gothic"/>
                <a:ea typeface="Century Gothic"/>
                <a:cs typeface="Century Gothic"/>
                <a:sym typeface="Century Gothic"/>
              </a:rPr>
              <a:t>1.6 Aplicación de jerarquía operaciones en los diferentes números reales.</a:t>
            </a:r>
            <a:endParaRPr b="0" sz="1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0" i="0" lang="es-MX" sz="1000" u="none" strike="noStrike">
                <a:solidFill>
                  <a:srgbClr val="000000"/>
                </a:solidFill>
                <a:latin typeface="Century Gothic"/>
                <a:ea typeface="Century Gothic"/>
                <a:cs typeface="Century Gothic"/>
                <a:sym typeface="Century Gothic"/>
              </a:rPr>
              <a:t>2.4 Traducción de ideas entre el lenguaje materno y lenguaje matemático</a:t>
            </a:r>
            <a:endParaRPr sz="1800">
              <a:solidFill>
                <a:schemeClr val="lt1"/>
              </a:solidFill>
              <a:latin typeface="Twentieth Century"/>
              <a:ea typeface="Twentieth Century"/>
              <a:cs typeface="Twentieth Century"/>
              <a:sym typeface="Twentieth Century"/>
            </a:endParaRPr>
          </a:p>
        </p:txBody>
      </p:sp>
      <p:sp>
        <p:nvSpPr>
          <p:cNvPr id="373" name="Google Shape;373;p13"/>
          <p:cNvSpPr/>
          <p:nvPr/>
        </p:nvSpPr>
        <p:spPr>
          <a:xfrm>
            <a:off x="7951506" y="2636912"/>
            <a:ext cx="1715187" cy="206212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74" name="Google Shape;374;p13"/>
          <p:cNvSpPr txBox="1"/>
          <p:nvPr/>
        </p:nvSpPr>
        <p:spPr>
          <a:xfrm>
            <a:off x="5184599" y="4370814"/>
            <a:ext cx="2386523" cy="2154530"/>
          </a:xfrm>
          <a:prstGeom prst="rect">
            <a:avLst/>
          </a:prstGeom>
          <a:solidFill>
            <a:srgbClr val="FFFFFF">
              <a:alpha val="0"/>
            </a:srgbClr>
          </a:solidFill>
          <a:ln cap="flat" cmpd="sng" w="9525">
            <a:solidFill>
              <a:srgbClr val="000000"/>
            </a:solidFill>
            <a:prstDash val="solid"/>
            <a:miter lim="800000"/>
            <a:headEnd len="sm" w="sm" type="none"/>
            <a:tailEnd len="sm" w="sm" type="none"/>
          </a:ln>
        </p:spPr>
        <p:txBody>
          <a:bodyPr anchorCtr="0" anchor="t" bIns="3175" lIns="3175" spcFirstLastPara="1" rIns="3175" wrap="square" tIns="3175">
            <a:noAutofit/>
          </a:bodyPr>
          <a:lstStyle/>
          <a:p>
            <a:pPr indent="0" lvl="0" marL="0" marR="0" rtl="0" algn="l">
              <a:lnSpc>
                <a:spcPct val="100000"/>
              </a:lnSpc>
              <a:spcBef>
                <a:spcPts val="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Problemas naturales y sociales</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Modelación de situaciones que requieren el uso de números reales y expresiones algebraicas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Notación científica</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Expresión algebraica</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Interpretación de resultados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Argumentación de conclusiones</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Expresión de ideas</a:t>
            </a:r>
            <a:endParaRPr b="0" i="0" sz="1800" u="none" cap="none" strike="noStrike">
              <a:solidFill>
                <a:schemeClr val="dk1"/>
              </a:solidFill>
              <a:latin typeface="Twentieth Century"/>
              <a:ea typeface="Twentieth Century"/>
              <a:cs typeface="Twentieth Century"/>
              <a:sym typeface="Twentieth Century"/>
            </a:endParaRPr>
          </a:p>
        </p:txBody>
      </p:sp>
      <p:sp>
        <p:nvSpPr>
          <p:cNvPr id="375" name="Google Shape;375;p13"/>
          <p:cNvSpPr/>
          <p:nvPr/>
        </p:nvSpPr>
        <p:spPr>
          <a:xfrm>
            <a:off x="3884653" y="4077072"/>
            <a:ext cx="937121" cy="485111"/>
          </a:xfrm>
          <a:prstGeom prst="upArrow">
            <a:avLst>
              <a:gd fmla="val 50037" name="adj1"/>
              <a:gd fmla="val 42514" name="adj2"/>
            </a:avLst>
          </a:prstGeom>
          <a:solidFill>
            <a:srgbClr val="9933FF"/>
          </a:solidFill>
          <a:ln cap="sq" cmpd="sng" w="9525">
            <a:solidFill>
              <a:srgbClr val="99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76" name="Google Shape;376;p13"/>
          <p:cNvSpPr txBox="1"/>
          <p:nvPr/>
        </p:nvSpPr>
        <p:spPr>
          <a:xfrm>
            <a:off x="4152578" y="4245383"/>
            <a:ext cx="533400" cy="174625"/>
          </a:xfrm>
          <a:prstGeom prst="rect">
            <a:avLst/>
          </a:prstGeom>
          <a:solidFill>
            <a:srgbClr val="FFFFFF">
              <a:alpha val="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Times New Roman"/>
              <a:buNone/>
            </a:pPr>
            <a:r>
              <a:rPr b="1" i="0" lang="es-MX" sz="1100" u="none" cap="none" strike="noStrike">
                <a:solidFill>
                  <a:srgbClr val="FFFFFF"/>
                </a:solidFill>
                <a:latin typeface="Calibri"/>
                <a:ea typeface="Calibri"/>
                <a:cs typeface="Calibri"/>
                <a:sym typeface="Calibri"/>
              </a:rPr>
              <a:t>Lengua</a:t>
            </a:r>
            <a:endParaRPr b="0" i="0" sz="1800" u="none" cap="none" strike="noStrike">
              <a:solidFill>
                <a:schemeClr val="lt1"/>
              </a:solidFill>
              <a:latin typeface="Twentieth Century"/>
              <a:ea typeface="Twentieth Century"/>
              <a:cs typeface="Twentieth Century"/>
              <a:sym typeface="Twentieth Century"/>
            </a:endParaRPr>
          </a:p>
        </p:txBody>
      </p:sp>
      <p:sp>
        <p:nvSpPr>
          <p:cNvPr id="377" name="Google Shape;377;p13"/>
          <p:cNvSpPr txBox="1"/>
          <p:nvPr/>
        </p:nvSpPr>
        <p:spPr>
          <a:xfrm>
            <a:off x="3100095" y="4536601"/>
            <a:ext cx="1820863" cy="1281112"/>
          </a:xfrm>
          <a:prstGeom prst="rect">
            <a:avLst/>
          </a:prstGeom>
          <a:solidFill>
            <a:srgbClr val="FFFFFF">
              <a:alpha val="0"/>
            </a:srgbClr>
          </a:solidFill>
          <a:ln cap="flat" cmpd="sng" w="9525">
            <a:solidFill>
              <a:srgbClr val="000000"/>
            </a:solidFill>
            <a:prstDash val="solid"/>
            <a:miter lim="800000"/>
            <a:headEnd len="sm" w="sm" type="none"/>
            <a:tailEnd len="sm" w="sm" type="none"/>
          </a:ln>
        </p:spPr>
        <p:txBody>
          <a:bodyPr anchorCtr="0" anchor="t" bIns="3175" lIns="3175" spcFirstLastPara="1" rIns="3175" wrap="square" tIns="3175">
            <a:noAutofit/>
          </a:bodyPr>
          <a:lstStyle/>
          <a:p>
            <a:pPr indent="0" lvl="0" marL="0" marR="0" rtl="0" algn="l">
              <a:lnSpc>
                <a:spcPct val="100000"/>
              </a:lnSpc>
              <a:spcBef>
                <a:spcPts val="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1.1 El uso de la lengua en su registro formal e informal.</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3.2 Fases de la investigación documental.</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6.1 Características y estructura del texto argumentativo.</a:t>
            </a:r>
            <a:endParaRPr b="0" i="0" sz="1800" u="none" cap="none" strike="noStrike">
              <a:solidFill>
                <a:schemeClr val="dk1"/>
              </a:solidFill>
              <a:latin typeface="Twentieth Century"/>
              <a:ea typeface="Twentieth Century"/>
              <a:cs typeface="Twentieth Century"/>
              <a:sym typeface="Twentieth Century"/>
            </a:endParaRPr>
          </a:p>
        </p:txBody>
      </p:sp>
      <p:sp>
        <p:nvSpPr>
          <p:cNvPr id="378" name="Google Shape;378;p13"/>
          <p:cNvSpPr txBox="1"/>
          <p:nvPr/>
        </p:nvSpPr>
        <p:spPr>
          <a:xfrm>
            <a:off x="952543" y="4351301"/>
            <a:ext cx="1677280" cy="2421423"/>
          </a:xfrm>
          <a:prstGeom prst="rect">
            <a:avLst/>
          </a:prstGeom>
          <a:solidFill>
            <a:srgbClr val="FFFFFF">
              <a:alpha val="0"/>
            </a:srgbClr>
          </a:solidFill>
          <a:ln cap="flat" cmpd="sng" w="9525">
            <a:solidFill>
              <a:srgbClr val="000000"/>
            </a:solidFill>
            <a:prstDash val="solid"/>
            <a:miter lim="800000"/>
            <a:headEnd len="sm" w="sm" type="none"/>
            <a:tailEnd len="sm" w="sm" type="none"/>
          </a:ln>
        </p:spPr>
        <p:txBody>
          <a:bodyPr anchorCtr="0" anchor="t" bIns="3175" lIns="3175" spcFirstLastPara="1" rIns="3175" wrap="square" tIns="3175">
            <a:noAutofit/>
          </a:bodyPr>
          <a:lstStyle/>
          <a:p>
            <a:pPr indent="0" lvl="0" marL="0" marR="0" rtl="0" algn="l">
              <a:lnSpc>
                <a:spcPct val="100000"/>
              </a:lnSpc>
              <a:spcBef>
                <a:spcPts val="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Comunicación: expresar, interpretar</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Situación comunicativa</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Contexto</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Investigar: observación y descripción del fenómeno, búsqueda y selección de información, </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recolección e interpretación de datos</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Argumentación</a:t>
            </a:r>
            <a:endParaRPr b="0" i="0" sz="1800" u="none" cap="none" strike="noStrike">
              <a:solidFill>
                <a:schemeClr val="dk1"/>
              </a:solidFill>
              <a:latin typeface="Twentieth Century"/>
              <a:ea typeface="Twentieth Century"/>
              <a:cs typeface="Twentieth Century"/>
              <a:sym typeface="Twentieth Century"/>
            </a:endParaRPr>
          </a:p>
        </p:txBody>
      </p:sp>
      <p:sp>
        <p:nvSpPr>
          <p:cNvPr id="379" name="Google Shape;379;p13"/>
          <p:cNvSpPr/>
          <p:nvPr/>
        </p:nvSpPr>
        <p:spPr>
          <a:xfrm>
            <a:off x="2629823" y="5299782"/>
            <a:ext cx="434137" cy="296593"/>
          </a:xfrm>
          <a:prstGeom prst="leftArrow">
            <a:avLst>
              <a:gd fmla="val 50000" name="adj1"/>
              <a:gd fmla="val 50758" name="adj2"/>
            </a:avLst>
          </a:prstGeom>
          <a:solidFill>
            <a:srgbClr val="9900FF"/>
          </a:solidFill>
          <a:ln cap="sq" cmpd="sng" w="9525">
            <a:solidFill>
              <a:srgbClr val="99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80" name="Google Shape;380;p13"/>
          <p:cNvSpPr/>
          <p:nvPr/>
        </p:nvSpPr>
        <p:spPr>
          <a:xfrm>
            <a:off x="3327028" y="2738967"/>
            <a:ext cx="571692" cy="690033"/>
          </a:xfrm>
          <a:prstGeom prst="rightArrow">
            <a:avLst>
              <a:gd fmla="val 50000" name="adj1"/>
              <a:gd fmla="val 25000" name="adj2"/>
            </a:avLst>
          </a:prstGeom>
          <a:solidFill>
            <a:srgbClr val="00CC33"/>
          </a:solidFill>
          <a:ln cap="sq"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81" name="Google Shape;381;p13"/>
          <p:cNvPicPr preferRelativeResize="0"/>
          <p:nvPr/>
        </p:nvPicPr>
        <p:blipFill rotWithShape="1">
          <a:blip r:embed="rId6">
            <a:alphaModFix/>
          </a:blip>
          <a:srcRect b="0" l="0" r="0" t="0"/>
          <a:stretch/>
        </p:blipFill>
        <p:spPr>
          <a:xfrm>
            <a:off x="5792032" y="3333762"/>
            <a:ext cx="609524" cy="190476"/>
          </a:xfrm>
          <a:prstGeom prst="rect">
            <a:avLst/>
          </a:prstGeom>
          <a:noFill/>
          <a:ln>
            <a:noFill/>
          </a:ln>
        </p:spPr>
      </p:pic>
      <p:pic>
        <p:nvPicPr>
          <p:cNvPr id="382" name="Google Shape;382;p13"/>
          <p:cNvPicPr preferRelativeResize="0"/>
          <p:nvPr/>
        </p:nvPicPr>
        <p:blipFill rotWithShape="1">
          <a:blip r:embed="rId6">
            <a:alphaModFix/>
          </a:blip>
          <a:srcRect b="0" l="0" r="0" t="0"/>
          <a:stretch/>
        </p:blipFill>
        <p:spPr>
          <a:xfrm>
            <a:off x="3223116" y="2962184"/>
            <a:ext cx="779515" cy="243598"/>
          </a:xfrm>
          <a:prstGeom prst="rect">
            <a:avLst/>
          </a:prstGeom>
          <a:noFill/>
          <a:ln>
            <a:noFill/>
          </a:ln>
        </p:spPr>
      </p:pic>
      <p:pic>
        <p:nvPicPr>
          <p:cNvPr id="383" name="Google Shape;383;p13"/>
          <p:cNvPicPr preferRelativeResize="0"/>
          <p:nvPr/>
        </p:nvPicPr>
        <p:blipFill rotWithShape="1">
          <a:blip r:embed="rId7">
            <a:alphaModFix/>
          </a:blip>
          <a:srcRect b="0" l="0" r="0" t="0"/>
          <a:stretch/>
        </p:blipFill>
        <p:spPr>
          <a:xfrm>
            <a:off x="1377799" y="2477828"/>
            <a:ext cx="1942857" cy="1771429"/>
          </a:xfrm>
          <a:prstGeom prst="rect">
            <a:avLst/>
          </a:prstGeom>
          <a:noFill/>
          <a:ln>
            <a:noFill/>
          </a:ln>
        </p:spPr>
      </p:pic>
      <p:sp>
        <p:nvSpPr>
          <p:cNvPr id="384" name="Google Shape;384;p13"/>
          <p:cNvSpPr/>
          <p:nvPr/>
        </p:nvSpPr>
        <p:spPr>
          <a:xfrm>
            <a:off x="2220639" y="2161958"/>
            <a:ext cx="257175" cy="314325"/>
          </a:xfrm>
          <a:prstGeom prst="upArrow">
            <a:avLst>
              <a:gd fmla="val 50000" name="adj1"/>
              <a:gd fmla="val 30556" name="adj2"/>
            </a:avLst>
          </a:prstGeom>
          <a:solidFill>
            <a:srgbClr val="00CC33"/>
          </a:solidFill>
          <a:ln cap="sq"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85" name="Google Shape;385;p13"/>
          <p:cNvSpPr txBox="1"/>
          <p:nvPr/>
        </p:nvSpPr>
        <p:spPr>
          <a:xfrm>
            <a:off x="826879" y="607901"/>
            <a:ext cx="3071842" cy="1552512"/>
          </a:xfrm>
          <a:prstGeom prst="rect">
            <a:avLst/>
          </a:prstGeom>
          <a:solidFill>
            <a:srgbClr val="FFFFFF">
              <a:alpha val="0"/>
            </a:srgbClr>
          </a:solidFill>
          <a:ln cap="flat" cmpd="sng" w="9525">
            <a:solidFill>
              <a:srgbClr val="000000"/>
            </a:solidFill>
            <a:prstDash val="solid"/>
            <a:miter lim="800000"/>
            <a:headEnd len="sm" w="sm" type="none"/>
            <a:tailEnd len="sm" w="sm" type="none"/>
          </a:ln>
        </p:spPr>
        <p:txBody>
          <a:bodyPr anchorCtr="0" anchor="t" bIns="3175" lIns="3175" spcFirstLastPara="1" rIns="3175" wrap="square" tIns="3175">
            <a:noAutofit/>
          </a:bodyPr>
          <a:lstStyle/>
          <a:p>
            <a:pPr indent="0" lvl="0" marL="0" marR="0" rtl="0" algn="l">
              <a:lnSpc>
                <a:spcPct val="100000"/>
              </a:lnSpc>
              <a:spcBef>
                <a:spcPts val="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Medir</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Variable</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Modelación física y matemática</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Resolución de problemas numéricos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Resolución de problemas</a:t>
            </a:r>
            <a:endParaRPr/>
          </a:p>
          <a:p>
            <a:pPr indent="0" lvl="0" marL="0" marR="0" rtl="0" algn="l">
              <a:lnSpc>
                <a:spcPct val="100000"/>
              </a:lnSpc>
              <a:spcBef>
                <a:spcPts val="800"/>
              </a:spcBef>
              <a:spcAft>
                <a:spcPts val="0"/>
              </a:spcAft>
              <a:buClr>
                <a:srgbClr val="000000"/>
              </a:buClr>
              <a:buSzPts val="1100"/>
              <a:buFont typeface="Times New Roman"/>
              <a:buNone/>
            </a:pPr>
            <a:r>
              <a:rPr b="0" i="0" lang="es-MX" sz="1100" u="none" cap="none" strike="noStrike">
                <a:solidFill>
                  <a:schemeClr val="dk1"/>
                </a:solidFill>
                <a:latin typeface="Calibri"/>
                <a:ea typeface="Calibri"/>
                <a:cs typeface="Calibri"/>
                <a:sym typeface="Calibri"/>
              </a:rPr>
              <a:t>Búsqueda y selección de información</a:t>
            </a:r>
            <a:endParaRPr b="0" i="0" sz="1800" u="none" cap="none" strike="noStrike">
              <a:solidFill>
                <a:schemeClr val="dk1"/>
              </a:solidFill>
              <a:latin typeface="Twentieth Century"/>
              <a:ea typeface="Twentieth Century"/>
              <a:cs typeface="Twentieth Century"/>
              <a:sym typeface="Twentieth Century"/>
            </a:endParaRPr>
          </a:p>
        </p:txBody>
      </p:sp>
      <p:cxnSp>
        <p:nvCxnSpPr>
          <p:cNvPr id="386" name="Google Shape;386;p13"/>
          <p:cNvCxnSpPr/>
          <p:nvPr/>
        </p:nvCxnSpPr>
        <p:spPr>
          <a:xfrm flipH="1" rot="10800000">
            <a:off x="2220639" y="1054356"/>
            <a:ext cx="5244307" cy="765031"/>
          </a:xfrm>
          <a:prstGeom prst="straightConnector1">
            <a:avLst/>
          </a:prstGeom>
          <a:noFill/>
          <a:ln cap="flat" cmpd="sng" w="38100">
            <a:solidFill>
              <a:srgbClr val="00CC00"/>
            </a:solidFill>
            <a:prstDash val="dot"/>
            <a:round/>
            <a:headEnd len="med" w="med" type="triangle"/>
            <a:tailEnd len="med" w="med" type="triangle"/>
          </a:ln>
        </p:spPr>
      </p:cxnSp>
      <p:cxnSp>
        <p:nvCxnSpPr>
          <p:cNvPr id="387" name="Google Shape;387;p13"/>
          <p:cNvCxnSpPr/>
          <p:nvPr/>
        </p:nvCxnSpPr>
        <p:spPr>
          <a:xfrm rot="10800000">
            <a:off x="1114156" y="2035877"/>
            <a:ext cx="19780" cy="3337338"/>
          </a:xfrm>
          <a:prstGeom prst="straightConnector1">
            <a:avLst/>
          </a:prstGeom>
          <a:noFill/>
          <a:ln cap="flat" cmpd="sng" w="38100">
            <a:solidFill>
              <a:srgbClr val="9900FF"/>
            </a:solidFill>
            <a:prstDash val="solid"/>
            <a:round/>
            <a:headEnd len="med" w="med" type="triangle"/>
            <a:tailEnd len="med" w="med" type="triangle"/>
          </a:ln>
        </p:spPr>
      </p:cxnSp>
      <p:cxnSp>
        <p:nvCxnSpPr>
          <p:cNvPr id="388" name="Google Shape;388;p13"/>
          <p:cNvCxnSpPr/>
          <p:nvPr/>
        </p:nvCxnSpPr>
        <p:spPr>
          <a:xfrm flipH="1" rot="10800000">
            <a:off x="1397577" y="1054348"/>
            <a:ext cx="6047589" cy="4148772"/>
          </a:xfrm>
          <a:prstGeom prst="straightConnector1">
            <a:avLst/>
          </a:prstGeom>
          <a:noFill/>
          <a:ln cap="flat" cmpd="sng" w="38100">
            <a:solidFill>
              <a:srgbClr val="9900FF"/>
            </a:solidFill>
            <a:prstDash val="solid"/>
            <a:round/>
            <a:headEnd len="med" w="med" type="none"/>
            <a:tailEnd len="med" w="med" type="triangle"/>
          </a:ln>
        </p:spPr>
      </p:cxnSp>
      <p:cxnSp>
        <p:nvCxnSpPr>
          <p:cNvPr id="389" name="Google Shape;389;p13"/>
          <p:cNvCxnSpPr/>
          <p:nvPr/>
        </p:nvCxnSpPr>
        <p:spPr>
          <a:xfrm flipH="1" rot="10800000">
            <a:off x="1460626" y="1278186"/>
            <a:ext cx="5984540" cy="3924932"/>
          </a:xfrm>
          <a:prstGeom prst="straightConnector1">
            <a:avLst/>
          </a:prstGeom>
          <a:noFill/>
          <a:ln cap="flat" cmpd="sng" w="36350">
            <a:solidFill>
              <a:srgbClr val="9900FF"/>
            </a:solidFill>
            <a:prstDash val="solid"/>
            <a:round/>
            <a:headEnd len="med" w="med" type="none"/>
            <a:tailEnd len="med" w="med" type="triangle"/>
          </a:ln>
        </p:spPr>
      </p:cxnSp>
      <p:cxnSp>
        <p:nvCxnSpPr>
          <p:cNvPr id="390" name="Google Shape;390;p13"/>
          <p:cNvCxnSpPr/>
          <p:nvPr/>
        </p:nvCxnSpPr>
        <p:spPr>
          <a:xfrm flipH="1" rot="10800000">
            <a:off x="1509141" y="4456283"/>
            <a:ext cx="3795566" cy="715370"/>
          </a:xfrm>
          <a:prstGeom prst="straightConnector1">
            <a:avLst/>
          </a:prstGeom>
          <a:noFill/>
          <a:ln cap="flat" cmpd="sng" w="38100">
            <a:solidFill>
              <a:srgbClr val="9900FF"/>
            </a:solidFill>
            <a:prstDash val="solid"/>
            <a:round/>
            <a:headEnd len="med" w="med" type="triangle"/>
            <a:tailEnd len="med" w="med" type="triangle"/>
          </a:ln>
        </p:spPr>
      </p:cxnSp>
      <p:cxnSp>
        <p:nvCxnSpPr>
          <p:cNvPr id="391" name="Google Shape;391;p13"/>
          <p:cNvCxnSpPr/>
          <p:nvPr/>
        </p:nvCxnSpPr>
        <p:spPr>
          <a:xfrm>
            <a:off x="2102170" y="4516459"/>
            <a:ext cx="3123416" cy="1923686"/>
          </a:xfrm>
          <a:prstGeom prst="straightConnector1">
            <a:avLst/>
          </a:prstGeom>
          <a:noFill/>
          <a:ln cap="flat" cmpd="sng" w="38100">
            <a:solidFill>
              <a:srgbClr val="9900FF"/>
            </a:solidFill>
            <a:prstDash val="solid"/>
            <a:round/>
            <a:headEnd len="med" w="med" type="triangle"/>
            <a:tailEnd len="med" w="med" type="triangle"/>
          </a:ln>
        </p:spPr>
      </p:cxnSp>
      <p:cxnSp>
        <p:nvCxnSpPr>
          <p:cNvPr id="392" name="Google Shape;392;p13"/>
          <p:cNvCxnSpPr/>
          <p:nvPr/>
        </p:nvCxnSpPr>
        <p:spPr>
          <a:xfrm flipH="1" rot="10800000">
            <a:off x="1848322" y="6140896"/>
            <a:ext cx="3377264" cy="469917"/>
          </a:xfrm>
          <a:prstGeom prst="straightConnector1">
            <a:avLst/>
          </a:prstGeom>
          <a:noFill/>
          <a:ln cap="flat" cmpd="sng" w="36350">
            <a:solidFill>
              <a:srgbClr val="9900FF"/>
            </a:solidFill>
            <a:prstDash val="solid"/>
            <a:round/>
            <a:headEnd len="med" w="med" type="triangle"/>
            <a:tailEnd len="med" w="med" type="triangle"/>
          </a:ln>
        </p:spPr>
      </p:cxnSp>
      <p:cxnSp>
        <p:nvCxnSpPr>
          <p:cNvPr id="393" name="Google Shape;393;p13"/>
          <p:cNvCxnSpPr/>
          <p:nvPr/>
        </p:nvCxnSpPr>
        <p:spPr>
          <a:xfrm flipH="1" rot="10800000">
            <a:off x="6911958" y="1087784"/>
            <a:ext cx="1202891" cy="3380516"/>
          </a:xfrm>
          <a:prstGeom prst="straightConnector1">
            <a:avLst/>
          </a:prstGeom>
          <a:noFill/>
          <a:ln cap="flat" cmpd="sng" w="38100">
            <a:solidFill>
              <a:srgbClr val="00CCFF"/>
            </a:solidFill>
            <a:prstDash val="dashDot"/>
            <a:round/>
            <a:headEnd len="med" w="med" type="triangle"/>
            <a:tailEnd len="med" w="med" type="triangle"/>
          </a:ln>
        </p:spPr>
      </p:cxnSp>
      <p:cxnSp>
        <p:nvCxnSpPr>
          <p:cNvPr id="394" name="Google Shape;394;p13"/>
          <p:cNvCxnSpPr/>
          <p:nvPr/>
        </p:nvCxnSpPr>
        <p:spPr>
          <a:xfrm rot="10800000">
            <a:off x="2220635" y="1800596"/>
            <a:ext cx="3082616" cy="2592616"/>
          </a:xfrm>
          <a:prstGeom prst="straightConnector1">
            <a:avLst/>
          </a:prstGeom>
          <a:noFill/>
          <a:ln cap="flat" cmpd="sng" w="38100">
            <a:solidFill>
              <a:srgbClr val="00CCFF"/>
            </a:solidFill>
            <a:prstDash val="dashDot"/>
            <a:round/>
            <a:headEnd len="med" w="med" type="triangle"/>
            <a:tailEnd len="med" w="med" type="triangle"/>
          </a:ln>
        </p:spPr>
      </p:cxnSp>
      <p:cxnSp>
        <p:nvCxnSpPr>
          <p:cNvPr id="395" name="Google Shape;395;p13"/>
          <p:cNvCxnSpPr/>
          <p:nvPr/>
        </p:nvCxnSpPr>
        <p:spPr>
          <a:xfrm rot="10800000">
            <a:off x="1999778" y="1267568"/>
            <a:ext cx="3225807" cy="3529583"/>
          </a:xfrm>
          <a:prstGeom prst="straightConnector1">
            <a:avLst/>
          </a:prstGeom>
          <a:noFill/>
          <a:ln cap="flat" cmpd="sng" w="38100">
            <a:solidFill>
              <a:srgbClr val="00CCFF"/>
            </a:solidFill>
            <a:prstDash val="dashDot"/>
            <a:round/>
            <a:headEnd len="med" w="med" type="triangle"/>
            <a:tailEnd len="med" w="med" type="triangle"/>
          </a:ln>
        </p:spPr>
      </p:cxnSp>
      <p:cxnSp>
        <p:nvCxnSpPr>
          <p:cNvPr id="396" name="Google Shape;396;p13"/>
          <p:cNvCxnSpPr/>
          <p:nvPr/>
        </p:nvCxnSpPr>
        <p:spPr>
          <a:xfrm flipH="1" rot="10800000">
            <a:off x="2580589" y="5929397"/>
            <a:ext cx="2645100" cy="252300"/>
          </a:xfrm>
          <a:prstGeom prst="bentConnector3">
            <a:avLst>
              <a:gd fmla="val 50000" name="adj1"/>
            </a:avLst>
          </a:prstGeom>
          <a:solidFill>
            <a:srgbClr val="00B8FF"/>
          </a:solidFill>
          <a:ln cap="flat" cmpd="sng" w="38100">
            <a:solidFill>
              <a:srgbClr val="9900FF"/>
            </a:solidFill>
            <a:prstDash val="solid"/>
            <a:round/>
            <a:headEnd len="med" w="med" type="stealth"/>
            <a:tailEnd len="med" w="med" type="stealth"/>
          </a:ln>
        </p:spPr>
      </p:cxnSp>
      <p:sp>
        <p:nvSpPr>
          <p:cNvPr id="397" name="Google Shape;397;p13"/>
          <p:cNvSpPr/>
          <p:nvPr/>
        </p:nvSpPr>
        <p:spPr>
          <a:xfrm rot="10564147">
            <a:off x="7580101" y="4462274"/>
            <a:ext cx="381000" cy="381000"/>
          </a:xfrm>
          <a:custGeom>
            <a:rect b="b" l="l" r="r" t="t"/>
            <a:pathLst>
              <a:path extrusionOk="0" h="147" w="142">
                <a:moveTo>
                  <a:pt x="98" y="21"/>
                </a:moveTo>
                <a:cubicBezTo>
                  <a:pt x="64" y="21"/>
                  <a:pt x="36" y="50"/>
                  <a:pt x="36" y="84"/>
                </a:cubicBezTo>
                <a:cubicBezTo>
                  <a:pt x="36" y="102"/>
                  <a:pt x="22" y="116"/>
                  <a:pt x="4" y="116"/>
                </a:cubicBezTo>
                <a:cubicBezTo>
                  <a:pt x="0" y="116"/>
                  <a:pt x="0" y="116"/>
                  <a:pt x="0" y="116"/>
                </a:cubicBezTo>
                <a:cubicBezTo>
                  <a:pt x="0" y="147"/>
                  <a:pt x="0" y="147"/>
                  <a:pt x="0" y="147"/>
                </a:cubicBezTo>
                <a:cubicBezTo>
                  <a:pt x="4" y="147"/>
                  <a:pt x="4" y="147"/>
                  <a:pt x="4" y="147"/>
                </a:cubicBezTo>
                <a:cubicBezTo>
                  <a:pt x="39" y="147"/>
                  <a:pt x="67" y="119"/>
                  <a:pt x="67" y="84"/>
                </a:cubicBezTo>
                <a:cubicBezTo>
                  <a:pt x="67" y="67"/>
                  <a:pt x="81" y="53"/>
                  <a:pt x="98" y="53"/>
                </a:cubicBezTo>
                <a:cubicBezTo>
                  <a:pt x="103" y="53"/>
                  <a:pt x="103" y="53"/>
                  <a:pt x="103" y="53"/>
                </a:cubicBezTo>
                <a:cubicBezTo>
                  <a:pt x="103" y="73"/>
                  <a:pt x="103" y="73"/>
                  <a:pt x="103" y="73"/>
                </a:cubicBezTo>
                <a:cubicBezTo>
                  <a:pt x="142" y="37"/>
                  <a:pt x="142" y="37"/>
                  <a:pt x="142" y="37"/>
                </a:cubicBezTo>
                <a:cubicBezTo>
                  <a:pt x="103" y="0"/>
                  <a:pt x="103" y="0"/>
                  <a:pt x="103" y="0"/>
                </a:cubicBezTo>
                <a:cubicBezTo>
                  <a:pt x="103" y="21"/>
                  <a:pt x="103" y="21"/>
                  <a:pt x="103" y="21"/>
                </a:cubicBezTo>
                <a:lnTo>
                  <a:pt x="98" y="21"/>
                </a:lnTo>
                <a:close/>
              </a:path>
            </a:pathLst>
          </a:custGeom>
          <a:solidFill>
            <a:srgbClr val="00B0F0"/>
          </a:solidFill>
          <a:ln cap="flat"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4"/>
          <p:cNvSpPr txBox="1"/>
          <p:nvPr/>
        </p:nvSpPr>
        <p:spPr>
          <a:xfrm>
            <a:off x="1008063" y="144463"/>
            <a:ext cx="10358437" cy="86360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JUSTIFICACIÓN DEL PROYECTO</a:t>
            </a:r>
            <a:endParaRPr/>
          </a:p>
        </p:txBody>
      </p:sp>
      <p:sp>
        <p:nvSpPr>
          <p:cNvPr id="403" name="Google Shape;403;p14"/>
          <p:cNvSpPr txBox="1"/>
          <p:nvPr/>
        </p:nvSpPr>
        <p:spPr>
          <a:xfrm>
            <a:off x="576263" y="1008063"/>
            <a:ext cx="11304587" cy="5692775"/>
          </a:xfrm>
          <a:prstGeom prst="rect">
            <a:avLst/>
          </a:prstGeom>
          <a:noFill/>
          <a:ln>
            <a:noFill/>
          </a:ln>
        </p:spPr>
        <p:txBody>
          <a:bodyPr anchorCtr="0" anchor="t" bIns="46800" lIns="90000" spcFirstLastPara="1" rIns="90000" wrap="square" tIns="46800">
            <a:noAutofit/>
          </a:bodyPr>
          <a:lstStyle/>
          <a:p>
            <a:pPr indent="0" lvl="0" marL="0" marR="0" rtl="0" algn="just">
              <a:spcBef>
                <a:spcPts val="0"/>
              </a:spcBef>
              <a:spcAft>
                <a:spcPts val="0"/>
              </a:spcAft>
              <a:buClr>
                <a:srgbClr val="000000"/>
              </a:buClr>
              <a:buSzPts val="2200"/>
              <a:buFont typeface="Times New Roman"/>
              <a:buNone/>
            </a:pPr>
            <a:r>
              <a:rPr lang="es-MX" sz="2200">
                <a:solidFill>
                  <a:srgbClr val="000000"/>
                </a:solidFill>
                <a:latin typeface="Century Gothic"/>
                <a:ea typeface="Century Gothic"/>
                <a:cs typeface="Century Gothic"/>
                <a:sym typeface="Century Gothic"/>
              </a:rPr>
              <a:t>La realidad actual de los alumnos y de la humanidad es que se padece una grave enfermedad por lo que cuidar de la salud es vital, ya que sin ella no se pueden realizar de manera normal todas las actividades cotidianas, 	como: saludar, abrazar, reunirse, realizar fiestas, pasear.</a:t>
            </a:r>
            <a:endParaRPr/>
          </a:p>
          <a:p>
            <a:pPr indent="0" lvl="0" marL="0" marR="0" rtl="0" algn="just">
              <a:spcBef>
                <a:spcPts val="375"/>
              </a:spcBef>
              <a:spcAft>
                <a:spcPts val="0"/>
              </a:spcAft>
              <a:buClr>
                <a:schemeClr val="lt1"/>
              </a:buClr>
              <a:buSzPts val="2200"/>
              <a:buFont typeface="Times New Roman"/>
              <a:buNone/>
            </a:pPr>
            <a:r>
              <a:t/>
            </a:r>
            <a:endParaRPr sz="2200">
              <a:solidFill>
                <a:srgbClr val="000000"/>
              </a:solidFill>
              <a:latin typeface="Century Gothic"/>
              <a:ea typeface="Century Gothic"/>
              <a:cs typeface="Century Gothic"/>
              <a:sym typeface="Century Gothic"/>
            </a:endParaRPr>
          </a:p>
          <a:p>
            <a:pPr indent="0" lvl="0" marL="0" marR="0" rtl="0" algn="just">
              <a:spcBef>
                <a:spcPts val="375"/>
              </a:spcBef>
              <a:spcAft>
                <a:spcPts val="0"/>
              </a:spcAft>
              <a:buClr>
                <a:srgbClr val="000000"/>
              </a:buClr>
              <a:buSzPts val="2200"/>
              <a:buFont typeface="Times New Roman"/>
              <a:buNone/>
            </a:pPr>
            <a:r>
              <a:rPr lang="es-MX" sz="2200">
                <a:solidFill>
                  <a:srgbClr val="000000"/>
                </a:solidFill>
                <a:latin typeface="Century Gothic"/>
                <a:ea typeface="Century Gothic"/>
                <a:cs typeface="Century Gothic"/>
                <a:sym typeface="Century Gothic"/>
              </a:rPr>
              <a:t>Se sabe además que con prácticas sencillas de higiene como distancia entre personas, uso correcto de cubrebocas y lavarse las manos se puede protenger la salud.</a:t>
            </a:r>
            <a:endParaRPr/>
          </a:p>
          <a:p>
            <a:pPr indent="0" lvl="0" marL="0" marR="0" rtl="0" algn="just">
              <a:spcBef>
                <a:spcPts val="375"/>
              </a:spcBef>
              <a:spcAft>
                <a:spcPts val="0"/>
              </a:spcAft>
              <a:buClr>
                <a:srgbClr val="000000"/>
              </a:buClr>
              <a:buSzPts val="2200"/>
              <a:buFont typeface="Times New Roman"/>
              <a:buNone/>
            </a:pPr>
            <a:r>
              <a:rPr lang="es-MX" sz="2200">
                <a:solidFill>
                  <a:srgbClr val="000000"/>
                </a:solidFill>
                <a:latin typeface="Century Gothic"/>
                <a:ea typeface="Century Gothic"/>
                <a:cs typeface="Century Gothic"/>
                <a:sym typeface="Century Gothic"/>
              </a:rPr>
              <a:t> </a:t>
            </a:r>
            <a:endParaRPr/>
          </a:p>
          <a:p>
            <a:pPr indent="0" lvl="0" marL="0" marR="0" rtl="0" algn="just">
              <a:spcBef>
                <a:spcPts val="375"/>
              </a:spcBef>
              <a:spcAft>
                <a:spcPts val="0"/>
              </a:spcAft>
              <a:buClr>
                <a:srgbClr val="000000"/>
              </a:buClr>
              <a:buSzPts val="2200"/>
              <a:buFont typeface="Times New Roman"/>
              <a:buNone/>
            </a:pPr>
            <a:r>
              <a:rPr lang="es-MX" sz="2200">
                <a:solidFill>
                  <a:srgbClr val="000000"/>
                </a:solidFill>
                <a:latin typeface="Century Gothic"/>
                <a:ea typeface="Century Gothic"/>
                <a:cs typeface="Century Gothic"/>
                <a:sym typeface="Century Gothic"/>
              </a:rPr>
              <a:t>Y considerando el lavado de manos como la medida preventiva de salud más eficaz para remover, destruir y reducir la proliferación de microorganismos dañinos en el ser humanos, este equipo propone la construcción de un lavamanos portátil dentro del área escolar, con la finalidad de que aumenten los lugares donde se pueda llevar a cabo,con mayor frecuencia, la higine de manos y con ello lograr la reducción de riesgo de contraer enfermedades.</a:t>
            </a:r>
            <a:endParaRPr/>
          </a:p>
          <a:p>
            <a:pPr indent="0" lvl="0" marL="0" marR="0" rtl="0" algn="l">
              <a:spcBef>
                <a:spcPts val="375"/>
              </a:spcBef>
              <a:spcAft>
                <a:spcPts val="0"/>
              </a:spcAft>
              <a:buClr>
                <a:schemeClr val="lt1"/>
              </a:buClr>
              <a:buSzPts val="2200"/>
              <a:buFont typeface="Times New Roman"/>
              <a:buNone/>
            </a:pPr>
            <a:r>
              <a:t/>
            </a:r>
            <a:endParaRPr sz="2200">
              <a:solidFill>
                <a:srgbClr val="00000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5"/>
          <p:cNvSpPr txBox="1"/>
          <p:nvPr>
            <p:ph idx="4294967295" type="title"/>
          </p:nvPr>
        </p:nvSpPr>
        <p:spPr>
          <a:xfrm>
            <a:off x="1295400" y="431800"/>
            <a:ext cx="10007600" cy="1081088"/>
          </a:xfrm>
          <a:prstGeom prst="rect">
            <a:avLst/>
          </a:prstGeom>
          <a:noFill/>
          <a:ln>
            <a:noFill/>
          </a:ln>
        </p:spPr>
        <p:txBody>
          <a:bodyPr anchorCtr="0" anchor="ctr" bIns="46800" lIns="90000" spcFirstLastPara="1" rIns="90000" wrap="square" tIns="46800">
            <a:noAutofit/>
          </a:bodyPr>
          <a:lstStyle/>
          <a:p>
            <a:pPr indent="0" lvl="0" marL="0" rtl="0" algn="ctr">
              <a:lnSpc>
                <a:spcPct val="90000"/>
              </a:lnSpc>
              <a:spcBef>
                <a:spcPts val="0"/>
              </a:spcBef>
              <a:spcAft>
                <a:spcPts val="0"/>
              </a:spcAft>
              <a:buNone/>
            </a:pPr>
            <a:r>
              <a:rPr lang="es-MX"/>
              <a:t>OBJETIVO GENERAL DEL PROYECTO</a:t>
            </a:r>
            <a:endParaRPr/>
          </a:p>
        </p:txBody>
      </p:sp>
      <p:sp>
        <p:nvSpPr>
          <p:cNvPr id="409" name="Google Shape;409;p15"/>
          <p:cNvSpPr txBox="1"/>
          <p:nvPr>
            <p:ph idx="4294967295" type="body"/>
          </p:nvPr>
        </p:nvSpPr>
        <p:spPr>
          <a:xfrm>
            <a:off x="914400" y="1728788"/>
            <a:ext cx="10356850" cy="4056062"/>
          </a:xfrm>
          <a:prstGeom prst="rect">
            <a:avLst/>
          </a:prstGeom>
          <a:noFill/>
          <a:ln>
            <a:noFill/>
          </a:ln>
        </p:spPr>
        <p:txBody>
          <a:bodyPr anchorCtr="0" anchor="t" bIns="46800" lIns="90000" spcFirstLastPara="1" rIns="90000" wrap="square" tIns="46800">
            <a:noAutofit/>
          </a:bodyPr>
          <a:lstStyle/>
          <a:p>
            <a:pPr indent="0" lvl="0" marL="0" rtl="0" algn="just">
              <a:lnSpc>
                <a:spcPct val="100000"/>
              </a:lnSpc>
              <a:spcBef>
                <a:spcPts val="0"/>
              </a:spcBef>
              <a:spcAft>
                <a:spcPts val="0"/>
              </a:spcAft>
              <a:buNone/>
            </a:pPr>
            <a:r>
              <a:t/>
            </a:r>
            <a:endParaRPr sz="2600">
              <a:latin typeface="Century Gothic"/>
              <a:ea typeface="Century Gothic"/>
              <a:cs typeface="Century Gothic"/>
              <a:sym typeface="Century Gothic"/>
            </a:endParaRPr>
          </a:p>
          <a:p>
            <a:pPr indent="0" lvl="0" marL="0" rtl="0" algn="just">
              <a:lnSpc>
                <a:spcPct val="100000"/>
              </a:lnSpc>
              <a:spcBef>
                <a:spcPts val="375"/>
              </a:spcBef>
              <a:spcAft>
                <a:spcPts val="0"/>
              </a:spcAft>
              <a:buNone/>
            </a:pPr>
            <a:r>
              <a:t/>
            </a:r>
            <a:endParaRPr sz="2600">
              <a:latin typeface="Century Gothic"/>
              <a:ea typeface="Century Gothic"/>
              <a:cs typeface="Century Gothic"/>
              <a:sym typeface="Century Gothic"/>
            </a:endParaRPr>
          </a:p>
          <a:p>
            <a:pPr indent="0" lvl="0" marL="0" rtl="0" algn="just">
              <a:lnSpc>
                <a:spcPct val="100000"/>
              </a:lnSpc>
              <a:spcBef>
                <a:spcPts val="375"/>
              </a:spcBef>
              <a:spcAft>
                <a:spcPts val="0"/>
              </a:spcAft>
              <a:buNone/>
            </a:pPr>
            <a:r>
              <a:rPr lang="es-MX" sz="2600">
                <a:latin typeface="Century Gothic"/>
                <a:ea typeface="Century Gothic"/>
                <a:cs typeface="Century Gothic"/>
                <a:sym typeface="Century Gothic"/>
              </a:rPr>
              <a:t>Construir un lavamanos portátil para la comunidad (alumnos, docentes, personas en general) de la Preparatoria  Francisco Larroyo, para mejorar la frecuencia del hábito de lavado de manos y con ello reducir la posibilidad de contraer alguna enfermedad.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6"/>
          <p:cNvSpPr txBox="1"/>
          <p:nvPr>
            <p:ph idx="4294967295" type="title"/>
          </p:nvPr>
        </p:nvSpPr>
        <p:spPr>
          <a:xfrm>
            <a:off x="360363" y="50800"/>
            <a:ext cx="11447462" cy="1081088"/>
          </a:xfrm>
          <a:prstGeom prst="rect">
            <a:avLst/>
          </a:prstGeom>
          <a:noFill/>
          <a:ln>
            <a:noFill/>
          </a:ln>
        </p:spPr>
        <p:txBody>
          <a:bodyPr anchorCtr="0" anchor="ctr" bIns="46800" lIns="90000" spcFirstLastPara="1" rIns="90000" wrap="square" tIns="46800">
            <a:noAutofit/>
          </a:bodyPr>
          <a:lstStyle/>
          <a:p>
            <a:pPr indent="0" lvl="0" marL="0" rtl="0" algn="ctr">
              <a:lnSpc>
                <a:spcPct val="90000"/>
              </a:lnSpc>
              <a:spcBef>
                <a:spcPts val="0"/>
              </a:spcBef>
              <a:spcAft>
                <a:spcPts val="0"/>
              </a:spcAft>
              <a:buNone/>
            </a:pPr>
            <a:r>
              <a:rPr lang="es-MX"/>
              <a:t>Objetivo o propósito a alcanzar, de cada asignatura involcrada</a:t>
            </a:r>
            <a:endParaRPr/>
          </a:p>
        </p:txBody>
      </p:sp>
      <p:pic>
        <p:nvPicPr>
          <p:cNvPr id="415" name="Google Shape;415;p16"/>
          <p:cNvPicPr preferRelativeResize="0"/>
          <p:nvPr/>
        </p:nvPicPr>
        <p:blipFill rotWithShape="1">
          <a:blip r:embed="rId3">
            <a:alphaModFix/>
          </a:blip>
          <a:srcRect b="0" l="0" r="0" t="0"/>
          <a:stretch/>
        </p:blipFill>
        <p:spPr>
          <a:xfrm>
            <a:off x="647700" y="1008063"/>
            <a:ext cx="10944225" cy="56880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7"/>
          <p:cNvSpPr txBox="1"/>
          <p:nvPr>
            <p:ph idx="4294967295" type="title"/>
          </p:nvPr>
        </p:nvSpPr>
        <p:spPr>
          <a:xfrm>
            <a:off x="863600" y="282575"/>
            <a:ext cx="10356850" cy="868363"/>
          </a:xfrm>
          <a:prstGeom prst="rect">
            <a:avLst/>
          </a:prstGeom>
          <a:noFill/>
          <a:ln>
            <a:noFill/>
          </a:ln>
        </p:spPr>
        <p:txBody>
          <a:bodyPr anchorCtr="0" anchor="ctr" bIns="46800" lIns="90000" spcFirstLastPara="1" rIns="90000" wrap="square" tIns="46800">
            <a:noAutofit/>
          </a:bodyPr>
          <a:lstStyle/>
          <a:p>
            <a:pPr indent="0" lvl="0" marL="0" rtl="0" algn="ctr">
              <a:lnSpc>
                <a:spcPct val="90000"/>
              </a:lnSpc>
              <a:spcBef>
                <a:spcPts val="0"/>
              </a:spcBef>
              <a:spcAft>
                <a:spcPts val="0"/>
              </a:spcAft>
              <a:buNone/>
            </a:pPr>
            <a:r>
              <a:rPr lang="es-MX"/>
              <a:t>Preguntas generadoras</a:t>
            </a:r>
            <a:endParaRPr/>
          </a:p>
        </p:txBody>
      </p:sp>
      <p:sp>
        <p:nvSpPr>
          <p:cNvPr id="421" name="Google Shape;421;p17"/>
          <p:cNvSpPr txBox="1"/>
          <p:nvPr>
            <p:ph idx="4294967295" type="body"/>
          </p:nvPr>
        </p:nvSpPr>
        <p:spPr>
          <a:xfrm>
            <a:off x="1019175" y="1800225"/>
            <a:ext cx="10356850" cy="4464050"/>
          </a:xfrm>
          <a:prstGeom prst="rect">
            <a:avLst/>
          </a:prstGeom>
          <a:noFill/>
          <a:ln>
            <a:noFill/>
          </a:ln>
        </p:spPr>
        <p:txBody>
          <a:bodyPr anchorCtr="0" anchor="t" bIns="46800" lIns="90000" spcFirstLastPara="1" rIns="90000" wrap="square" tIns="46800">
            <a:noAutofit/>
          </a:bodyPr>
          <a:lstStyle/>
          <a:p>
            <a:pPr indent="-341313" lvl="0" marL="342900" rtl="0" algn="just">
              <a:lnSpc>
                <a:spcPct val="100000"/>
              </a:lnSpc>
              <a:spcBef>
                <a:spcPts val="0"/>
              </a:spcBef>
              <a:spcAft>
                <a:spcPts val="0"/>
              </a:spcAft>
              <a:buNone/>
            </a:pPr>
            <a:r>
              <a:rPr lang="es-MX" sz="2600">
                <a:latin typeface="Century Gothic"/>
                <a:ea typeface="Century Gothic"/>
                <a:cs typeface="Century Gothic"/>
                <a:sym typeface="Century Gothic"/>
              </a:rPr>
              <a:t>¿De qué manera la crisis sanitaria que padece México y el mundo afecta tu vida escolar, familiar, social? Explica en qué.</a:t>
            </a:r>
            <a:endParaRPr/>
          </a:p>
          <a:p>
            <a:pPr indent="-341313" lvl="0" marL="342900" rtl="0" algn="just">
              <a:lnSpc>
                <a:spcPct val="100000"/>
              </a:lnSpc>
              <a:spcBef>
                <a:spcPts val="2400"/>
              </a:spcBef>
              <a:spcAft>
                <a:spcPts val="0"/>
              </a:spcAft>
              <a:buNone/>
            </a:pPr>
            <a:r>
              <a:rPr lang="es-MX" sz="2600">
                <a:latin typeface="Century Gothic"/>
                <a:ea typeface="Century Gothic"/>
                <a:cs typeface="Century Gothic"/>
                <a:sym typeface="Century Gothic"/>
              </a:rPr>
              <a:t>¿Cómo podrías colaborar para frenar la crisis sanitaria en tu entorno? Explica cómo.</a:t>
            </a:r>
            <a:endParaRPr/>
          </a:p>
          <a:p>
            <a:pPr indent="-341313" lvl="0" marL="342900" rtl="0" algn="just">
              <a:lnSpc>
                <a:spcPct val="100000"/>
              </a:lnSpc>
              <a:spcBef>
                <a:spcPts val="2400"/>
              </a:spcBef>
              <a:spcAft>
                <a:spcPts val="0"/>
              </a:spcAft>
              <a:buNone/>
            </a:pPr>
            <a:r>
              <a:rPr lang="es-MX" sz="2600">
                <a:latin typeface="Century Gothic"/>
                <a:ea typeface="Century Gothic"/>
                <a:cs typeface="Century Gothic"/>
                <a:sym typeface="Century Gothic"/>
              </a:rPr>
              <a:t>¿Qué mejorarías en ti o en tu entorno escolar, familiar, social para reducir el riesgo de contraer enfermedades ?</a:t>
            </a:r>
            <a:endParaRPr/>
          </a:p>
          <a:p>
            <a:pPr indent="-341313" lvl="0" marL="342900" rtl="0" algn="l">
              <a:lnSpc>
                <a:spcPct val="120000"/>
              </a:lnSpc>
              <a:spcBef>
                <a:spcPts val="2200"/>
              </a:spcBef>
              <a:spcAft>
                <a:spcPts val="0"/>
              </a:spcAft>
              <a:buNone/>
            </a:pPr>
            <a:r>
              <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8"/>
          <p:cNvSpPr txBox="1"/>
          <p:nvPr>
            <p:ph idx="4294967295" type="title"/>
          </p:nvPr>
        </p:nvSpPr>
        <p:spPr>
          <a:xfrm>
            <a:off x="1019175" y="-7938"/>
            <a:ext cx="10356850" cy="587376"/>
          </a:xfrm>
          <a:prstGeom prst="rect">
            <a:avLst/>
          </a:prstGeom>
          <a:noFill/>
          <a:ln>
            <a:noFill/>
          </a:ln>
        </p:spPr>
        <p:txBody>
          <a:bodyPr anchorCtr="0" anchor="ctr" bIns="46800" lIns="90000" spcFirstLastPara="1" rIns="90000" wrap="square" tIns="46800">
            <a:noAutofit/>
          </a:bodyPr>
          <a:lstStyle/>
          <a:p>
            <a:pPr indent="0" lvl="0" marL="0" rtl="0" algn="ctr">
              <a:lnSpc>
                <a:spcPct val="90000"/>
              </a:lnSpc>
              <a:spcBef>
                <a:spcPts val="0"/>
              </a:spcBef>
              <a:spcAft>
                <a:spcPts val="0"/>
              </a:spcAft>
              <a:buNone/>
            </a:pPr>
            <a:r>
              <a:rPr lang="es-MX"/>
              <a:t>CONTENIDOS: TEMAS</a:t>
            </a:r>
            <a:endParaRPr/>
          </a:p>
        </p:txBody>
      </p:sp>
      <p:pic>
        <p:nvPicPr>
          <p:cNvPr id="427" name="Google Shape;427;p18"/>
          <p:cNvPicPr preferRelativeResize="0"/>
          <p:nvPr/>
        </p:nvPicPr>
        <p:blipFill rotWithShape="1">
          <a:blip r:embed="rId3">
            <a:alphaModFix/>
          </a:blip>
          <a:srcRect b="0" l="0" r="0" t="0"/>
          <a:stretch/>
        </p:blipFill>
        <p:spPr>
          <a:xfrm>
            <a:off x="1055688" y="549275"/>
            <a:ext cx="10153650" cy="61198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9"/>
          <p:cNvSpPr txBox="1"/>
          <p:nvPr>
            <p:ph idx="4294967295" type="body"/>
          </p:nvPr>
        </p:nvSpPr>
        <p:spPr>
          <a:xfrm>
            <a:off x="914400" y="1439863"/>
            <a:ext cx="10356850" cy="5591175"/>
          </a:xfrm>
          <a:prstGeom prst="rect">
            <a:avLst/>
          </a:prstGeom>
          <a:noFill/>
          <a:ln>
            <a:noFill/>
          </a:ln>
        </p:spPr>
        <p:txBody>
          <a:bodyPr anchorCtr="0" anchor="t" bIns="46800" lIns="90000" spcFirstLastPara="1" rIns="90000" wrap="square" tIns="46800">
            <a:noAutofit/>
          </a:bodyPr>
          <a:lstStyle/>
          <a:p>
            <a:pPr indent="-341313" lvl="0" marL="342900" rtl="0" algn="just">
              <a:lnSpc>
                <a:spcPct val="120000"/>
              </a:lnSpc>
              <a:spcBef>
                <a:spcPts val="0"/>
              </a:spcBef>
              <a:spcAft>
                <a:spcPts val="0"/>
              </a:spcAft>
              <a:buClr>
                <a:srgbClr val="000000"/>
              </a:buClr>
              <a:buSzPts val="2600"/>
              <a:buFont typeface="Century Gothic"/>
              <a:buNone/>
            </a:pPr>
            <a:r>
              <a:rPr lang="es-MX" sz="2600">
                <a:latin typeface="Century Gothic"/>
                <a:ea typeface="Century Gothic"/>
                <a:cs typeface="Century Gothic"/>
                <a:sym typeface="Century Gothic"/>
              </a:rPr>
              <a:t>1.- La construcción de un lavamanos portátil con la finalidad de contar con más espacios para llevar a cabo esta </a:t>
            </a:r>
            <a:r>
              <a:rPr lang="es-MX" sz="2600">
                <a:latin typeface="Century Gothic"/>
                <a:ea typeface="Century Gothic"/>
                <a:cs typeface="Century Gothic"/>
                <a:sym typeface="Century Gothic"/>
              </a:rPr>
              <a:t>práctica</a:t>
            </a:r>
            <a:r>
              <a:rPr lang="es-MX" sz="2600">
                <a:latin typeface="Century Gothic"/>
                <a:ea typeface="Century Gothic"/>
                <a:cs typeface="Century Gothic"/>
                <a:sym typeface="Century Gothic"/>
              </a:rPr>
              <a:t> dentro del colegio y colaborar con la disminución del riesgo a contraer enfermedades. </a:t>
            </a:r>
            <a:endParaRPr/>
          </a:p>
          <a:p>
            <a:pPr indent="-341313" lvl="0" marL="342900" rtl="0" algn="just">
              <a:lnSpc>
                <a:spcPct val="120000"/>
              </a:lnSpc>
              <a:spcBef>
                <a:spcPts val="1000"/>
              </a:spcBef>
              <a:spcAft>
                <a:spcPts val="0"/>
              </a:spcAft>
              <a:buClr>
                <a:srgbClr val="000000"/>
              </a:buClr>
              <a:buSzPts val="2600"/>
              <a:buFont typeface="Century Gothic"/>
              <a:buNone/>
            </a:pPr>
            <a:r>
              <a:rPr lang="es-MX" sz="2600">
                <a:latin typeface="Century Gothic"/>
                <a:ea typeface="Century Gothic"/>
                <a:cs typeface="Century Gothic"/>
                <a:sym typeface="Century Gothic"/>
              </a:rPr>
              <a:t>2.- La realización de una investigación documental (monografía) sobre la prevención de enfermedades con la finalidad de cuidar mejor nuestra salud.</a:t>
            </a:r>
            <a:endParaRPr/>
          </a:p>
          <a:p>
            <a:pPr indent="-341313" lvl="0" marL="342900" rtl="0" algn="just">
              <a:lnSpc>
                <a:spcPct val="120000"/>
              </a:lnSpc>
              <a:spcBef>
                <a:spcPts val="1000"/>
              </a:spcBef>
              <a:spcAft>
                <a:spcPts val="0"/>
              </a:spcAft>
              <a:buClr>
                <a:srgbClr val="000000"/>
              </a:buClr>
              <a:buSzPts val="2600"/>
              <a:buFont typeface="Century Gothic"/>
              <a:buNone/>
            </a:pPr>
            <a:r>
              <a:rPr lang="es-MX" sz="2600">
                <a:latin typeface="Century Gothic"/>
                <a:ea typeface="Century Gothic"/>
                <a:cs typeface="Century Gothic"/>
                <a:sym typeface="Century Gothic"/>
              </a:rPr>
              <a:t>3.- La elaboración de un cartel que indique la importancia de lavado de manos como medida eficaz para el cuidado de la salud, así como el uso adecuado del lavamanos portátil.</a:t>
            </a:r>
            <a:endParaRPr/>
          </a:p>
          <a:p>
            <a:pPr indent="-341313" lvl="0" marL="342900" rtl="0" algn="l">
              <a:lnSpc>
                <a:spcPct val="120000"/>
              </a:lnSpc>
              <a:spcBef>
                <a:spcPts val="1000"/>
              </a:spcBef>
              <a:spcAft>
                <a:spcPts val="0"/>
              </a:spcAft>
              <a:buClr>
                <a:srgbClr val="000000"/>
              </a:buClr>
              <a:buSzPts val="2000"/>
              <a:buFont typeface="Twentieth Century"/>
              <a:buNone/>
            </a:pPr>
            <a:r>
              <a:t/>
            </a:r>
            <a:endParaRPr>
              <a:latin typeface="Century Gothic"/>
              <a:ea typeface="Century Gothic"/>
              <a:cs typeface="Century Gothic"/>
              <a:sym typeface="Century Gothic"/>
            </a:endParaRPr>
          </a:p>
        </p:txBody>
      </p:sp>
      <p:sp>
        <p:nvSpPr>
          <p:cNvPr id="433" name="Google Shape;433;p19"/>
          <p:cNvSpPr txBox="1"/>
          <p:nvPr/>
        </p:nvSpPr>
        <p:spPr>
          <a:xfrm>
            <a:off x="1079500" y="647700"/>
            <a:ext cx="10356850" cy="587375"/>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rPr lang="es-MX" sz="3600">
                <a:solidFill>
                  <a:srgbClr val="000000"/>
                </a:solidFill>
                <a:latin typeface="Twentieth Century"/>
                <a:ea typeface="Twentieth Century"/>
                <a:cs typeface="Twentieth Century"/>
                <a:sym typeface="Twentieth Century"/>
              </a:rPr>
              <a:t>CONTENIDOS: Productos propuestos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292" name="Shape 292"/>
        <p:cNvGrpSpPr/>
        <p:nvPr/>
      </p:nvGrpSpPr>
      <p:grpSpPr>
        <a:xfrm>
          <a:off x="0" y="0"/>
          <a:ext cx="0" cy="0"/>
          <a:chOff x="0" y="0"/>
          <a:chExt cx="0" cy="0"/>
        </a:xfrm>
      </p:grpSpPr>
      <p:sp>
        <p:nvSpPr>
          <p:cNvPr id="293" name="Google Shape;293;p2"/>
          <p:cNvSpPr txBox="1"/>
          <p:nvPr/>
        </p:nvSpPr>
        <p:spPr>
          <a:xfrm>
            <a:off x="914400" y="619125"/>
            <a:ext cx="10363200" cy="15954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DOCENTES PARTICIPANTES:</a:t>
            </a:r>
            <a:endParaRPr/>
          </a:p>
        </p:txBody>
      </p:sp>
      <p:sp>
        <p:nvSpPr>
          <p:cNvPr id="294" name="Google Shape;294;p2"/>
          <p:cNvSpPr txBox="1"/>
          <p:nvPr/>
        </p:nvSpPr>
        <p:spPr>
          <a:xfrm>
            <a:off x="914400" y="2366963"/>
            <a:ext cx="10363200" cy="3424237"/>
          </a:xfrm>
          <a:prstGeom prst="rect">
            <a:avLst/>
          </a:prstGeom>
          <a:noFill/>
          <a:ln>
            <a:noFill/>
          </a:ln>
        </p:spPr>
        <p:txBody>
          <a:bodyPr anchorCtr="0" anchor="t" bIns="46800" lIns="90000" spcFirstLastPara="1" rIns="90000" wrap="square" tIns="46800">
            <a:noAutofit/>
          </a:bodyPr>
          <a:lstStyle/>
          <a:p>
            <a:pPr indent="-228600" lvl="0" marL="228600" marR="0" rtl="0" algn="l">
              <a:lnSpc>
                <a:spcPct val="120000"/>
              </a:lnSpc>
              <a:spcBef>
                <a:spcPts val="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CELSO GARCÍA LÓPEZ (FÍSICA)</a:t>
            </a:r>
            <a:endParaRPr/>
          </a:p>
          <a:p>
            <a:pPr indent="-228600" lvl="0" marL="228600" marR="0" rtl="0" algn="l">
              <a:lnSpc>
                <a:spcPct val="120000"/>
              </a:lnSpc>
              <a:spcBef>
                <a:spcPts val="100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ENRIQUE ALMANZA BUSTAMANTE (MATEMÁTICAS)</a:t>
            </a:r>
            <a:endParaRPr/>
          </a:p>
          <a:p>
            <a:pPr indent="-228600" lvl="0" marL="228600" marR="0" rtl="0" algn="l">
              <a:lnSpc>
                <a:spcPct val="120000"/>
              </a:lnSpc>
              <a:spcBef>
                <a:spcPts val="100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ARACELI AHUMADA CHAVEZ(HISTORIA)</a:t>
            </a:r>
            <a:endParaRPr/>
          </a:p>
          <a:p>
            <a:pPr indent="-228600" lvl="0" marL="228600" marR="0" rtl="0" algn="l">
              <a:lnSpc>
                <a:spcPct val="120000"/>
              </a:lnSpc>
              <a:spcBef>
                <a:spcPts val="100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HAYDE CASTELLANOS VARGAS (LENGUA ESPAÑOLA)</a:t>
            </a:r>
            <a:r>
              <a:rPr lang="es-MX" sz="2000">
                <a:solidFill>
                  <a:srgbClr val="000000"/>
                </a:solidFill>
                <a:latin typeface="Twentieth Century"/>
                <a:ea typeface="Twentieth Century"/>
                <a:cs typeface="Twentieth Century"/>
                <a:sym typeface="Twentieth Century"/>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298" name="Shape 298"/>
        <p:cNvGrpSpPr/>
        <p:nvPr/>
      </p:nvGrpSpPr>
      <p:grpSpPr>
        <a:xfrm>
          <a:off x="0" y="0"/>
          <a:ext cx="0" cy="0"/>
          <a:chOff x="0" y="0"/>
          <a:chExt cx="0" cy="0"/>
        </a:xfrm>
      </p:grpSpPr>
      <p:sp>
        <p:nvSpPr>
          <p:cNvPr id="299" name="Google Shape;299;p3"/>
          <p:cNvSpPr txBox="1"/>
          <p:nvPr/>
        </p:nvSpPr>
        <p:spPr>
          <a:xfrm>
            <a:off x="914400" y="619125"/>
            <a:ext cx="10363200" cy="15954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CICLO ESCOLAR</a:t>
            </a:r>
            <a:br>
              <a:rPr lang="es-MX" sz="3600">
                <a:solidFill>
                  <a:srgbClr val="000000"/>
                </a:solidFill>
                <a:latin typeface="Twentieth Century"/>
                <a:ea typeface="Twentieth Century"/>
                <a:cs typeface="Twentieth Century"/>
                <a:sym typeface="Twentieth Century"/>
              </a:rPr>
            </a:br>
            <a:r>
              <a:rPr lang="es-MX" sz="3600">
                <a:solidFill>
                  <a:srgbClr val="000000"/>
                </a:solidFill>
                <a:latin typeface="Twentieth Century"/>
                <a:ea typeface="Twentieth Century"/>
                <a:cs typeface="Twentieth Century"/>
                <a:sym typeface="Twentieth Century"/>
              </a:rPr>
              <a:t>2020-2021</a:t>
            </a:r>
            <a:endParaRPr/>
          </a:p>
        </p:txBody>
      </p:sp>
      <p:sp>
        <p:nvSpPr>
          <p:cNvPr id="300" name="Google Shape;300;p3"/>
          <p:cNvSpPr txBox="1"/>
          <p:nvPr/>
        </p:nvSpPr>
        <p:spPr>
          <a:xfrm>
            <a:off x="914400" y="2366963"/>
            <a:ext cx="10363200" cy="3424237"/>
          </a:xfrm>
          <a:prstGeom prst="rect">
            <a:avLst/>
          </a:prstGeom>
          <a:noFill/>
          <a:ln>
            <a:noFill/>
          </a:ln>
        </p:spPr>
        <p:txBody>
          <a:bodyPr anchorCtr="0" anchor="t" bIns="46800" lIns="90000" spcFirstLastPara="1" rIns="90000" wrap="square" tIns="46800">
            <a:noAutofit/>
          </a:bodyPr>
          <a:lstStyle/>
          <a:p>
            <a:pPr indent="-228600" lvl="0" marL="228600" marR="0" rtl="0" algn="l">
              <a:lnSpc>
                <a:spcPct val="120000"/>
              </a:lnSpc>
              <a:spcBef>
                <a:spcPts val="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FECHA DE INICIO: 14 de abril 2021</a:t>
            </a:r>
            <a:endParaRPr/>
          </a:p>
          <a:p>
            <a:pPr indent="-228600" lvl="0" marL="228600" marR="0" rtl="0" algn="l">
              <a:lnSpc>
                <a:spcPct val="120000"/>
              </a:lnSpc>
              <a:spcBef>
                <a:spcPts val="100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FECHA DE </a:t>
            </a:r>
            <a:r>
              <a:rPr lang="es-MX" sz="2800">
                <a:latin typeface="Twentieth Century"/>
                <a:ea typeface="Twentieth Century"/>
                <a:cs typeface="Twentieth Century"/>
                <a:sym typeface="Twentieth Century"/>
              </a:rPr>
              <a:t>TÉRMINO</a:t>
            </a:r>
            <a:r>
              <a:rPr lang="es-MX" sz="2800">
                <a:solidFill>
                  <a:srgbClr val="000000"/>
                </a:solidFill>
                <a:latin typeface="Twentieth Century"/>
                <a:ea typeface="Twentieth Century"/>
                <a:cs typeface="Twentieth Century"/>
                <a:sym typeface="Twentieth Century"/>
              </a:rPr>
              <a:t>: 14 de mayo 2021</a:t>
            </a:r>
            <a:endParaRPr/>
          </a:p>
          <a:p>
            <a:pPr indent="-228600" lvl="0" marL="228600" marR="0" rtl="0" algn="l">
              <a:lnSpc>
                <a:spcPct val="120000"/>
              </a:lnSpc>
              <a:spcBef>
                <a:spcPts val="1000"/>
              </a:spcBef>
              <a:spcAft>
                <a:spcPts val="0"/>
              </a:spcAft>
              <a:buClr>
                <a:srgbClr val="000000"/>
              </a:buClr>
              <a:buSzPts val="2800"/>
              <a:buFont typeface="Arial"/>
              <a:buChar char="•"/>
            </a:pPr>
            <a:r>
              <a:rPr lang="es-MX" sz="2800">
                <a:solidFill>
                  <a:srgbClr val="000000"/>
                </a:solidFill>
                <a:latin typeface="Twentieth Century"/>
                <a:ea typeface="Twentieth Century"/>
                <a:cs typeface="Twentieth Century"/>
                <a:sym typeface="Twentieth Century"/>
              </a:rPr>
              <a:t>GRADO AL QUE VA DIRIGIDO: 4° GRADO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04" name="Shape 304"/>
        <p:cNvGrpSpPr/>
        <p:nvPr/>
      </p:nvGrpSpPr>
      <p:grpSpPr>
        <a:xfrm>
          <a:off x="0" y="0"/>
          <a:ext cx="0" cy="0"/>
          <a:chOff x="0" y="0"/>
          <a:chExt cx="0" cy="0"/>
        </a:xfrm>
      </p:grpSpPr>
      <p:sp>
        <p:nvSpPr>
          <p:cNvPr id="305" name="Google Shape;305;p4"/>
          <p:cNvSpPr txBox="1"/>
          <p:nvPr/>
        </p:nvSpPr>
        <p:spPr>
          <a:xfrm>
            <a:off x="914400" y="619125"/>
            <a:ext cx="10363200" cy="15954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TÍTULO DEL PROYECTO</a:t>
            </a:r>
            <a:endParaRPr/>
          </a:p>
        </p:txBody>
      </p:sp>
      <p:sp>
        <p:nvSpPr>
          <p:cNvPr id="306" name="Google Shape;306;p4"/>
          <p:cNvSpPr txBox="1"/>
          <p:nvPr/>
        </p:nvSpPr>
        <p:spPr>
          <a:xfrm>
            <a:off x="914400" y="2366963"/>
            <a:ext cx="10363200" cy="3424237"/>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800"/>
              <a:buFont typeface="Times New Roman"/>
              <a:buNone/>
            </a:pPr>
            <a:r>
              <a:rPr lang="es-MX" sz="2800">
                <a:solidFill>
                  <a:srgbClr val="000000"/>
                </a:solidFill>
                <a:latin typeface="Twentieth Century"/>
                <a:ea typeface="Twentieth Century"/>
                <a:cs typeface="Twentieth Century"/>
                <a:sym typeface="Twentieth Century"/>
              </a:rPr>
              <a:t>CUIDEMOS NUESTRA SALUD EN ESTA NUEVA NORMALIDAD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10" name="Shape 310"/>
        <p:cNvGrpSpPr/>
        <p:nvPr/>
      </p:nvGrpSpPr>
      <p:grpSpPr>
        <a:xfrm>
          <a:off x="0" y="0"/>
          <a:ext cx="0" cy="0"/>
          <a:chOff x="0" y="0"/>
          <a:chExt cx="0" cy="0"/>
        </a:xfrm>
      </p:grpSpPr>
      <p:sp>
        <p:nvSpPr>
          <p:cNvPr id="311" name="Google Shape;311;p5"/>
          <p:cNvSpPr txBox="1"/>
          <p:nvPr/>
        </p:nvSpPr>
        <p:spPr>
          <a:xfrm>
            <a:off x="914400" y="619125"/>
            <a:ext cx="10363200" cy="15954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ÍNDICE</a:t>
            </a:r>
            <a:endParaRPr/>
          </a:p>
        </p:txBody>
      </p:sp>
      <p:sp>
        <p:nvSpPr>
          <p:cNvPr id="312" name="Google Shape;312;p5"/>
          <p:cNvSpPr txBox="1"/>
          <p:nvPr/>
        </p:nvSpPr>
        <p:spPr>
          <a:xfrm>
            <a:off x="914400" y="1728788"/>
            <a:ext cx="10461625" cy="5192712"/>
          </a:xfrm>
          <a:prstGeom prst="rect">
            <a:avLst/>
          </a:prstGeom>
          <a:noFill/>
          <a:ln>
            <a:noFill/>
          </a:ln>
        </p:spPr>
        <p:txBody>
          <a:bodyPr anchorCtr="0" anchor="t" bIns="46800" lIns="90000" spcFirstLastPara="1" rIns="90000" wrap="square" tIns="46800">
            <a:noAutofit/>
          </a:bodyPr>
          <a:lstStyle/>
          <a:p>
            <a:pPr indent="-228600" lvl="0" marL="228600" marR="0" rtl="0" algn="l">
              <a:lnSpc>
                <a:spcPct val="120000"/>
              </a:lnSpc>
              <a:spcBef>
                <a:spcPts val="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 C.A.I.A.C. Conclusiones Generales. Interdisciplinariedad</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3. Fotografías de la sesión</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2. Organizador gráfico del Proyecto.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Introducción o justificación. Descripción del proyecto.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Objetivo general del Proyecto.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Objetivo o propósitos a alcanzar, de cada asignatura involucrada.</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Pregunta/s generadora/s pregunta/s guía, problema/s a abordar, asunto a resolver o a probar, propuesta, etcétera, del proyecto a realizar.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Contenido. Temas y productos propuestos.</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Planeación General.</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Planeación día a día</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a:solidFill>
                  <a:srgbClr val="000000"/>
                </a:solidFill>
                <a:latin typeface="Arial"/>
                <a:ea typeface="Arial"/>
                <a:cs typeface="Arial"/>
                <a:sym typeface="Arial"/>
              </a:rPr>
              <a:t>Seguimiento.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a:solidFill>
                  <a:srgbClr val="000000"/>
                </a:solidFill>
                <a:latin typeface="Arial"/>
                <a:ea typeface="Arial"/>
                <a:cs typeface="Arial"/>
                <a:sym typeface="Arial"/>
              </a:rPr>
              <a:t>Evaluación. </a:t>
            </a:r>
            <a:endParaRPr/>
          </a:p>
          <a:p>
            <a:pPr indent="-227013" lvl="0" marL="228600" marR="0" rtl="0" algn="l">
              <a:lnSpc>
                <a:spcPct val="120000"/>
              </a:lnSpc>
              <a:spcBef>
                <a:spcPts val="1000"/>
              </a:spcBef>
              <a:spcAft>
                <a:spcPts val="0"/>
              </a:spcAft>
              <a:buClr>
                <a:srgbClr val="FFFFFF"/>
              </a:buClr>
              <a:buSzPts val="1400"/>
              <a:buFont typeface="Times New Roman"/>
              <a:buNone/>
            </a:pPr>
            <a:r>
              <a:t/>
            </a:r>
            <a:endParaRPr sz="14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16" name="Shape 316"/>
        <p:cNvGrpSpPr/>
        <p:nvPr/>
      </p:nvGrpSpPr>
      <p:grpSpPr>
        <a:xfrm>
          <a:off x="0" y="0"/>
          <a:ext cx="0" cy="0"/>
          <a:chOff x="0" y="0"/>
          <a:chExt cx="0" cy="0"/>
        </a:xfrm>
      </p:grpSpPr>
      <p:sp>
        <p:nvSpPr>
          <p:cNvPr id="317" name="Google Shape;317;p6"/>
          <p:cNvSpPr txBox="1"/>
          <p:nvPr/>
        </p:nvSpPr>
        <p:spPr>
          <a:xfrm>
            <a:off x="914400" y="619125"/>
            <a:ext cx="10363200" cy="15954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ÍNDICE</a:t>
            </a:r>
            <a:endParaRPr/>
          </a:p>
        </p:txBody>
      </p:sp>
      <p:sp>
        <p:nvSpPr>
          <p:cNvPr id="318" name="Google Shape;318;p6"/>
          <p:cNvSpPr txBox="1"/>
          <p:nvPr/>
        </p:nvSpPr>
        <p:spPr>
          <a:xfrm>
            <a:off x="914400" y="2016125"/>
            <a:ext cx="10363200" cy="4141788"/>
          </a:xfrm>
          <a:prstGeom prst="rect">
            <a:avLst/>
          </a:prstGeom>
          <a:noFill/>
          <a:ln>
            <a:noFill/>
          </a:ln>
        </p:spPr>
        <p:txBody>
          <a:bodyPr anchorCtr="0" anchor="t" bIns="46800" lIns="90000" spcFirstLastPara="1" rIns="90000" wrap="square" tIns="46800">
            <a:noAutofit/>
          </a:bodyPr>
          <a:lstStyle/>
          <a:p>
            <a:pPr indent="-228600" lvl="0" marL="228600" marR="0" rtl="0" algn="l">
              <a:lnSpc>
                <a:spcPct val="120000"/>
              </a:lnSpc>
              <a:spcBef>
                <a:spcPts val="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Autoevaluación y coevaluación.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Reflexión. Grupo interdisciplinario.</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Reflexión. Reunión de Zona. (De no haber tenido reunión de zona, sólo el documento señalado en el anterior apartado).</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4. Organizador gráfico. Preguntas esenciales.</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5. Organizador gráfico. Proceso de Indagación.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6 e) A.M.E. general. </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7 g) E.I.P. Resumen.</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8 h) E.I.P. Elaboración Inicial de Proyecto.</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9. Fotografías de la sesión tomadas por la persona asignada para tal fin. Señalar que pertenecen a la 2a. R.T</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10. Evaluación. Tipos, herramientas y productos de Aprendizaje</a:t>
            </a:r>
            <a:r>
              <a:rPr lang="es-MX" sz="1400">
                <a:solidFill>
                  <a:srgbClr val="000000"/>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22" name="Shape 322"/>
        <p:cNvGrpSpPr/>
        <p:nvPr/>
      </p:nvGrpSpPr>
      <p:grpSpPr>
        <a:xfrm>
          <a:off x="0" y="0"/>
          <a:ext cx="0" cy="0"/>
          <a:chOff x="0" y="0"/>
          <a:chExt cx="0" cy="0"/>
        </a:xfrm>
      </p:grpSpPr>
      <p:sp>
        <p:nvSpPr>
          <p:cNvPr id="323" name="Google Shape;323;p7"/>
          <p:cNvSpPr txBox="1"/>
          <p:nvPr/>
        </p:nvSpPr>
        <p:spPr>
          <a:xfrm>
            <a:off x="914400" y="619125"/>
            <a:ext cx="10363200" cy="1595438"/>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3600"/>
              <a:buFont typeface="Times New Roman"/>
              <a:buNone/>
            </a:pPr>
            <a:r>
              <a:rPr lang="es-MX" sz="3600">
                <a:solidFill>
                  <a:srgbClr val="000000"/>
                </a:solidFill>
                <a:latin typeface="Twentieth Century"/>
                <a:ea typeface="Twentieth Century"/>
                <a:cs typeface="Twentieth Century"/>
                <a:sym typeface="Twentieth Century"/>
              </a:rPr>
              <a:t>ÍNDICE</a:t>
            </a:r>
            <a:endParaRPr/>
          </a:p>
        </p:txBody>
      </p:sp>
      <p:sp>
        <p:nvSpPr>
          <p:cNvPr id="324" name="Google Shape;324;p7"/>
          <p:cNvSpPr txBox="1"/>
          <p:nvPr/>
        </p:nvSpPr>
        <p:spPr>
          <a:xfrm>
            <a:off x="914400" y="2366963"/>
            <a:ext cx="10363200" cy="3424237"/>
          </a:xfrm>
          <a:prstGeom prst="rect">
            <a:avLst/>
          </a:prstGeom>
          <a:noFill/>
          <a:ln>
            <a:noFill/>
          </a:ln>
        </p:spPr>
        <p:txBody>
          <a:bodyPr anchorCtr="0" anchor="t" bIns="46800" lIns="90000" spcFirstLastPara="1" rIns="90000" wrap="square" tIns="46800">
            <a:noAutofit/>
          </a:bodyPr>
          <a:lstStyle/>
          <a:p>
            <a:pPr indent="-228600" lvl="0" marL="228600" marR="0" rtl="0" algn="l">
              <a:lnSpc>
                <a:spcPct val="120000"/>
              </a:lnSpc>
              <a:spcBef>
                <a:spcPts val="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11. Evaluación. Formatos. Prerrequisitos.</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12. Evaluación. Formatos. Grupo Heterogéneo.</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13. Lista de pasos para realizar una infografía digital.</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14. Infografía.</a:t>
            </a:r>
            <a:endParaRPr/>
          </a:p>
          <a:p>
            <a:pPr indent="-228600" lvl="0" marL="228600" marR="0" rtl="0" algn="l">
              <a:lnSpc>
                <a:spcPct val="120000"/>
              </a:lnSpc>
              <a:spcBef>
                <a:spcPts val="1000"/>
              </a:spcBef>
              <a:spcAft>
                <a:spcPts val="0"/>
              </a:spcAft>
              <a:buClr>
                <a:srgbClr val="000000"/>
              </a:buClr>
              <a:buSzPts val="1400"/>
              <a:buFont typeface="Arial"/>
              <a:buChar char="•"/>
            </a:pPr>
            <a:r>
              <a:rPr lang="es-MX" sz="1400" u="sng">
                <a:solidFill>
                  <a:srgbClr val="000000"/>
                </a:solidFill>
                <a:latin typeface="Arial"/>
                <a:ea typeface="Arial"/>
                <a:cs typeface="Arial"/>
                <a:sym typeface="Arial"/>
              </a:rPr>
              <a:t>Producto 15. Reflexiones personales</a:t>
            </a:r>
            <a:endParaRPr/>
          </a:p>
          <a:p>
            <a:pPr indent="-227013" lvl="0" marL="228600" marR="0" rtl="0" algn="l">
              <a:lnSpc>
                <a:spcPct val="120000"/>
              </a:lnSpc>
              <a:spcBef>
                <a:spcPts val="1000"/>
              </a:spcBef>
              <a:spcAft>
                <a:spcPts val="0"/>
              </a:spcAft>
              <a:buClr>
                <a:srgbClr val="FFFFFF"/>
              </a:buClr>
              <a:buSzPts val="1400"/>
              <a:buFont typeface="Times New Roman"/>
              <a:buNone/>
            </a:pPr>
            <a:r>
              <a:t/>
            </a:r>
            <a:endParaRPr sz="1400" u="sng">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28" name="Shape 328"/>
        <p:cNvGrpSpPr/>
        <p:nvPr/>
      </p:nvGrpSpPr>
      <p:grpSpPr>
        <a:xfrm>
          <a:off x="0" y="0"/>
          <a:ext cx="0" cy="0"/>
          <a:chOff x="0" y="0"/>
          <a:chExt cx="0" cy="0"/>
        </a:xfrm>
      </p:grpSpPr>
      <p:sp>
        <p:nvSpPr>
          <p:cNvPr id="329" name="Google Shape;329;p8"/>
          <p:cNvSpPr txBox="1"/>
          <p:nvPr/>
        </p:nvSpPr>
        <p:spPr>
          <a:xfrm>
            <a:off x="6048375" y="352425"/>
            <a:ext cx="5229225" cy="1138238"/>
          </a:xfrm>
          <a:prstGeom prst="rect">
            <a:avLst/>
          </a:prstGeom>
          <a:noFill/>
          <a:ln>
            <a:noFill/>
          </a:ln>
        </p:spPr>
        <p:txBody>
          <a:bodyPr anchorCtr="0" anchor="ctr" bIns="46800" lIns="90000" spcFirstLastPara="1" rIns="90000" wrap="square" tIns="46800">
            <a:noAutofit/>
          </a:bodyPr>
          <a:lstStyle/>
          <a:p>
            <a:pPr indent="0" lvl="0" marL="0" marR="0" rtl="0" algn="r">
              <a:lnSpc>
                <a:spcPct val="90000"/>
              </a:lnSpc>
              <a:spcBef>
                <a:spcPts val="0"/>
              </a:spcBef>
              <a:spcAft>
                <a:spcPts val="0"/>
              </a:spcAft>
              <a:buClr>
                <a:srgbClr val="000000"/>
              </a:buClr>
              <a:buSzPts val="2500"/>
              <a:buFont typeface="Times New Roman"/>
              <a:buNone/>
            </a:pPr>
            <a:r>
              <a:rPr b="1" lang="es-MX" sz="2500">
                <a:solidFill>
                  <a:srgbClr val="000000"/>
                </a:solidFill>
                <a:latin typeface="Arial"/>
                <a:ea typeface="Arial"/>
                <a:cs typeface="Arial"/>
                <a:sym typeface="Arial"/>
              </a:rPr>
              <a:t>Producto 1. C.A.I.A.C. Conclusiones Generales. Interdisciplinariedad</a:t>
            </a:r>
            <a:endParaRPr/>
          </a:p>
        </p:txBody>
      </p:sp>
      <p:pic>
        <p:nvPicPr>
          <p:cNvPr id="330" name="Google Shape;330;p8"/>
          <p:cNvPicPr preferRelativeResize="0"/>
          <p:nvPr/>
        </p:nvPicPr>
        <p:blipFill rotWithShape="1">
          <a:blip r:embed="rId3">
            <a:alphaModFix/>
          </a:blip>
          <a:srcRect b="0" l="0" r="0" t="0"/>
          <a:stretch/>
        </p:blipFill>
        <p:spPr>
          <a:xfrm>
            <a:off x="431800" y="1498600"/>
            <a:ext cx="11520488" cy="535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BECF5"/>
            </a:gs>
            <a:gs pos="100000">
              <a:srgbClr val="73ABDC"/>
            </a:gs>
          </a:gsLst>
          <a:lin ang="5400000" scaled="0"/>
        </a:gradFill>
      </p:bgPr>
    </p:bg>
    <p:spTree>
      <p:nvGrpSpPr>
        <p:cNvPr id="334" name="Shape 334"/>
        <p:cNvGrpSpPr/>
        <p:nvPr/>
      </p:nvGrpSpPr>
      <p:grpSpPr>
        <a:xfrm>
          <a:off x="0" y="0"/>
          <a:ext cx="0" cy="0"/>
          <a:chOff x="0" y="0"/>
          <a:chExt cx="0" cy="0"/>
        </a:xfrm>
      </p:grpSpPr>
      <p:sp>
        <p:nvSpPr>
          <p:cNvPr id="335" name="Google Shape;335;p9"/>
          <p:cNvSpPr txBox="1"/>
          <p:nvPr/>
        </p:nvSpPr>
        <p:spPr>
          <a:xfrm>
            <a:off x="6191250" y="150813"/>
            <a:ext cx="5180013" cy="1138237"/>
          </a:xfrm>
          <a:prstGeom prst="rect">
            <a:avLst/>
          </a:prstGeom>
          <a:noFill/>
          <a:ln>
            <a:noFill/>
          </a:ln>
        </p:spPr>
        <p:txBody>
          <a:bodyPr anchorCtr="0" anchor="ctr" bIns="46800" lIns="90000" spcFirstLastPara="1" rIns="90000" wrap="square" tIns="46800">
            <a:noAutofit/>
          </a:bodyPr>
          <a:lstStyle/>
          <a:p>
            <a:pPr indent="0" lvl="0" marL="0" marR="0" rtl="0" algn="r">
              <a:lnSpc>
                <a:spcPct val="90000"/>
              </a:lnSpc>
              <a:spcBef>
                <a:spcPts val="0"/>
              </a:spcBef>
              <a:spcAft>
                <a:spcPts val="0"/>
              </a:spcAft>
              <a:buClr>
                <a:srgbClr val="000000"/>
              </a:buClr>
              <a:buSzPts val="2500"/>
              <a:buFont typeface="Times New Roman"/>
              <a:buNone/>
            </a:pPr>
            <a:r>
              <a:rPr b="1" lang="es-MX" sz="2500">
                <a:solidFill>
                  <a:srgbClr val="000000"/>
                </a:solidFill>
                <a:latin typeface="Arial"/>
                <a:ea typeface="Arial"/>
                <a:cs typeface="Arial"/>
                <a:sym typeface="Arial"/>
              </a:rPr>
              <a:t>Producto 1. C.A.I.A.C. Conclusiones Generales. Interdisciplinariedad</a:t>
            </a:r>
            <a:endParaRPr/>
          </a:p>
        </p:txBody>
      </p:sp>
      <p:pic>
        <p:nvPicPr>
          <p:cNvPr id="336" name="Google Shape;336;p9"/>
          <p:cNvPicPr preferRelativeResize="0"/>
          <p:nvPr/>
        </p:nvPicPr>
        <p:blipFill rotWithShape="1">
          <a:blip r:embed="rId3">
            <a:alphaModFix/>
          </a:blip>
          <a:srcRect b="0" l="0" r="0" t="0"/>
          <a:stretch/>
        </p:blipFill>
        <p:spPr>
          <a:xfrm>
            <a:off x="360363" y="1289050"/>
            <a:ext cx="11591925" cy="5407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2020-10-19T16:46:18Z</dcterms:created>
  <dc:creator>Hayde</dc:creator>
</cp:coreProperties>
</file>