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Lst>
  <p:sldSz cy="6858000" cx="12192000"/>
  <p:notesSz cx="6858000" cy="9144000"/>
  <p:embeddedFontLst>
    <p:embeddedFont>
      <p:font typeface="Roboto"/>
      <p:regular r:id="rId56"/>
      <p:bold r:id="rId57"/>
      <p:italic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0" roundtripDataSignature="AMtx7miy1AXxr1r0oi3xcrn4EqbgOLApq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56D7E27-FEB6-4AF8-8C50-FB409F4B10F9}">
  <a:tblStyle styleId="{A56D7E27-FEB6-4AF8-8C50-FB409F4B10F9}"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 styleId="{F5E4706F-55FB-48C3-A0D8-1087D19974DB}"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customschemas.google.com/relationships/presentationmetadata" Target="meta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font" Target="fonts/Roboto-bold.fntdata"/><Relationship Id="rId12" Type="http://schemas.openxmlformats.org/officeDocument/2006/relationships/slide" Target="slides/slide7.xml"/><Relationship Id="rId56" Type="http://schemas.openxmlformats.org/officeDocument/2006/relationships/font" Target="fonts/Roboto-regular.fntdata"/><Relationship Id="rId15" Type="http://schemas.openxmlformats.org/officeDocument/2006/relationships/slide" Target="slides/slide10.xml"/><Relationship Id="rId59" Type="http://schemas.openxmlformats.org/officeDocument/2006/relationships/font" Target="fonts/Roboto-boldItalic.fntdata"/><Relationship Id="rId14" Type="http://schemas.openxmlformats.org/officeDocument/2006/relationships/slide" Target="slides/slide9.xml"/><Relationship Id="rId58" Type="http://schemas.openxmlformats.org/officeDocument/2006/relationships/font" Target="fonts/Roboto-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11e86a8e5c1_0_2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 name="Google Shape;312;g11e86a8e5c1_0_2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8" name="Google Shape;318;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5" name="Google Shape;325;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11e86a8e5c1_0_2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1" name="Google Shape;331;g11e86a8e5c1_0_2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11e86a8e5c1_0_2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9" name="Google Shape;339;g11e86a8e5c1_0_2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11e86a8e5c1_0_2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5" name="Google Shape;345;g11e86a8e5c1_0_2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120445d0d12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1" name="Google Shape;351;g120445d0d12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120445d0d12_0_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7" name="Google Shape;357;g120445d0d12_0_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11e86a8e5c1_0_2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3" name="Google Shape;363;g11e86a8e5c1_0_2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1" name="Google Shape;37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5" name="Google Shape;20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2" name="Google Shape;382;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3" name="Google Shape;39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3" name="Google Shape;403;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1" name="Google Shape;411;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120445d0d12_0_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1" name="Google Shape;421;g120445d0d12_0_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120445d0d12_0_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8" name="Google Shape;428;g120445d0d12_0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120445d0d12_0_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4" name="Google Shape;434;g120445d0d12_0_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120445d0d12_0_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0" name="Google Shape;440;g120445d0d12_0_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120445d0d12_0_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6" name="Google Shape;446;g120445d0d12_0_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1190a02f575_1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2" name="Google Shape;452;g1190a02f575_1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1" name="Google Shape;21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120445d0d12_0_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0" name="Google Shape;460;g120445d0d12_0_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1190a02f575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0" name="Google Shape;470;g1190a02f575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1190a02f575_1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8" name="Google Shape;478;g1190a02f575_1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1190a02f575_1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4" name="Google Shape;484;g1190a02f575_1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1190a02f575_1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9" name="Google Shape;489;g1190a02f575_1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1190a02f575_1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5" name="Google Shape;495;g1190a02f575_1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1190a02f575_1_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0" name="Google Shape;500;g1190a02f575_1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1190a02f575_1_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6" name="Google Shape;506;g1190a02f575_1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1190a02f575_1_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2" name="Google Shape;512;g1190a02f575_1_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1190a02f575_1_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7" name="Google Shape;517;g1190a02f575_1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1e86a8e5c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7" name="Google Shape;217;g11e86a8e5c1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120445d0d12_0_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3" name="Google Shape;523;g120445d0d12_0_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11edbc3fc45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9" name="Google Shape;529;g11edbc3fc45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11edbc3fc45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5" name="Google Shape;535;g11edbc3fc45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11edbc3fc45_0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1" name="Google Shape;541;g11edbc3fc45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11edbc3fc45_0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7" name="Google Shape;547;g11edbc3fc45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10d9898f254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3" name="Google Shape;553;g10d9898f254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10d9898f254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8" name="Google Shape;558;g10d9898f254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10d9898f254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3" name="Google Shape;563;g10d9898f254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10d9898f254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8" name="Google Shape;568;g10d9898f254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10d9898f254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3" name="Google Shape;573;g10d9898f254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3" name="Google Shape;22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8" name="Google Shape;57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9" name="Google Shape;22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11e86a8e5c1_0_1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8" name="Google Shape;248;g11e86a8e5c1_0_1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20445d0d1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g120445d0d1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1eff539aed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g11eff539aed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1" name="Shape 11"/>
        <p:cNvGrpSpPr/>
        <p:nvPr/>
      </p:nvGrpSpPr>
      <p:grpSpPr>
        <a:xfrm>
          <a:off x="0" y="0"/>
          <a:ext cx="0" cy="0"/>
          <a:chOff x="0" y="0"/>
          <a:chExt cx="0" cy="0"/>
        </a:xfrm>
      </p:grpSpPr>
      <p:sp>
        <p:nvSpPr>
          <p:cNvPr id="12" name="Google Shape;12;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8" name="Shape 68"/>
        <p:cNvGrpSpPr/>
        <p:nvPr/>
      </p:nvGrpSpPr>
      <p:grpSpPr>
        <a:xfrm>
          <a:off x="0" y="0"/>
          <a:ext cx="0" cy="0"/>
          <a:chOff x="0" y="0"/>
          <a:chExt cx="0" cy="0"/>
        </a:xfrm>
      </p:grpSpPr>
      <p:sp>
        <p:nvSpPr>
          <p:cNvPr id="69" name="Google Shape;69;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4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7" name="Shape 17"/>
        <p:cNvGrpSpPr/>
        <p:nvPr/>
      </p:nvGrpSpPr>
      <p:grpSpPr>
        <a:xfrm>
          <a:off x="0" y="0"/>
          <a:ext cx="0" cy="0"/>
          <a:chOff x="0" y="0"/>
          <a:chExt cx="0" cy="0"/>
        </a:xfrm>
      </p:grpSpPr>
      <p:sp>
        <p:nvSpPr>
          <p:cNvPr id="18" name="Google Shape;18;p3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23" name="Shape 23"/>
        <p:cNvGrpSpPr/>
        <p:nvPr/>
      </p:nvGrpSpPr>
      <p:grpSpPr>
        <a:xfrm>
          <a:off x="0" y="0"/>
          <a:ext cx="0" cy="0"/>
          <a:chOff x="0" y="0"/>
          <a:chExt cx="0" cy="0"/>
        </a:xfrm>
      </p:grpSpPr>
      <p:sp>
        <p:nvSpPr>
          <p:cNvPr id="24" name="Google Shape;24;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27" name="Shape 27"/>
        <p:cNvGrpSpPr/>
        <p:nvPr/>
      </p:nvGrpSpPr>
      <p:grpSpPr>
        <a:xfrm>
          <a:off x="0" y="0"/>
          <a:ext cx="0" cy="0"/>
          <a:chOff x="0" y="0"/>
          <a:chExt cx="0" cy="0"/>
        </a:xfrm>
      </p:grpSpPr>
      <p:sp>
        <p:nvSpPr>
          <p:cNvPr id="28" name="Google Shape;28;p4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1"/>
          <p:cNvSpPr/>
          <p:nvPr>
            <p:ph idx="2" type="pic"/>
          </p:nvPr>
        </p:nvSpPr>
        <p:spPr>
          <a:xfrm>
            <a:off x="5183188" y="987425"/>
            <a:ext cx="6172200" cy="4873625"/>
          </a:xfrm>
          <a:prstGeom prst="rect">
            <a:avLst/>
          </a:prstGeom>
          <a:noFill/>
          <a:ln>
            <a:noFill/>
          </a:ln>
        </p:spPr>
      </p:sp>
      <p:sp>
        <p:nvSpPr>
          <p:cNvPr id="30" name="Google Shape;30;p4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1" name="Google Shape;3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34" name="Shape 34"/>
        <p:cNvGrpSpPr/>
        <p:nvPr/>
      </p:nvGrpSpPr>
      <p:grpSpPr>
        <a:xfrm>
          <a:off x="0" y="0"/>
          <a:ext cx="0" cy="0"/>
          <a:chOff x="0" y="0"/>
          <a:chExt cx="0" cy="0"/>
        </a:xfrm>
      </p:grpSpPr>
      <p:sp>
        <p:nvSpPr>
          <p:cNvPr id="35" name="Google Shape;35;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39" name="Shape 39"/>
        <p:cNvGrpSpPr/>
        <p:nvPr/>
      </p:nvGrpSpPr>
      <p:grpSpPr>
        <a:xfrm>
          <a:off x="0" y="0"/>
          <a:ext cx="0" cy="0"/>
          <a:chOff x="0" y="0"/>
          <a:chExt cx="0" cy="0"/>
        </a:xfrm>
      </p:grpSpPr>
      <p:sp>
        <p:nvSpPr>
          <p:cNvPr id="40" name="Google Shape;40;p3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3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2" name="Google Shape;4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45" name="Shape 45"/>
        <p:cNvGrpSpPr/>
        <p:nvPr/>
      </p:nvGrpSpPr>
      <p:grpSpPr>
        <a:xfrm>
          <a:off x="0" y="0"/>
          <a:ext cx="0" cy="0"/>
          <a:chOff x="0" y="0"/>
          <a:chExt cx="0" cy="0"/>
        </a:xfrm>
      </p:grpSpPr>
      <p:sp>
        <p:nvSpPr>
          <p:cNvPr id="46" name="Google Shape;46;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3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52" name="Shape 52"/>
        <p:cNvGrpSpPr/>
        <p:nvPr/>
      </p:nvGrpSpPr>
      <p:grpSpPr>
        <a:xfrm>
          <a:off x="0" y="0"/>
          <a:ext cx="0" cy="0"/>
          <a:chOff x="0" y="0"/>
          <a:chExt cx="0" cy="0"/>
        </a:xfrm>
      </p:grpSpPr>
      <p:sp>
        <p:nvSpPr>
          <p:cNvPr id="53" name="Google Shape;53;p3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5" name="Google Shape;55;p3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3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7" name="Google Shape;57;p3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61" name="Shape 61"/>
        <p:cNvGrpSpPr/>
        <p:nvPr/>
      </p:nvGrpSpPr>
      <p:grpSpPr>
        <a:xfrm>
          <a:off x="0" y="0"/>
          <a:ext cx="0" cy="0"/>
          <a:chOff x="0" y="0"/>
          <a:chExt cx="0" cy="0"/>
        </a:xfrm>
      </p:grpSpPr>
      <p:sp>
        <p:nvSpPr>
          <p:cNvPr id="62" name="Google Shape;62;p4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4" name="Google Shape;64;p4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16.png"/><Relationship Id="rId5"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s://www.diputados.gob.mx/LeyesBiblio/pdf/CPEUM.pdf" TargetMode="External"/><Relationship Id="rId4" Type="http://schemas.openxmlformats.org/officeDocument/2006/relationships/hyperlink" Target="https://www.diputados.gob.mx/LeyesBiblio/pdf/LGEEPA.pdf" TargetMode="External"/><Relationship Id="rId5" Type="http://schemas.openxmlformats.org/officeDocument/2006/relationships/hyperlink" Target="https://www.diputados.gob.mx/LeyesBiblio/pdf/LGCC_061120.pdf" TargetMode="External"/><Relationship Id="rId6" Type="http://schemas.openxmlformats.org/officeDocument/2006/relationships/hyperlink" Target="https://www.cervantesvirtual.com/obra-visor/naturaleza-y-literatura-influencia-de-las-nociones-de-condillac-y-diderot-en-dos-preceptivas-espanolas-del-siglo-xix/html/e384f9fa-5927-49a6-b76c-7eb462e83fe8_2.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0.jpg"/><Relationship Id="rId4" Type="http://schemas.openxmlformats.org/officeDocument/2006/relationships/image" Target="../media/image19.jpg"/><Relationship Id="rId5"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12.png"/><Relationship Id="rId6"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8.png"/><Relationship Id="rId4" Type="http://schemas.openxmlformats.org/officeDocument/2006/relationships/image" Target="../media/image11.png"/><Relationship Id="rId5" Type="http://schemas.openxmlformats.org/officeDocument/2006/relationships/image" Target="../media/image3.png"/><Relationship Id="rId6"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4.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0.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6.jpg"/><Relationship Id="rId4" Type="http://schemas.openxmlformats.org/officeDocument/2006/relationships/image" Target="../media/image29.jpg"/><Relationship Id="rId5" Type="http://schemas.openxmlformats.org/officeDocument/2006/relationships/image" Target="../media/image3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hyperlink" Target="https://www.diputados.gob.mx/LeyesBiblio/pdf/CPEUM.pdf" TargetMode="External"/><Relationship Id="rId4" Type="http://schemas.openxmlformats.org/officeDocument/2006/relationships/hyperlink" Target="https://www.diputados.gob.mx/LeyesBiblio/pdf/LGEEPA.pdf" TargetMode="External"/><Relationship Id="rId5" Type="http://schemas.openxmlformats.org/officeDocument/2006/relationships/hyperlink" Target="https://www.diputados.gob.mx/LeyesBiblio/pdf/LGCC_061120.pdf" TargetMode="External"/><Relationship Id="rId6" Type="http://schemas.openxmlformats.org/officeDocument/2006/relationships/hyperlink" Target="https://www.cervantesvirtual.com/obra-visor/naturaleza-y-literatura-influencia-de-las-nociones-de-condillac-y-diderot-en-dos-preceptivas-espanolas-del-siglo-xix/html/e384f9fa-5927-49a6-b76c-7eb462e83fe8_2.htm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6.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3.jpg"/><Relationship Id="rId4" Type="http://schemas.openxmlformats.org/officeDocument/2006/relationships/image" Target="../media/image31.jpg"/><Relationship Id="rId5" Type="http://schemas.openxmlformats.org/officeDocument/2006/relationships/image" Target="../media/image25.jpg"/><Relationship Id="rId6" Type="http://schemas.openxmlformats.org/officeDocument/2006/relationships/image" Target="../media/image3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27.jpg"/><Relationship Id="rId4" Type="http://schemas.openxmlformats.org/officeDocument/2006/relationships/image" Target="../media/image40.jpg"/><Relationship Id="rId5" Type="http://schemas.openxmlformats.org/officeDocument/2006/relationships/image" Target="../media/image3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34.pn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4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39.png"/><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43.png"/><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4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45.png"/><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4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4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4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5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2.jpg"/><Relationship Id="rId5" Type="http://schemas.openxmlformats.org/officeDocument/2006/relationships/image" Target="../media/image21.jpg"/><Relationship Id="rId6"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title"/>
          </p:nvPr>
        </p:nvSpPr>
        <p:spPr>
          <a:xfrm>
            <a:off x="197350" y="660750"/>
            <a:ext cx="11875200" cy="19992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6578"/>
              <a:buFont typeface="Calibri"/>
              <a:buNone/>
            </a:pPr>
            <a:r>
              <a:rPr b="1" lang="es-MX" sz="5066"/>
              <a:t>Instituto Emiliani México</a:t>
            </a:r>
            <a:endParaRPr b="1" sz="5066"/>
          </a:p>
          <a:p>
            <a:pPr indent="0" lvl="0" marL="0" rtl="0" algn="ctr">
              <a:lnSpc>
                <a:spcPct val="90000"/>
              </a:lnSpc>
              <a:spcBef>
                <a:spcPts val="0"/>
              </a:spcBef>
              <a:spcAft>
                <a:spcPts val="0"/>
              </a:spcAft>
              <a:buClr>
                <a:schemeClr val="dk1"/>
              </a:buClr>
              <a:buSzPct val="106578"/>
              <a:buFont typeface="Calibri"/>
              <a:buNone/>
            </a:pPr>
            <a:r>
              <a:t/>
            </a:r>
            <a:endParaRPr b="1" sz="5066"/>
          </a:p>
          <a:p>
            <a:pPr indent="0" lvl="0" marL="0" rtl="0" algn="ctr">
              <a:lnSpc>
                <a:spcPct val="90000"/>
              </a:lnSpc>
              <a:spcBef>
                <a:spcPts val="0"/>
              </a:spcBef>
              <a:spcAft>
                <a:spcPts val="0"/>
              </a:spcAft>
              <a:buClr>
                <a:schemeClr val="dk1"/>
              </a:buClr>
              <a:buSzPct val="90671"/>
              <a:buFont typeface="Calibri"/>
              <a:buNone/>
            </a:pPr>
            <a:r>
              <a:rPr b="1" lang="es-MX" sz="5955"/>
              <a:t>“La mejor basura de vuelta a la Tierra” </a:t>
            </a:r>
            <a:endParaRPr sz="4955"/>
          </a:p>
        </p:txBody>
      </p:sp>
      <p:grpSp>
        <p:nvGrpSpPr>
          <p:cNvPr id="85" name="Google Shape;85;p1"/>
          <p:cNvGrpSpPr/>
          <p:nvPr/>
        </p:nvGrpSpPr>
        <p:grpSpPr>
          <a:xfrm>
            <a:off x="4695652" y="2912447"/>
            <a:ext cx="2552738" cy="2266441"/>
            <a:chOff x="0" y="0"/>
            <a:chExt cx="5249306" cy="4928116"/>
          </a:xfrm>
        </p:grpSpPr>
        <p:sp>
          <p:nvSpPr>
            <p:cNvPr id="86" name="Google Shape;86;p1"/>
            <p:cNvSpPr/>
            <p:nvPr/>
          </p:nvSpPr>
          <p:spPr>
            <a:xfrm>
              <a:off x="950919" y="355782"/>
              <a:ext cx="3297047" cy="2011642"/>
            </a:xfrm>
            <a:custGeom>
              <a:rect b="b" l="l" r="r" t="t"/>
              <a:pathLst>
                <a:path extrusionOk="0" h="2011642" w="3297047">
                  <a:moveTo>
                    <a:pt x="2772731" y="9839"/>
                  </a:moveTo>
                  <a:cubicBezTo>
                    <a:pt x="2806467" y="7867"/>
                    <a:pt x="2837560" y="20840"/>
                    <a:pt x="2866212" y="43700"/>
                  </a:cubicBezTo>
                  <a:cubicBezTo>
                    <a:pt x="2883814" y="57747"/>
                    <a:pt x="2900947" y="73228"/>
                    <a:pt x="2911361" y="92811"/>
                  </a:cubicBezTo>
                  <a:cubicBezTo>
                    <a:pt x="2941294" y="149136"/>
                    <a:pt x="2999283" y="186068"/>
                    <a:pt x="3017494" y="250672"/>
                  </a:cubicBezTo>
                  <a:cubicBezTo>
                    <a:pt x="3026308" y="281889"/>
                    <a:pt x="3036913" y="312534"/>
                    <a:pt x="3043098" y="344512"/>
                  </a:cubicBezTo>
                  <a:cubicBezTo>
                    <a:pt x="3055645" y="409359"/>
                    <a:pt x="3034589" y="465100"/>
                    <a:pt x="2995485" y="514794"/>
                  </a:cubicBezTo>
                  <a:cubicBezTo>
                    <a:pt x="2966186" y="552018"/>
                    <a:pt x="2928798" y="555803"/>
                    <a:pt x="2891269" y="526034"/>
                  </a:cubicBezTo>
                  <a:cubicBezTo>
                    <a:pt x="2840228" y="485546"/>
                    <a:pt x="2811411" y="432485"/>
                    <a:pt x="2807716" y="366623"/>
                  </a:cubicBezTo>
                  <a:cubicBezTo>
                    <a:pt x="2803931" y="299047"/>
                    <a:pt x="2818320" y="235038"/>
                    <a:pt x="2849524" y="175628"/>
                  </a:cubicBezTo>
                  <a:cubicBezTo>
                    <a:pt x="2860167" y="155397"/>
                    <a:pt x="2856420" y="142163"/>
                    <a:pt x="2843873" y="126860"/>
                  </a:cubicBezTo>
                  <a:cubicBezTo>
                    <a:pt x="2833535" y="114223"/>
                    <a:pt x="2823045" y="101853"/>
                    <a:pt x="2809875" y="92125"/>
                  </a:cubicBezTo>
                  <a:cubicBezTo>
                    <a:pt x="2777579" y="68287"/>
                    <a:pt x="2747556" y="71094"/>
                    <a:pt x="2721089" y="101587"/>
                  </a:cubicBezTo>
                  <a:cubicBezTo>
                    <a:pt x="2698826" y="127241"/>
                    <a:pt x="2685047" y="157835"/>
                    <a:pt x="2674112" y="189725"/>
                  </a:cubicBezTo>
                  <a:cubicBezTo>
                    <a:pt x="2662809" y="222694"/>
                    <a:pt x="2659024" y="257137"/>
                    <a:pt x="2657119" y="291503"/>
                  </a:cubicBezTo>
                  <a:cubicBezTo>
                    <a:pt x="2653093" y="364503"/>
                    <a:pt x="2651201" y="437616"/>
                    <a:pt x="2647620" y="510641"/>
                  </a:cubicBezTo>
                  <a:cubicBezTo>
                    <a:pt x="2646934" y="524713"/>
                    <a:pt x="2647505" y="536842"/>
                    <a:pt x="2659723" y="545858"/>
                  </a:cubicBezTo>
                  <a:cubicBezTo>
                    <a:pt x="2670683" y="553948"/>
                    <a:pt x="2672600" y="565200"/>
                    <a:pt x="2672347" y="578180"/>
                  </a:cubicBezTo>
                  <a:cubicBezTo>
                    <a:pt x="2670746" y="663460"/>
                    <a:pt x="2671585" y="748805"/>
                    <a:pt x="2663888" y="833882"/>
                  </a:cubicBezTo>
                  <a:cubicBezTo>
                    <a:pt x="2662618" y="848030"/>
                    <a:pt x="2661209" y="862368"/>
                    <a:pt x="2662212" y="876452"/>
                  </a:cubicBezTo>
                  <a:cubicBezTo>
                    <a:pt x="2663330" y="892251"/>
                    <a:pt x="2669921" y="906056"/>
                    <a:pt x="2686342" y="912114"/>
                  </a:cubicBezTo>
                  <a:cubicBezTo>
                    <a:pt x="2702852" y="918210"/>
                    <a:pt x="2716009" y="912368"/>
                    <a:pt x="2727172" y="899960"/>
                  </a:cubicBezTo>
                  <a:cubicBezTo>
                    <a:pt x="2752928" y="871334"/>
                    <a:pt x="2779991" y="843978"/>
                    <a:pt x="2802407" y="812305"/>
                  </a:cubicBezTo>
                  <a:cubicBezTo>
                    <a:pt x="2821203" y="785749"/>
                    <a:pt x="2843250" y="761632"/>
                    <a:pt x="2871153" y="743902"/>
                  </a:cubicBezTo>
                  <a:cubicBezTo>
                    <a:pt x="2908706" y="720013"/>
                    <a:pt x="2932785" y="724268"/>
                    <a:pt x="2961106" y="758151"/>
                  </a:cubicBezTo>
                  <a:cubicBezTo>
                    <a:pt x="2989821" y="792505"/>
                    <a:pt x="3008223" y="831583"/>
                    <a:pt x="3015310" y="875588"/>
                  </a:cubicBezTo>
                  <a:cubicBezTo>
                    <a:pt x="3024378" y="931799"/>
                    <a:pt x="3030042" y="988402"/>
                    <a:pt x="3028048" y="1045451"/>
                  </a:cubicBezTo>
                  <a:cubicBezTo>
                    <a:pt x="3027591" y="1058926"/>
                    <a:pt x="3031502" y="1077709"/>
                    <a:pt x="3014916" y="1082179"/>
                  </a:cubicBezTo>
                  <a:cubicBezTo>
                    <a:pt x="3000527" y="1086040"/>
                    <a:pt x="2993847" y="1068743"/>
                    <a:pt x="2986075" y="1058849"/>
                  </a:cubicBezTo>
                  <a:cubicBezTo>
                    <a:pt x="2964548" y="1031481"/>
                    <a:pt x="2950223" y="999985"/>
                    <a:pt x="2937104" y="967981"/>
                  </a:cubicBezTo>
                  <a:cubicBezTo>
                    <a:pt x="2926727" y="942632"/>
                    <a:pt x="2917177" y="916939"/>
                    <a:pt x="2906319" y="891794"/>
                  </a:cubicBezTo>
                  <a:cubicBezTo>
                    <a:pt x="2901531" y="880719"/>
                    <a:pt x="2895549" y="869772"/>
                    <a:pt x="2888132" y="860310"/>
                  </a:cubicBezTo>
                  <a:cubicBezTo>
                    <a:pt x="2874493" y="842911"/>
                    <a:pt x="2861424" y="840867"/>
                    <a:pt x="2843060" y="852792"/>
                  </a:cubicBezTo>
                  <a:cubicBezTo>
                    <a:pt x="2826715" y="863409"/>
                    <a:pt x="2813215" y="877011"/>
                    <a:pt x="2804630" y="895083"/>
                  </a:cubicBezTo>
                  <a:cubicBezTo>
                    <a:pt x="2772524" y="962672"/>
                    <a:pt x="2751607" y="1033132"/>
                    <a:pt x="2747149" y="1108278"/>
                  </a:cubicBezTo>
                  <a:cubicBezTo>
                    <a:pt x="2745054" y="1143724"/>
                    <a:pt x="2741536" y="1179144"/>
                    <a:pt x="2737256" y="1214399"/>
                  </a:cubicBezTo>
                  <a:cubicBezTo>
                    <a:pt x="2729915" y="1275105"/>
                    <a:pt x="2730639" y="1336053"/>
                    <a:pt x="2729941" y="1396974"/>
                  </a:cubicBezTo>
                  <a:cubicBezTo>
                    <a:pt x="2729484" y="1435582"/>
                    <a:pt x="2728950" y="1474178"/>
                    <a:pt x="2728900" y="1512786"/>
                  </a:cubicBezTo>
                  <a:cubicBezTo>
                    <a:pt x="2728861" y="1533690"/>
                    <a:pt x="2729281" y="1533728"/>
                    <a:pt x="2750960" y="1534236"/>
                  </a:cubicBezTo>
                  <a:cubicBezTo>
                    <a:pt x="2757043" y="1534376"/>
                    <a:pt x="2763151" y="1534261"/>
                    <a:pt x="2769235" y="1534261"/>
                  </a:cubicBezTo>
                  <a:cubicBezTo>
                    <a:pt x="2933814" y="1534261"/>
                    <a:pt x="3098393" y="1534249"/>
                    <a:pt x="3262973" y="1534261"/>
                  </a:cubicBezTo>
                  <a:cubicBezTo>
                    <a:pt x="3270085" y="1534261"/>
                    <a:pt x="3277197" y="1534490"/>
                    <a:pt x="3284309" y="1534287"/>
                  </a:cubicBezTo>
                  <a:cubicBezTo>
                    <a:pt x="3293466" y="1534020"/>
                    <a:pt x="3297047" y="1538656"/>
                    <a:pt x="3296831" y="1547330"/>
                  </a:cubicBezTo>
                  <a:cubicBezTo>
                    <a:pt x="3296691" y="1553413"/>
                    <a:pt x="3296894" y="1559522"/>
                    <a:pt x="3296894" y="1565605"/>
                  </a:cubicBezTo>
                  <a:cubicBezTo>
                    <a:pt x="3296894" y="1702765"/>
                    <a:pt x="3296894" y="1839899"/>
                    <a:pt x="3296882" y="1977060"/>
                  </a:cubicBezTo>
                  <a:cubicBezTo>
                    <a:pt x="3296882" y="1983156"/>
                    <a:pt x="3296742" y="1989252"/>
                    <a:pt x="3296831" y="1995335"/>
                  </a:cubicBezTo>
                  <a:cubicBezTo>
                    <a:pt x="3296983" y="2004314"/>
                    <a:pt x="3292475" y="2008073"/>
                    <a:pt x="3283750" y="2007832"/>
                  </a:cubicBezTo>
                  <a:cubicBezTo>
                    <a:pt x="3276638" y="2007641"/>
                    <a:pt x="3269526" y="2007844"/>
                    <a:pt x="3262414" y="2007844"/>
                  </a:cubicBezTo>
                  <a:cubicBezTo>
                    <a:pt x="2187600" y="2007844"/>
                    <a:pt x="1112787" y="2007857"/>
                    <a:pt x="37960" y="2007819"/>
                  </a:cubicBezTo>
                  <a:cubicBezTo>
                    <a:pt x="0" y="2007819"/>
                    <a:pt x="3823" y="2011642"/>
                    <a:pt x="3797" y="1973567"/>
                  </a:cubicBezTo>
                  <a:cubicBezTo>
                    <a:pt x="3721" y="1838452"/>
                    <a:pt x="3759" y="1703324"/>
                    <a:pt x="3759" y="1568209"/>
                  </a:cubicBezTo>
                  <a:cubicBezTo>
                    <a:pt x="3759" y="1562125"/>
                    <a:pt x="4140" y="1556004"/>
                    <a:pt x="3721" y="1549933"/>
                  </a:cubicBezTo>
                  <a:cubicBezTo>
                    <a:pt x="2896" y="1538033"/>
                    <a:pt x="8433" y="1533436"/>
                    <a:pt x="19964" y="1534198"/>
                  </a:cubicBezTo>
                  <a:cubicBezTo>
                    <a:pt x="27025" y="1534680"/>
                    <a:pt x="34176" y="1534261"/>
                    <a:pt x="41300" y="1534261"/>
                  </a:cubicBezTo>
                  <a:cubicBezTo>
                    <a:pt x="241414" y="1534249"/>
                    <a:pt x="441553" y="1534299"/>
                    <a:pt x="641693" y="1534134"/>
                  </a:cubicBezTo>
                  <a:cubicBezTo>
                    <a:pt x="652665" y="1534122"/>
                    <a:pt x="663994" y="1536484"/>
                    <a:pt x="677113" y="1530528"/>
                  </a:cubicBezTo>
                  <a:cubicBezTo>
                    <a:pt x="668299" y="1491754"/>
                    <a:pt x="667410" y="1451178"/>
                    <a:pt x="649237" y="1413726"/>
                  </a:cubicBezTo>
                  <a:cubicBezTo>
                    <a:pt x="627050" y="1368069"/>
                    <a:pt x="610387" y="1320330"/>
                    <a:pt x="595744" y="1271511"/>
                  </a:cubicBezTo>
                  <a:cubicBezTo>
                    <a:pt x="578866" y="1215250"/>
                    <a:pt x="537718" y="1176934"/>
                    <a:pt x="486905" y="1150048"/>
                  </a:cubicBezTo>
                  <a:cubicBezTo>
                    <a:pt x="460857" y="1136256"/>
                    <a:pt x="447319" y="1145286"/>
                    <a:pt x="443255" y="1174839"/>
                  </a:cubicBezTo>
                  <a:cubicBezTo>
                    <a:pt x="434416" y="1239215"/>
                    <a:pt x="423367" y="1303185"/>
                    <a:pt x="406095" y="1365910"/>
                  </a:cubicBezTo>
                  <a:cubicBezTo>
                    <a:pt x="400444" y="1386421"/>
                    <a:pt x="394741" y="1407172"/>
                    <a:pt x="383159" y="1425346"/>
                  </a:cubicBezTo>
                  <a:cubicBezTo>
                    <a:pt x="373456" y="1440561"/>
                    <a:pt x="364528" y="1439951"/>
                    <a:pt x="357480" y="1423327"/>
                  </a:cubicBezTo>
                  <a:cubicBezTo>
                    <a:pt x="346240" y="1396759"/>
                    <a:pt x="344284" y="1368145"/>
                    <a:pt x="342062" y="1339862"/>
                  </a:cubicBezTo>
                  <a:cubicBezTo>
                    <a:pt x="337337" y="1279715"/>
                    <a:pt x="340982" y="1220140"/>
                    <a:pt x="357708" y="1161847"/>
                  </a:cubicBezTo>
                  <a:cubicBezTo>
                    <a:pt x="364757" y="1137247"/>
                    <a:pt x="375221" y="1114184"/>
                    <a:pt x="392265" y="1094689"/>
                  </a:cubicBezTo>
                  <a:cubicBezTo>
                    <a:pt x="414122" y="1069708"/>
                    <a:pt x="441820" y="1059142"/>
                    <a:pt x="474281" y="1065581"/>
                  </a:cubicBezTo>
                  <a:cubicBezTo>
                    <a:pt x="514071" y="1073480"/>
                    <a:pt x="553707" y="1082853"/>
                    <a:pt x="589877" y="1102144"/>
                  </a:cubicBezTo>
                  <a:cubicBezTo>
                    <a:pt x="609549" y="1112634"/>
                    <a:pt x="630085" y="1115301"/>
                    <a:pt x="651739" y="1114133"/>
                  </a:cubicBezTo>
                  <a:cubicBezTo>
                    <a:pt x="677761" y="1112736"/>
                    <a:pt x="694995" y="1094346"/>
                    <a:pt x="692125" y="1068273"/>
                  </a:cubicBezTo>
                  <a:cubicBezTo>
                    <a:pt x="689368" y="1043101"/>
                    <a:pt x="685393" y="1017956"/>
                    <a:pt x="677608" y="993686"/>
                  </a:cubicBezTo>
                  <a:cubicBezTo>
                    <a:pt x="674827" y="985076"/>
                    <a:pt x="672795" y="975296"/>
                    <a:pt x="664553" y="970152"/>
                  </a:cubicBezTo>
                  <a:cubicBezTo>
                    <a:pt x="647243" y="959383"/>
                    <a:pt x="642938" y="941489"/>
                    <a:pt x="637743" y="924039"/>
                  </a:cubicBezTo>
                  <a:cubicBezTo>
                    <a:pt x="622948" y="874255"/>
                    <a:pt x="615671" y="822985"/>
                    <a:pt x="607834" y="771804"/>
                  </a:cubicBezTo>
                  <a:cubicBezTo>
                    <a:pt x="598754" y="712508"/>
                    <a:pt x="585432" y="654228"/>
                    <a:pt x="564858" y="597750"/>
                  </a:cubicBezTo>
                  <a:cubicBezTo>
                    <a:pt x="558940" y="581520"/>
                    <a:pt x="552501" y="565429"/>
                    <a:pt x="542175" y="551434"/>
                  </a:cubicBezTo>
                  <a:cubicBezTo>
                    <a:pt x="527164" y="531114"/>
                    <a:pt x="515455" y="529882"/>
                    <a:pt x="496938" y="546570"/>
                  </a:cubicBezTo>
                  <a:cubicBezTo>
                    <a:pt x="483171" y="558965"/>
                    <a:pt x="473862" y="574725"/>
                    <a:pt x="464782" y="590664"/>
                  </a:cubicBezTo>
                  <a:cubicBezTo>
                    <a:pt x="446189" y="623291"/>
                    <a:pt x="432587" y="658266"/>
                    <a:pt x="417652" y="692721"/>
                  </a:cubicBezTo>
                  <a:cubicBezTo>
                    <a:pt x="369062" y="664870"/>
                    <a:pt x="338468" y="598246"/>
                    <a:pt x="348107" y="540855"/>
                  </a:cubicBezTo>
                  <a:cubicBezTo>
                    <a:pt x="357276" y="486232"/>
                    <a:pt x="382956" y="439267"/>
                    <a:pt x="419621" y="398589"/>
                  </a:cubicBezTo>
                  <a:cubicBezTo>
                    <a:pt x="451968" y="362686"/>
                    <a:pt x="493611" y="354850"/>
                    <a:pt x="539509" y="364604"/>
                  </a:cubicBezTo>
                  <a:cubicBezTo>
                    <a:pt x="554076" y="367690"/>
                    <a:pt x="564934" y="376593"/>
                    <a:pt x="574332" y="387756"/>
                  </a:cubicBezTo>
                  <a:cubicBezTo>
                    <a:pt x="590118" y="406526"/>
                    <a:pt x="602602" y="427406"/>
                    <a:pt x="614185" y="448881"/>
                  </a:cubicBezTo>
                  <a:cubicBezTo>
                    <a:pt x="618782" y="457390"/>
                    <a:pt x="623341" y="465924"/>
                    <a:pt x="631253" y="480682"/>
                  </a:cubicBezTo>
                  <a:cubicBezTo>
                    <a:pt x="633768" y="432473"/>
                    <a:pt x="635521" y="391452"/>
                    <a:pt x="638111" y="350482"/>
                  </a:cubicBezTo>
                  <a:cubicBezTo>
                    <a:pt x="642074" y="287630"/>
                    <a:pt x="647649" y="224930"/>
                    <a:pt x="663080" y="163652"/>
                  </a:cubicBezTo>
                  <a:cubicBezTo>
                    <a:pt x="679399" y="98857"/>
                    <a:pt x="716432" y="50419"/>
                    <a:pt x="778268" y="22669"/>
                  </a:cubicBezTo>
                  <a:cubicBezTo>
                    <a:pt x="823697" y="2298"/>
                    <a:pt x="867270" y="6528"/>
                    <a:pt x="908494" y="34074"/>
                  </a:cubicBezTo>
                  <a:cubicBezTo>
                    <a:pt x="938619" y="54204"/>
                    <a:pt x="961568" y="81305"/>
                    <a:pt x="980033" y="112052"/>
                  </a:cubicBezTo>
                  <a:cubicBezTo>
                    <a:pt x="991057" y="130416"/>
                    <a:pt x="1002424" y="147904"/>
                    <a:pt x="1019073" y="161975"/>
                  </a:cubicBezTo>
                  <a:cubicBezTo>
                    <a:pt x="1032307" y="173151"/>
                    <a:pt x="1042606" y="187439"/>
                    <a:pt x="1050633" y="202768"/>
                  </a:cubicBezTo>
                  <a:cubicBezTo>
                    <a:pt x="1076744" y="252692"/>
                    <a:pt x="1093737" y="305612"/>
                    <a:pt x="1100709" y="361607"/>
                  </a:cubicBezTo>
                  <a:cubicBezTo>
                    <a:pt x="1107821" y="418770"/>
                    <a:pt x="1086548" y="467614"/>
                    <a:pt x="1053439" y="511657"/>
                  </a:cubicBezTo>
                  <a:cubicBezTo>
                    <a:pt x="1022959" y="552158"/>
                    <a:pt x="984389" y="556781"/>
                    <a:pt x="945032" y="524827"/>
                  </a:cubicBezTo>
                  <a:cubicBezTo>
                    <a:pt x="893559" y="483044"/>
                    <a:pt x="865327" y="428663"/>
                    <a:pt x="862775" y="361556"/>
                  </a:cubicBezTo>
                  <a:cubicBezTo>
                    <a:pt x="860247" y="295021"/>
                    <a:pt x="875347" y="232422"/>
                    <a:pt x="905523" y="173698"/>
                  </a:cubicBezTo>
                  <a:cubicBezTo>
                    <a:pt x="914298" y="156628"/>
                    <a:pt x="913676" y="144335"/>
                    <a:pt x="901725" y="130086"/>
                  </a:cubicBezTo>
                  <a:cubicBezTo>
                    <a:pt x="890600" y="116827"/>
                    <a:pt x="880008" y="103200"/>
                    <a:pt x="866076" y="92748"/>
                  </a:cubicBezTo>
                  <a:cubicBezTo>
                    <a:pt x="833780" y="68478"/>
                    <a:pt x="803884" y="70980"/>
                    <a:pt x="777202" y="100876"/>
                  </a:cubicBezTo>
                  <a:cubicBezTo>
                    <a:pt x="769137" y="109893"/>
                    <a:pt x="762470" y="120294"/>
                    <a:pt x="756120" y="130645"/>
                  </a:cubicBezTo>
                  <a:cubicBezTo>
                    <a:pt x="726059" y="179641"/>
                    <a:pt x="715480" y="234302"/>
                    <a:pt x="712445" y="290513"/>
                  </a:cubicBezTo>
                  <a:cubicBezTo>
                    <a:pt x="708533" y="363524"/>
                    <a:pt x="706806" y="436651"/>
                    <a:pt x="703021" y="509663"/>
                  </a:cubicBezTo>
                  <a:cubicBezTo>
                    <a:pt x="702234" y="525081"/>
                    <a:pt x="703834" y="537667"/>
                    <a:pt x="716597" y="547332"/>
                  </a:cubicBezTo>
                  <a:cubicBezTo>
                    <a:pt x="726618" y="554901"/>
                    <a:pt x="727900" y="565531"/>
                    <a:pt x="727684" y="577253"/>
                  </a:cubicBezTo>
                  <a:cubicBezTo>
                    <a:pt x="726211" y="662533"/>
                    <a:pt x="727050" y="747878"/>
                    <a:pt x="719251" y="832955"/>
                  </a:cubicBezTo>
                  <a:cubicBezTo>
                    <a:pt x="717956" y="847103"/>
                    <a:pt x="716521" y="861440"/>
                    <a:pt x="717499" y="875525"/>
                  </a:cubicBezTo>
                  <a:cubicBezTo>
                    <a:pt x="718668" y="892505"/>
                    <a:pt x="725551" y="907148"/>
                    <a:pt x="743725" y="912813"/>
                  </a:cubicBezTo>
                  <a:cubicBezTo>
                    <a:pt x="760616" y="918083"/>
                    <a:pt x="772985" y="910628"/>
                    <a:pt x="784035" y="898525"/>
                  </a:cubicBezTo>
                  <a:cubicBezTo>
                    <a:pt x="810692" y="869328"/>
                    <a:pt x="837717" y="840574"/>
                    <a:pt x="860920" y="808291"/>
                  </a:cubicBezTo>
                  <a:cubicBezTo>
                    <a:pt x="879322" y="782701"/>
                    <a:pt x="900912" y="759561"/>
                    <a:pt x="928256" y="742848"/>
                  </a:cubicBezTo>
                  <a:cubicBezTo>
                    <a:pt x="965060" y="720369"/>
                    <a:pt x="988187" y="724573"/>
                    <a:pt x="1015848" y="757377"/>
                  </a:cubicBezTo>
                  <a:cubicBezTo>
                    <a:pt x="1045413" y="792429"/>
                    <a:pt x="1063942" y="832497"/>
                    <a:pt x="1071041" y="877608"/>
                  </a:cubicBezTo>
                  <a:cubicBezTo>
                    <a:pt x="1079716" y="932853"/>
                    <a:pt x="1085317" y="988428"/>
                    <a:pt x="1083488" y="1044460"/>
                  </a:cubicBezTo>
                  <a:cubicBezTo>
                    <a:pt x="1083056" y="1058101"/>
                    <a:pt x="1086980" y="1077176"/>
                    <a:pt x="1071308" y="1081888"/>
                  </a:cubicBezTo>
                  <a:cubicBezTo>
                    <a:pt x="1055586" y="1086612"/>
                    <a:pt x="1048613" y="1067930"/>
                    <a:pt x="1040346" y="1057300"/>
                  </a:cubicBezTo>
                  <a:cubicBezTo>
                    <a:pt x="1018946" y="1029843"/>
                    <a:pt x="1004837" y="998245"/>
                    <a:pt x="991794" y="966215"/>
                  </a:cubicBezTo>
                  <a:cubicBezTo>
                    <a:pt x="981469" y="940853"/>
                    <a:pt x="971664" y="915276"/>
                    <a:pt x="961072" y="890003"/>
                  </a:cubicBezTo>
                  <a:cubicBezTo>
                    <a:pt x="955992" y="877850"/>
                    <a:pt x="949896" y="865987"/>
                    <a:pt x="940397" y="856488"/>
                  </a:cubicBezTo>
                  <a:cubicBezTo>
                    <a:pt x="927735" y="843826"/>
                    <a:pt x="917778" y="841921"/>
                    <a:pt x="902119" y="850785"/>
                  </a:cubicBezTo>
                  <a:cubicBezTo>
                    <a:pt x="884110" y="860971"/>
                    <a:pt x="869658" y="875144"/>
                    <a:pt x="860564" y="894067"/>
                  </a:cubicBezTo>
                  <a:cubicBezTo>
                    <a:pt x="828624" y="960577"/>
                    <a:pt x="808050" y="1030084"/>
                    <a:pt x="802742" y="1104061"/>
                  </a:cubicBezTo>
                  <a:cubicBezTo>
                    <a:pt x="798589" y="1161783"/>
                    <a:pt x="790372" y="1219263"/>
                    <a:pt x="788009" y="1277010"/>
                  </a:cubicBezTo>
                  <a:cubicBezTo>
                    <a:pt x="784746" y="1357160"/>
                    <a:pt x="785508" y="1437475"/>
                    <a:pt x="783946" y="1517700"/>
                  </a:cubicBezTo>
                  <a:cubicBezTo>
                    <a:pt x="783679" y="1531759"/>
                    <a:pt x="789902" y="1535366"/>
                    <a:pt x="802094" y="1534299"/>
                  </a:cubicBezTo>
                  <a:cubicBezTo>
                    <a:pt x="806120" y="1533944"/>
                    <a:pt x="810209" y="1534249"/>
                    <a:pt x="814286" y="1534249"/>
                  </a:cubicBezTo>
                  <a:cubicBezTo>
                    <a:pt x="1079436" y="1534261"/>
                    <a:pt x="1344587" y="1534274"/>
                    <a:pt x="1609750" y="1534172"/>
                  </a:cubicBezTo>
                  <a:cubicBezTo>
                    <a:pt x="1618729" y="1534160"/>
                    <a:pt x="1627975" y="1535963"/>
                    <a:pt x="1639608" y="1530921"/>
                  </a:cubicBezTo>
                  <a:cubicBezTo>
                    <a:pt x="1632483" y="1494269"/>
                    <a:pt x="1631505" y="1456055"/>
                    <a:pt x="1615135" y="1420520"/>
                  </a:cubicBezTo>
                  <a:cubicBezTo>
                    <a:pt x="1592631" y="1371663"/>
                    <a:pt x="1574177" y="1321435"/>
                    <a:pt x="1558328" y="1269797"/>
                  </a:cubicBezTo>
                  <a:cubicBezTo>
                    <a:pt x="1541208" y="1214018"/>
                    <a:pt x="1500009" y="1175385"/>
                    <a:pt x="1448384" y="1149464"/>
                  </a:cubicBezTo>
                  <a:cubicBezTo>
                    <a:pt x="1423517" y="1136980"/>
                    <a:pt x="1410398" y="1145667"/>
                    <a:pt x="1406588" y="1173620"/>
                  </a:cubicBezTo>
                  <a:cubicBezTo>
                    <a:pt x="1397800" y="1238009"/>
                    <a:pt x="1386624" y="1301928"/>
                    <a:pt x="1369593" y="1364704"/>
                  </a:cubicBezTo>
                  <a:cubicBezTo>
                    <a:pt x="1364031" y="1385265"/>
                    <a:pt x="1357947" y="1405750"/>
                    <a:pt x="1347063" y="1424343"/>
                  </a:cubicBezTo>
                  <a:cubicBezTo>
                    <a:pt x="1343990" y="1429601"/>
                    <a:pt x="1340764" y="1435417"/>
                    <a:pt x="1333817" y="1435595"/>
                  </a:cubicBezTo>
                  <a:cubicBezTo>
                    <a:pt x="1324876" y="1435824"/>
                    <a:pt x="1322451" y="1428331"/>
                    <a:pt x="1319898" y="1421752"/>
                  </a:cubicBezTo>
                  <a:cubicBezTo>
                    <a:pt x="1310614" y="1397800"/>
                    <a:pt x="1308239" y="1372489"/>
                    <a:pt x="1305916" y="1347228"/>
                  </a:cubicBezTo>
                  <a:cubicBezTo>
                    <a:pt x="1300188" y="1285024"/>
                    <a:pt x="1303655" y="1223505"/>
                    <a:pt x="1320546" y="1163104"/>
                  </a:cubicBezTo>
                  <a:cubicBezTo>
                    <a:pt x="1327442" y="1138428"/>
                    <a:pt x="1337767" y="1115339"/>
                    <a:pt x="1354582" y="1095667"/>
                  </a:cubicBezTo>
                  <a:cubicBezTo>
                    <a:pt x="1376959" y="1069479"/>
                    <a:pt x="1405433" y="1059014"/>
                    <a:pt x="1439164" y="1065835"/>
                  </a:cubicBezTo>
                  <a:cubicBezTo>
                    <a:pt x="1478965" y="1073874"/>
                    <a:pt x="1518412" y="1083665"/>
                    <a:pt x="1554607" y="1102906"/>
                  </a:cubicBezTo>
                  <a:cubicBezTo>
                    <a:pt x="1573301" y="1112837"/>
                    <a:pt x="1592935" y="1115136"/>
                    <a:pt x="1613585" y="1114107"/>
                  </a:cubicBezTo>
                  <a:cubicBezTo>
                    <a:pt x="1641551" y="1112736"/>
                    <a:pt x="1658556" y="1094562"/>
                    <a:pt x="1655229" y="1066584"/>
                  </a:cubicBezTo>
                  <a:cubicBezTo>
                    <a:pt x="1652346" y="1042441"/>
                    <a:pt x="1648612" y="1018273"/>
                    <a:pt x="1641221" y="994981"/>
                  </a:cubicBezTo>
                  <a:cubicBezTo>
                    <a:pt x="1638477" y="986358"/>
                    <a:pt x="1636788" y="976275"/>
                    <a:pt x="1628737" y="971093"/>
                  </a:cubicBezTo>
                  <a:cubicBezTo>
                    <a:pt x="1610753" y="959523"/>
                    <a:pt x="1606042" y="940981"/>
                    <a:pt x="1600441" y="922451"/>
                  </a:cubicBezTo>
                  <a:cubicBezTo>
                    <a:pt x="1582216" y="861911"/>
                    <a:pt x="1576628" y="798982"/>
                    <a:pt x="1565072" y="737184"/>
                  </a:cubicBezTo>
                  <a:cubicBezTo>
                    <a:pt x="1556118" y="689254"/>
                    <a:pt x="1544612" y="641959"/>
                    <a:pt x="1527467" y="596202"/>
                  </a:cubicBezTo>
                  <a:cubicBezTo>
                    <a:pt x="1521409" y="580047"/>
                    <a:pt x="1515085" y="563880"/>
                    <a:pt x="1504353" y="550113"/>
                  </a:cubicBezTo>
                  <a:cubicBezTo>
                    <a:pt x="1489748" y="531381"/>
                    <a:pt x="1478648" y="530136"/>
                    <a:pt x="1461148" y="545592"/>
                  </a:cubicBezTo>
                  <a:cubicBezTo>
                    <a:pt x="1448067" y="557136"/>
                    <a:pt x="1438770" y="571703"/>
                    <a:pt x="1430134" y="586765"/>
                  </a:cubicBezTo>
                  <a:cubicBezTo>
                    <a:pt x="1410919" y="620255"/>
                    <a:pt x="1396301" y="655891"/>
                    <a:pt x="1381531" y="691490"/>
                  </a:cubicBezTo>
                  <a:cubicBezTo>
                    <a:pt x="1370965" y="693102"/>
                    <a:pt x="1366482" y="685393"/>
                    <a:pt x="1361262" y="680059"/>
                  </a:cubicBezTo>
                  <a:cubicBezTo>
                    <a:pt x="1313827" y="631634"/>
                    <a:pt x="1298067" y="574751"/>
                    <a:pt x="1318514" y="509574"/>
                  </a:cubicBezTo>
                  <a:cubicBezTo>
                    <a:pt x="1330464" y="471450"/>
                    <a:pt x="1350213" y="437058"/>
                    <a:pt x="1375562" y="406171"/>
                  </a:cubicBezTo>
                  <a:cubicBezTo>
                    <a:pt x="1389939" y="388645"/>
                    <a:pt x="1407261" y="374472"/>
                    <a:pt x="1429334" y="367690"/>
                  </a:cubicBezTo>
                  <a:cubicBezTo>
                    <a:pt x="1470596" y="355016"/>
                    <a:pt x="1521155" y="354584"/>
                    <a:pt x="1551800" y="405892"/>
                  </a:cubicBezTo>
                  <a:cubicBezTo>
                    <a:pt x="1565199" y="428333"/>
                    <a:pt x="1578419" y="450888"/>
                    <a:pt x="1594117" y="480834"/>
                  </a:cubicBezTo>
                  <a:cubicBezTo>
                    <a:pt x="1596314" y="442163"/>
                    <a:pt x="1598409" y="410654"/>
                    <a:pt x="1599832" y="379107"/>
                  </a:cubicBezTo>
                  <a:cubicBezTo>
                    <a:pt x="1603095" y="307022"/>
                    <a:pt x="1608823" y="235191"/>
                    <a:pt x="1626019" y="164884"/>
                  </a:cubicBezTo>
                  <a:cubicBezTo>
                    <a:pt x="1640433" y="105969"/>
                    <a:pt x="1672247" y="59474"/>
                    <a:pt x="1726654" y="29883"/>
                  </a:cubicBezTo>
                  <a:cubicBezTo>
                    <a:pt x="1781594" y="0"/>
                    <a:pt x="1833677" y="3784"/>
                    <a:pt x="1882991" y="42290"/>
                  </a:cubicBezTo>
                  <a:cubicBezTo>
                    <a:pt x="1908950" y="62585"/>
                    <a:pt x="1929282" y="87922"/>
                    <a:pt x="1945792" y="116180"/>
                  </a:cubicBezTo>
                  <a:cubicBezTo>
                    <a:pt x="1955063" y="132055"/>
                    <a:pt x="1965134" y="146685"/>
                    <a:pt x="1979219" y="158953"/>
                  </a:cubicBezTo>
                  <a:cubicBezTo>
                    <a:pt x="1997786" y="175133"/>
                    <a:pt x="2011324" y="195529"/>
                    <a:pt x="2021687" y="217881"/>
                  </a:cubicBezTo>
                  <a:cubicBezTo>
                    <a:pt x="2041017" y="259549"/>
                    <a:pt x="2054377" y="303034"/>
                    <a:pt x="2062327" y="348297"/>
                  </a:cubicBezTo>
                  <a:cubicBezTo>
                    <a:pt x="2073338" y="410895"/>
                    <a:pt x="2052637" y="464820"/>
                    <a:pt x="2015452" y="513080"/>
                  </a:cubicBezTo>
                  <a:cubicBezTo>
                    <a:pt x="1985391" y="552094"/>
                    <a:pt x="1947812" y="556348"/>
                    <a:pt x="1909178" y="525501"/>
                  </a:cubicBezTo>
                  <a:cubicBezTo>
                    <a:pt x="1858289" y="484873"/>
                    <a:pt x="1829600" y="431673"/>
                    <a:pt x="1826196" y="365785"/>
                  </a:cubicBezTo>
                  <a:cubicBezTo>
                    <a:pt x="1822691" y="298246"/>
                    <a:pt x="1837449" y="234467"/>
                    <a:pt x="1868284" y="174815"/>
                  </a:cubicBezTo>
                  <a:cubicBezTo>
                    <a:pt x="1877695" y="156590"/>
                    <a:pt x="1876755" y="143637"/>
                    <a:pt x="1863852" y="128562"/>
                  </a:cubicBezTo>
                  <a:cubicBezTo>
                    <a:pt x="1850593" y="113055"/>
                    <a:pt x="1837842" y="97282"/>
                    <a:pt x="1820151" y="86626"/>
                  </a:cubicBezTo>
                  <a:cubicBezTo>
                    <a:pt x="1793811" y="70764"/>
                    <a:pt x="1770735" y="73037"/>
                    <a:pt x="1747596" y="93497"/>
                  </a:cubicBezTo>
                  <a:cubicBezTo>
                    <a:pt x="1736814" y="103009"/>
                    <a:pt x="1729054" y="114859"/>
                    <a:pt x="1721434" y="126949"/>
                  </a:cubicBezTo>
                  <a:cubicBezTo>
                    <a:pt x="1690179" y="176593"/>
                    <a:pt x="1678825" y="232042"/>
                    <a:pt x="1675638" y="289280"/>
                  </a:cubicBezTo>
                  <a:cubicBezTo>
                    <a:pt x="1671510" y="363283"/>
                    <a:pt x="1669796" y="437438"/>
                    <a:pt x="1666125" y="511467"/>
                  </a:cubicBezTo>
                  <a:cubicBezTo>
                    <a:pt x="1665414" y="525780"/>
                    <a:pt x="1667065" y="537604"/>
                    <a:pt x="1678965" y="546392"/>
                  </a:cubicBezTo>
                  <a:cubicBezTo>
                    <a:pt x="1690205" y="554710"/>
                    <a:pt x="1691106" y="566369"/>
                    <a:pt x="1690890" y="579044"/>
                  </a:cubicBezTo>
                  <a:cubicBezTo>
                    <a:pt x="1689455" y="664324"/>
                    <a:pt x="1689989" y="749668"/>
                    <a:pt x="1682369" y="834745"/>
                  </a:cubicBezTo>
                  <a:cubicBezTo>
                    <a:pt x="1681099" y="848893"/>
                    <a:pt x="1679714" y="863244"/>
                    <a:pt x="1680858" y="877303"/>
                  </a:cubicBezTo>
                  <a:cubicBezTo>
                    <a:pt x="1682165" y="893115"/>
                    <a:pt x="1689138" y="906716"/>
                    <a:pt x="1705699" y="912457"/>
                  </a:cubicBezTo>
                  <a:cubicBezTo>
                    <a:pt x="1722425" y="918222"/>
                    <a:pt x="1735213" y="911606"/>
                    <a:pt x="1746301" y="899363"/>
                  </a:cubicBezTo>
                  <a:cubicBezTo>
                    <a:pt x="1772158" y="870814"/>
                    <a:pt x="1799031" y="843293"/>
                    <a:pt x="1821446" y="811657"/>
                  </a:cubicBezTo>
                  <a:cubicBezTo>
                    <a:pt x="1839671" y="785964"/>
                    <a:pt x="1861045" y="762609"/>
                    <a:pt x="1887868" y="745159"/>
                  </a:cubicBezTo>
                  <a:cubicBezTo>
                    <a:pt x="1926768" y="719836"/>
                    <a:pt x="1950974" y="723785"/>
                    <a:pt x="1980184" y="758837"/>
                  </a:cubicBezTo>
                  <a:cubicBezTo>
                    <a:pt x="2008162" y="792404"/>
                    <a:pt x="2026374" y="830554"/>
                    <a:pt x="2033498" y="873442"/>
                  </a:cubicBezTo>
                  <a:cubicBezTo>
                    <a:pt x="2042998" y="930618"/>
                    <a:pt x="2048510" y="988237"/>
                    <a:pt x="2046681" y="1046314"/>
                  </a:cubicBezTo>
                  <a:cubicBezTo>
                    <a:pt x="2046287" y="1059167"/>
                    <a:pt x="2049196" y="1076337"/>
                    <a:pt x="2035467" y="1081722"/>
                  </a:cubicBezTo>
                  <a:cubicBezTo>
                    <a:pt x="2019973" y="1087793"/>
                    <a:pt x="2013648" y="1070102"/>
                    <a:pt x="2006015" y="1060538"/>
                  </a:cubicBezTo>
                  <a:cubicBezTo>
                    <a:pt x="1982990" y="1031735"/>
                    <a:pt x="1968043" y="998309"/>
                    <a:pt x="1954263" y="964336"/>
                  </a:cubicBezTo>
                  <a:cubicBezTo>
                    <a:pt x="1942846" y="936142"/>
                    <a:pt x="1932508" y="907376"/>
                    <a:pt x="1919021" y="880173"/>
                  </a:cubicBezTo>
                  <a:cubicBezTo>
                    <a:pt x="1897723" y="837196"/>
                    <a:pt x="1876145" y="834733"/>
                    <a:pt x="1842173" y="868680"/>
                  </a:cubicBezTo>
                  <a:cubicBezTo>
                    <a:pt x="1832660" y="878192"/>
                    <a:pt x="1826057" y="889241"/>
                    <a:pt x="1820367" y="901344"/>
                  </a:cubicBezTo>
                  <a:cubicBezTo>
                    <a:pt x="1788465" y="969149"/>
                    <a:pt x="1772450" y="1040384"/>
                    <a:pt x="1764563" y="1115047"/>
                  </a:cubicBezTo>
                  <a:cubicBezTo>
                    <a:pt x="1750657" y="1246645"/>
                    <a:pt x="1747291" y="1378420"/>
                    <a:pt x="1747393" y="1510487"/>
                  </a:cubicBezTo>
                  <a:cubicBezTo>
                    <a:pt x="1747406" y="1533779"/>
                    <a:pt x="1747647" y="1534185"/>
                    <a:pt x="1770240" y="1534198"/>
                  </a:cubicBezTo>
                  <a:cubicBezTo>
                    <a:pt x="2048599" y="1534274"/>
                    <a:pt x="2326970" y="1534236"/>
                    <a:pt x="2605329" y="1534185"/>
                  </a:cubicBezTo>
                  <a:cubicBezTo>
                    <a:pt x="2609304" y="1534185"/>
                    <a:pt x="2613266" y="1533652"/>
                    <a:pt x="2620823" y="1533093"/>
                  </a:cubicBezTo>
                  <a:cubicBezTo>
                    <a:pt x="2615946" y="1496555"/>
                    <a:pt x="2613596" y="1460360"/>
                    <a:pt x="2599296" y="1427149"/>
                  </a:cubicBezTo>
                  <a:cubicBezTo>
                    <a:pt x="2576805" y="1374940"/>
                    <a:pt x="2556269" y="1322362"/>
                    <a:pt x="2539149" y="1267930"/>
                  </a:cubicBezTo>
                  <a:cubicBezTo>
                    <a:pt x="2522080" y="1213688"/>
                    <a:pt x="2481466" y="1175334"/>
                    <a:pt x="2430869" y="1149756"/>
                  </a:cubicBezTo>
                  <a:cubicBezTo>
                    <a:pt x="2404504" y="1136434"/>
                    <a:pt x="2392134" y="1145197"/>
                    <a:pt x="2387803" y="1175588"/>
                  </a:cubicBezTo>
                  <a:cubicBezTo>
                    <a:pt x="2377922" y="1244943"/>
                    <a:pt x="2366696" y="1314031"/>
                    <a:pt x="2345855" y="1381125"/>
                  </a:cubicBezTo>
                  <a:cubicBezTo>
                    <a:pt x="2341969" y="1393685"/>
                    <a:pt x="2337371" y="1406144"/>
                    <a:pt x="2331809" y="1418044"/>
                  </a:cubicBezTo>
                  <a:cubicBezTo>
                    <a:pt x="2328151" y="1425892"/>
                    <a:pt x="2324722" y="1436852"/>
                    <a:pt x="2313266" y="1435240"/>
                  </a:cubicBezTo>
                  <a:cubicBezTo>
                    <a:pt x="2302383" y="1433703"/>
                    <a:pt x="2301240" y="1422387"/>
                    <a:pt x="2298560" y="1414107"/>
                  </a:cubicBezTo>
                  <a:cubicBezTo>
                    <a:pt x="2295131" y="1403540"/>
                    <a:pt x="2292744" y="1392517"/>
                    <a:pt x="2291169" y="1381506"/>
                  </a:cubicBezTo>
                  <a:cubicBezTo>
                    <a:pt x="2281758" y="1315631"/>
                    <a:pt x="2282215" y="1249921"/>
                    <a:pt x="2296350" y="1184656"/>
                  </a:cubicBezTo>
                  <a:cubicBezTo>
                    <a:pt x="2302853" y="1154671"/>
                    <a:pt x="2312683" y="1125957"/>
                    <a:pt x="2331593" y="1101204"/>
                  </a:cubicBezTo>
                  <a:cubicBezTo>
                    <a:pt x="2355596" y="1069797"/>
                    <a:pt x="2386876" y="1058101"/>
                    <a:pt x="2425649" y="1066774"/>
                  </a:cubicBezTo>
                  <a:cubicBezTo>
                    <a:pt x="2465311" y="1075639"/>
                    <a:pt x="2504567" y="1085672"/>
                    <a:pt x="2540686" y="1105103"/>
                  </a:cubicBezTo>
                  <a:cubicBezTo>
                    <a:pt x="2558465" y="1114653"/>
                    <a:pt x="2577719" y="1114946"/>
                    <a:pt x="2597124" y="1114044"/>
                  </a:cubicBezTo>
                  <a:cubicBezTo>
                    <a:pt x="2621661" y="1112914"/>
                    <a:pt x="2639009" y="1095044"/>
                    <a:pt x="2636825" y="1070508"/>
                  </a:cubicBezTo>
                  <a:cubicBezTo>
                    <a:pt x="2634361" y="1043267"/>
                    <a:pt x="2629839" y="1016178"/>
                    <a:pt x="2620962" y="990066"/>
                  </a:cubicBezTo>
                  <a:cubicBezTo>
                    <a:pt x="2618651" y="983284"/>
                    <a:pt x="2616822" y="975551"/>
                    <a:pt x="2610815" y="971690"/>
                  </a:cubicBezTo>
                  <a:cubicBezTo>
                    <a:pt x="2591879" y="959510"/>
                    <a:pt x="2587218" y="939838"/>
                    <a:pt x="2581364" y="920318"/>
                  </a:cubicBezTo>
                  <a:cubicBezTo>
                    <a:pt x="2563482" y="860730"/>
                    <a:pt x="2558135" y="798804"/>
                    <a:pt x="2546642" y="738035"/>
                  </a:cubicBezTo>
                  <a:cubicBezTo>
                    <a:pt x="2536634" y="685126"/>
                    <a:pt x="2524214" y="632840"/>
                    <a:pt x="2503538" y="582892"/>
                  </a:cubicBezTo>
                  <a:cubicBezTo>
                    <a:pt x="2497709" y="568782"/>
                    <a:pt x="2491168" y="555028"/>
                    <a:pt x="2480411" y="543827"/>
                  </a:cubicBezTo>
                  <a:cubicBezTo>
                    <a:pt x="2470404" y="533374"/>
                    <a:pt x="2459596" y="532308"/>
                    <a:pt x="2447925" y="541147"/>
                  </a:cubicBezTo>
                  <a:cubicBezTo>
                    <a:pt x="2434717" y="551155"/>
                    <a:pt x="2425230" y="564286"/>
                    <a:pt x="2416734" y="578218"/>
                  </a:cubicBezTo>
                  <a:cubicBezTo>
                    <a:pt x="2398166" y="608647"/>
                    <a:pt x="2383587" y="641020"/>
                    <a:pt x="2370366" y="674040"/>
                  </a:cubicBezTo>
                  <a:cubicBezTo>
                    <a:pt x="2367750" y="680555"/>
                    <a:pt x="2366454" y="687705"/>
                    <a:pt x="2360511" y="692404"/>
                  </a:cubicBezTo>
                  <a:cubicBezTo>
                    <a:pt x="2303805" y="656424"/>
                    <a:pt x="2277897" y="583069"/>
                    <a:pt x="2298776" y="513232"/>
                  </a:cubicBezTo>
                  <a:cubicBezTo>
                    <a:pt x="2310841" y="472973"/>
                    <a:pt x="2331313" y="436613"/>
                    <a:pt x="2358517" y="404495"/>
                  </a:cubicBezTo>
                  <a:cubicBezTo>
                    <a:pt x="2377389" y="382194"/>
                    <a:pt x="2400909" y="366737"/>
                    <a:pt x="2430564" y="362483"/>
                  </a:cubicBezTo>
                  <a:cubicBezTo>
                    <a:pt x="2473109" y="356400"/>
                    <a:pt x="2508720" y="365722"/>
                    <a:pt x="2532799" y="405257"/>
                  </a:cubicBezTo>
                  <a:cubicBezTo>
                    <a:pt x="2546477" y="427748"/>
                    <a:pt x="2559786" y="450405"/>
                    <a:pt x="2573248" y="476555"/>
                  </a:cubicBezTo>
                  <a:cubicBezTo>
                    <a:pt x="2580043" y="466915"/>
                    <a:pt x="2577287" y="457885"/>
                    <a:pt x="2577617" y="449796"/>
                  </a:cubicBezTo>
                  <a:cubicBezTo>
                    <a:pt x="2581262" y="364604"/>
                    <a:pt x="2585098" y="279438"/>
                    <a:pt x="2600579" y="195300"/>
                  </a:cubicBezTo>
                  <a:cubicBezTo>
                    <a:pt x="2605748" y="167208"/>
                    <a:pt x="2613584" y="139992"/>
                    <a:pt x="2626081" y="114249"/>
                  </a:cubicBezTo>
                  <a:cubicBezTo>
                    <a:pt x="2649563" y="65900"/>
                    <a:pt x="2688399" y="34468"/>
                    <a:pt x="2738107" y="16980"/>
                  </a:cubicBezTo>
                  <a:cubicBezTo>
                    <a:pt x="2749947" y="12814"/>
                    <a:pt x="2761486" y="10496"/>
                    <a:pt x="2772731" y="9839"/>
                  </a:cubicBezTo>
                  <a:close/>
                </a:path>
              </a:pathLst>
            </a:custGeom>
            <a:solidFill>
              <a:srgbClr val="7C0B3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87" name="Google Shape;87;p1"/>
            <p:cNvSpPr/>
            <p:nvPr/>
          </p:nvSpPr>
          <p:spPr>
            <a:xfrm>
              <a:off x="953642" y="2562494"/>
              <a:ext cx="3295408" cy="479399"/>
            </a:xfrm>
            <a:custGeom>
              <a:rect b="b" l="l" r="r" t="t"/>
              <a:pathLst>
                <a:path extrusionOk="0" h="479399" w="3295408">
                  <a:moveTo>
                    <a:pt x="21006" y="2057"/>
                  </a:moveTo>
                  <a:cubicBezTo>
                    <a:pt x="27013" y="2832"/>
                    <a:pt x="33185" y="2184"/>
                    <a:pt x="39281" y="2184"/>
                  </a:cubicBezTo>
                  <a:lnTo>
                    <a:pt x="3251759" y="2184"/>
                  </a:lnTo>
                  <a:cubicBezTo>
                    <a:pt x="3294151" y="2184"/>
                    <a:pt x="3294151" y="2184"/>
                    <a:pt x="3294151" y="46012"/>
                  </a:cubicBezTo>
                  <a:cubicBezTo>
                    <a:pt x="3294151" y="178105"/>
                    <a:pt x="3294151" y="310185"/>
                    <a:pt x="3294164" y="442252"/>
                  </a:cubicBezTo>
                  <a:cubicBezTo>
                    <a:pt x="3294164" y="448348"/>
                    <a:pt x="3293719" y="454470"/>
                    <a:pt x="3294253" y="460527"/>
                  </a:cubicBezTo>
                  <a:cubicBezTo>
                    <a:pt x="3295408" y="473773"/>
                    <a:pt x="3289656" y="478307"/>
                    <a:pt x="3276562" y="478015"/>
                  </a:cubicBezTo>
                  <a:cubicBezTo>
                    <a:pt x="3247123" y="477317"/>
                    <a:pt x="3217646" y="477672"/>
                    <a:pt x="3188182" y="477863"/>
                  </a:cubicBezTo>
                  <a:cubicBezTo>
                    <a:pt x="3176016" y="477939"/>
                    <a:pt x="3163862" y="478739"/>
                    <a:pt x="3151708" y="479184"/>
                  </a:cubicBezTo>
                  <a:cubicBezTo>
                    <a:pt x="3149892" y="479399"/>
                    <a:pt x="3148101" y="479374"/>
                    <a:pt x="3146310" y="479056"/>
                  </a:cubicBezTo>
                  <a:cubicBezTo>
                    <a:pt x="3133141" y="478637"/>
                    <a:pt x="3119958" y="477838"/>
                    <a:pt x="3106788" y="477838"/>
                  </a:cubicBezTo>
                  <a:cubicBezTo>
                    <a:pt x="2152459" y="477786"/>
                    <a:pt x="1198156" y="477812"/>
                    <a:pt x="243827" y="477786"/>
                  </a:cubicBezTo>
                  <a:cubicBezTo>
                    <a:pt x="178943" y="477786"/>
                    <a:pt x="114033" y="477596"/>
                    <a:pt x="49136" y="477495"/>
                  </a:cubicBezTo>
                  <a:cubicBezTo>
                    <a:pt x="50279" y="410946"/>
                    <a:pt x="46266" y="344894"/>
                    <a:pt x="29921" y="280048"/>
                  </a:cubicBezTo>
                  <a:cubicBezTo>
                    <a:pt x="19139" y="237210"/>
                    <a:pt x="5220" y="195097"/>
                    <a:pt x="0" y="150965"/>
                  </a:cubicBezTo>
                  <a:cubicBezTo>
                    <a:pt x="343" y="108305"/>
                    <a:pt x="1295" y="65634"/>
                    <a:pt x="762" y="23000"/>
                  </a:cubicBezTo>
                  <a:cubicBezTo>
                    <a:pt x="559" y="7620"/>
                    <a:pt x="4547" y="0"/>
                    <a:pt x="21006" y="2057"/>
                  </a:cubicBezTo>
                  <a:close/>
                </a:path>
              </a:pathLst>
            </a:custGeom>
            <a:solidFill>
              <a:srgbClr val="7C0A3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88" name="Google Shape;88;p1"/>
            <p:cNvSpPr/>
            <p:nvPr/>
          </p:nvSpPr>
          <p:spPr>
            <a:xfrm>
              <a:off x="1245052" y="3218948"/>
              <a:ext cx="2771826" cy="793687"/>
            </a:xfrm>
            <a:custGeom>
              <a:rect b="b" l="l" r="r" t="t"/>
              <a:pathLst>
                <a:path extrusionOk="0" h="793687" w="2771826">
                  <a:moveTo>
                    <a:pt x="2747492" y="26"/>
                  </a:moveTo>
                  <a:cubicBezTo>
                    <a:pt x="2755595" y="26"/>
                    <a:pt x="2763711" y="407"/>
                    <a:pt x="2771826" y="597"/>
                  </a:cubicBezTo>
                  <a:cubicBezTo>
                    <a:pt x="2767025" y="16968"/>
                    <a:pt x="2761793" y="33249"/>
                    <a:pt x="2757513" y="49734"/>
                  </a:cubicBezTo>
                  <a:cubicBezTo>
                    <a:pt x="2742603" y="107188"/>
                    <a:pt x="2727553" y="164732"/>
                    <a:pt x="2740304" y="224867"/>
                  </a:cubicBezTo>
                  <a:cubicBezTo>
                    <a:pt x="2745092" y="247460"/>
                    <a:pt x="2750693" y="269850"/>
                    <a:pt x="2755938" y="292355"/>
                  </a:cubicBezTo>
                  <a:cubicBezTo>
                    <a:pt x="2739542" y="301156"/>
                    <a:pt x="2721877" y="303073"/>
                    <a:pt x="2703551" y="303023"/>
                  </a:cubicBezTo>
                  <a:cubicBezTo>
                    <a:pt x="2643213" y="302870"/>
                    <a:pt x="2582875" y="303238"/>
                    <a:pt x="2522537" y="303416"/>
                  </a:cubicBezTo>
                  <a:cubicBezTo>
                    <a:pt x="2517750" y="239573"/>
                    <a:pt x="2513025" y="175692"/>
                    <a:pt x="2508097" y="111849"/>
                  </a:cubicBezTo>
                  <a:cubicBezTo>
                    <a:pt x="2507691" y="106464"/>
                    <a:pt x="2509495" y="98451"/>
                    <a:pt x="2500249" y="98832"/>
                  </a:cubicBezTo>
                  <a:cubicBezTo>
                    <a:pt x="2494775" y="99022"/>
                    <a:pt x="2492362" y="104331"/>
                    <a:pt x="2490241" y="108954"/>
                  </a:cubicBezTo>
                  <a:cubicBezTo>
                    <a:pt x="2445652" y="145212"/>
                    <a:pt x="2407526" y="187757"/>
                    <a:pt x="2371484" y="232156"/>
                  </a:cubicBezTo>
                  <a:cubicBezTo>
                    <a:pt x="2352688" y="255296"/>
                    <a:pt x="2335822" y="279972"/>
                    <a:pt x="2318093" y="303988"/>
                  </a:cubicBezTo>
                  <a:cubicBezTo>
                    <a:pt x="2276475" y="303619"/>
                    <a:pt x="2234832" y="302997"/>
                    <a:pt x="2193214" y="302972"/>
                  </a:cubicBezTo>
                  <a:cubicBezTo>
                    <a:pt x="2047951" y="302845"/>
                    <a:pt x="1902714" y="303340"/>
                    <a:pt x="1757464" y="302578"/>
                  </a:cubicBezTo>
                  <a:cubicBezTo>
                    <a:pt x="1726730" y="302426"/>
                    <a:pt x="1697025" y="308978"/>
                    <a:pt x="1666760" y="311557"/>
                  </a:cubicBezTo>
                  <a:cubicBezTo>
                    <a:pt x="1654225" y="312649"/>
                    <a:pt x="1645450" y="317500"/>
                    <a:pt x="1652117" y="333311"/>
                  </a:cubicBezTo>
                  <a:cubicBezTo>
                    <a:pt x="1657274" y="345555"/>
                    <a:pt x="1655305" y="354762"/>
                    <a:pt x="1641830" y="363474"/>
                  </a:cubicBezTo>
                  <a:cubicBezTo>
                    <a:pt x="1533169" y="433744"/>
                    <a:pt x="1461884" y="534543"/>
                    <a:pt x="1410678" y="651130"/>
                  </a:cubicBezTo>
                  <a:cubicBezTo>
                    <a:pt x="1400492" y="674294"/>
                    <a:pt x="1392237" y="698335"/>
                    <a:pt x="1383436" y="722097"/>
                  </a:cubicBezTo>
                  <a:cubicBezTo>
                    <a:pt x="1377480" y="738264"/>
                    <a:pt x="1371650" y="754494"/>
                    <a:pt x="1372857" y="772325"/>
                  </a:cubicBezTo>
                  <a:cubicBezTo>
                    <a:pt x="1373390" y="780212"/>
                    <a:pt x="1372387" y="788327"/>
                    <a:pt x="1364043" y="793687"/>
                  </a:cubicBezTo>
                  <a:cubicBezTo>
                    <a:pt x="1354252" y="785000"/>
                    <a:pt x="1358798" y="772618"/>
                    <a:pt x="1355788" y="762381"/>
                  </a:cubicBezTo>
                  <a:cubicBezTo>
                    <a:pt x="1318615" y="635826"/>
                    <a:pt x="1261491" y="520612"/>
                    <a:pt x="1166457" y="426720"/>
                  </a:cubicBezTo>
                  <a:cubicBezTo>
                    <a:pt x="1144740" y="405295"/>
                    <a:pt x="1122527" y="383960"/>
                    <a:pt x="1095984" y="368923"/>
                  </a:cubicBezTo>
                  <a:cubicBezTo>
                    <a:pt x="1074572" y="356820"/>
                    <a:pt x="1063053" y="343332"/>
                    <a:pt x="1076642" y="317081"/>
                  </a:cubicBezTo>
                  <a:cubicBezTo>
                    <a:pt x="1046188" y="309322"/>
                    <a:pt x="1017308" y="303416"/>
                    <a:pt x="988187" y="303340"/>
                  </a:cubicBezTo>
                  <a:cubicBezTo>
                    <a:pt x="809422" y="302921"/>
                    <a:pt x="630682" y="303518"/>
                    <a:pt x="451929" y="303785"/>
                  </a:cubicBezTo>
                  <a:cubicBezTo>
                    <a:pt x="449681" y="301778"/>
                    <a:pt x="446786" y="300165"/>
                    <a:pt x="445287" y="297714"/>
                  </a:cubicBezTo>
                  <a:cubicBezTo>
                    <a:pt x="401993" y="227318"/>
                    <a:pt x="346367" y="167780"/>
                    <a:pt x="284035" y="114135"/>
                  </a:cubicBezTo>
                  <a:cubicBezTo>
                    <a:pt x="279591" y="108103"/>
                    <a:pt x="276910" y="99327"/>
                    <a:pt x="266573" y="102452"/>
                  </a:cubicBezTo>
                  <a:cubicBezTo>
                    <a:pt x="259550" y="169723"/>
                    <a:pt x="253619" y="236500"/>
                    <a:pt x="250469" y="303492"/>
                  </a:cubicBezTo>
                  <a:cubicBezTo>
                    <a:pt x="171539" y="303073"/>
                    <a:pt x="92621" y="302654"/>
                    <a:pt x="13690" y="302248"/>
                  </a:cubicBezTo>
                  <a:cubicBezTo>
                    <a:pt x="38875" y="230988"/>
                    <a:pt x="44691" y="158852"/>
                    <a:pt x="23736" y="85433"/>
                  </a:cubicBezTo>
                  <a:cubicBezTo>
                    <a:pt x="15697" y="57303"/>
                    <a:pt x="7899" y="29096"/>
                    <a:pt x="0" y="927"/>
                  </a:cubicBezTo>
                  <a:cubicBezTo>
                    <a:pt x="9106" y="623"/>
                    <a:pt x="18224" y="51"/>
                    <a:pt x="27356" y="51"/>
                  </a:cubicBezTo>
                  <a:cubicBezTo>
                    <a:pt x="934059" y="0"/>
                    <a:pt x="1840776" y="0"/>
                    <a:pt x="2747492" y="26"/>
                  </a:cubicBezTo>
                  <a:close/>
                </a:path>
              </a:pathLst>
            </a:custGeom>
            <a:solidFill>
              <a:srgbClr val="7C0A3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89" name="Google Shape;89;p1"/>
            <p:cNvSpPr/>
            <p:nvPr/>
          </p:nvSpPr>
          <p:spPr>
            <a:xfrm>
              <a:off x="960044" y="0"/>
              <a:ext cx="3295084" cy="244361"/>
            </a:xfrm>
            <a:custGeom>
              <a:rect b="b" l="l" r="r" t="t"/>
              <a:pathLst>
                <a:path extrusionOk="0" h="244361" w="3295084">
                  <a:moveTo>
                    <a:pt x="3278215" y="169"/>
                  </a:moveTo>
                  <a:cubicBezTo>
                    <a:pt x="3295084" y="676"/>
                    <a:pt x="3291767" y="5905"/>
                    <a:pt x="3291929" y="39624"/>
                  </a:cubicBezTo>
                  <a:cubicBezTo>
                    <a:pt x="3292221" y="100571"/>
                    <a:pt x="3292132" y="161519"/>
                    <a:pt x="3291941" y="222478"/>
                  </a:cubicBezTo>
                  <a:cubicBezTo>
                    <a:pt x="3291865" y="243662"/>
                    <a:pt x="3291471" y="243687"/>
                    <a:pt x="3269882" y="244208"/>
                  </a:cubicBezTo>
                  <a:cubicBezTo>
                    <a:pt x="3263798" y="244361"/>
                    <a:pt x="3257702" y="244234"/>
                    <a:pt x="3251594" y="244234"/>
                  </a:cubicBezTo>
                  <a:lnTo>
                    <a:pt x="1645602" y="244234"/>
                  </a:lnTo>
                  <a:cubicBezTo>
                    <a:pt x="1109256" y="244234"/>
                    <a:pt x="572910" y="244234"/>
                    <a:pt x="36563" y="244234"/>
                  </a:cubicBezTo>
                  <a:cubicBezTo>
                    <a:pt x="152" y="244234"/>
                    <a:pt x="152" y="244221"/>
                    <a:pt x="152" y="206731"/>
                  </a:cubicBezTo>
                  <a:cubicBezTo>
                    <a:pt x="152" y="145783"/>
                    <a:pt x="0" y="84823"/>
                    <a:pt x="190" y="23876"/>
                  </a:cubicBezTo>
                  <a:cubicBezTo>
                    <a:pt x="266" y="749"/>
                    <a:pt x="622" y="724"/>
                    <a:pt x="23457" y="292"/>
                  </a:cubicBezTo>
                  <a:cubicBezTo>
                    <a:pt x="29553" y="178"/>
                    <a:pt x="35649" y="280"/>
                    <a:pt x="41745" y="280"/>
                  </a:cubicBezTo>
                  <a:cubicBezTo>
                    <a:pt x="1112418" y="280"/>
                    <a:pt x="2183079" y="254"/>
                    <a:pt x="3253740" y="356"/>
                  </a:cubicBezTo>
                  <a:cubicBezTo>
                    <a:pt x="3264725" y="356"/>
                    <a:pt x="3272591" y="0"/>
                    <a:pt x="3278215" y="169"/>
                  </a:cubicBezTo>
                  <a:close/>
                </a:path>
              </a:pathLst>
            </a:custGeom>
            <a:solidFill>
              <a:srgbClr val="7C0A3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90" name="Google Shape;90;p1"/>
            <p:cNvSpPr/>
            <p:nvPr/>
          </p:nvSpPr>
          <p:spPr>
            <a:xfrm>
              <a:off x="256028" y="1254248"/>
              <a:ext cx="191313" cy="651424"/>
            </a:xfrm>
            <a:custGeom>
              <a:rect b="b" l="l" r="r" t="t"/>
              <a:pathLst>
                <a:path extrusionOk="0" h="651424" w="191313">
                  <a:moveTo>
                    <a:pt x="64464" y="698"/>
                  </a:moveTo>
                  <a:cubicBezTo>
                    <a:pt x="66469" y="0"/>
                    <a:pt x="68955" y="1387"/>
                    <a:pt x="71438" y="6283"/>
                  </a:cubicBezTo>
                  <a:cubicBezTo>
                    <a:pt x="68923" y="19834"/>
                    <a:pt x="74968" y="32166"/>
                    <a:pt x="77369" y="44942"/>
                  </a:cubicBezTo>
                  <a:cubicBezTo>
                    <a:pt x="94717" y="136852"/>
                    <a:pt x="112725" y="228648"/>
                    <a:pt x="130048" y="320558"/>
                  </a:cubicBezTo>
                  <a:cubicBezTo>
                    <a:pt x="141415" y="380857"/>
                    <a:pt x="151727" y="441347"/>
                    <a:pt x="163017" y="501672"/>
                  </a:cubicBezTo>
                  <a:cubicBezTo>
                    <a:pt x="172047" y="549958"/>
                    <a:pt x="181852" y="598103"/>
                    <a:pt x="191313" y="646313"/>
                  </a:cubicBezTo>
                  <a:cubicBezTo>
                    <a:pt x="190087" y="650186"/>
                    <a:pt x="188376" y="651424"/>
                    <a:pt x="186428" y="651327"/>
                  </a:cubicBezTo>
                  <a:cubicBezTo>
                    <a:pt x="184480" y="651230"/>
                    <a:pt x="182296" y="649799"/>
                    <a:pt x="180124" y="648332"/>
                  </a:cubicBezTo>
                  <a:cubicBezTo>
                    <a:pt x="94221" y="590191"/>
                    <a:pt x="39840" y="510803"/>
                    <a:pt x="17869" y="409153"/>
                  </a:cubicBezTo>
                  <a:cubicBezTo>
                    <a:pt x="0" y="326539"/>
                    <a:pt x="10351" y="244815"/>
                    <a:pt x="24702" y="163268"/>
                  </a:cubicBezTo>
                  <a:cubicBezTo>
                    <a:pt x="33909" y="110830"/>
                    <a:pt x="51778" y="60297"/>
                    <a:pt x="60376" y="7629"/>
                  </a:cubicBezTo>
                  <a:cubicBezTo>
                    <a:pt x="60935" y="4182"/>
                    <a:pt x="62459" y="1397"/>
                    <a:pt x="64464" y="698"/>
                  </a:cubicBezTo>
                  <a:close/>
                </a:path>
              </a:pathLst>
            </a:custGeom>
            <a:solidFill>
              <a:srgbClr val="05750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91" name="Google Shape;91;p1"/>
            <p:cNvSpPr/>
            <p:nvPr/>
          </p:nvSpPr>
          <p:spPr>
            <a:xfrm>
              <a:off x="4819199" y="1249795"/>
              <a:ext cx="182106" cy="650208"/>
            </a:xfrm>
            <a:custGeom>
              <a:rect b="b" l="l" r="r" t="t"/>
              <a:pathLst>
                <a:path extrusionOk="0" h="650208" w="182106">
                  <a:moveTo>
                    <a:pt x="122466" y="335"/>
                  </a:moveTo>
                  <a:cubicBezTo>
                    <a:pt x="124698" y="670"/>
                    <a:pt x="126607" y="3778"/>
                    <a:pt x="127407" y="8756"/>
                  </a:cubicBezTo>
                  <a:cubicBezTo>
                    <a:pt x="134468" y="52470"/>
                    <a:pt x="148781" y="94431"/>
                    <a:pt x="157595" y="137662"/>
                  </a:cubicBezTo>
                  <a:cubicBezTo>
                    <a:pt x="170637" y="201669"/>
                    <a:pt x="182106" y="266224"/>
                    <a:pt x="179146" y="331857"/>
                  </a:cubicBezTo>
                  <a:cubicBezTo>
                    <a:pt x="174295" y="439452"/>
                    <a:pt x="140081" y="535159"/>
                    <a:pt x="57849" y="608895"/>
                  </a:cubicBezTo>
                  <a:cubicBezTo>
                    <a:pt x="40374" y="624554"/>
                    <a:pt x="24486" y="643477"/>
                    <a:pt x="292" y="650208"/>
                  </a:cubicBezTo>
                  <a:cubicBezTo>
                    <a:pt x="864" y="638080"/>
                    <a:pt x="0" y="625672"/>
                    <a:pt x="2197" y="613835"/>
                  </a:cubicBezTo>
                  <a:cubicBezTo>
                    <a:pt x="15570" y="541598"/>
                    <a:pt x="29591" y="469474"/>
                    <a:pt x="43485" y="397326"/>
                  </a:cubicBezTo>
                  <a:cubicBezTo>
                    <a:pt x="59093" y="316275"/>
                    <a:pt x="74968" y="235274"/>
                    <a:pt x="90361" y="154172"/>
                  </a:cubicBezTo>
                  <a:cubicBezTo>
                    <a:pt x="99530" y="105772"/>
                    <a:pt x="111570" y="57855"/>
                    <a:pt x="115583" y="8553"/>
                  </a:cubicBezTo>
                  <a:cubicBezTo>
                    <a:pt x="117678" y="2438"/>
                    <a:pt x="120234" y="0"/>
                    <a:pt x="122466" y="335"/>
                  </a:cubicBezTo>
                  <a:close/>
                </a:path>
              </a:pathLst>
            </a:custGeom>
            <a:solidFill>
              <a:srgbClr val="05750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92" name="Google Shape;92;p1"/>
            <p:cNvSpPr/>
            <p:nvPr/>
          </p:nvSpPr>
          <p:spPr>
            <a:xfrm>
              <a:off x="324951" y="1260531"/>
              <a:ext cx="221348" cy="640030"/>
            </a:xfrm>
            <a:custGeom>
              <a:rect b="b" l="l" r="r" t="t"/>
              <a:pathLst>
                <a:path extrusionOk="0" h="640030" w="221348">
                  <a:moveTo>
                    <a:pt x="2514" y="0"/>
                  </a:moveTo>
                  <a:cubicBezTo>
                    <a:pt x="47434" y="54661"/>
                    <a:pt x="89637" y="111100"/>
                    <a:pt x="125450" y="172415"/>
                  </a:cubicBezTo>
                  <a:cubicBezTo>
                    <a:pt x="154000" y="221260"/>
                    <a:pt x="175730" y="272454"/>
                    <a:pt x="190309" y="326949"/>
                  </a:cubicBezTo>
                  <a:cubicBezTo>
                    <a:pt x="221348" y="443002"/>
                    <a:pt x="192506" y="545973"/>
                    <a:pt x="122390" y="640030"/>
                  </a:cubicBezTo>
                  <a:cubicBezTo>
                    <a:pt x="112928" y="591820"/>
                    <a:pt x="103124" y="543675"/>
                    <a:pt x="94094" y="495389"/>
                  </a:cubicBezTo>
                  <a:cubicBezTo>
                    <a:pt x="82804" y="435064"/>
                    <a:pt x="72492" y="374574"/>
                    <a:pt x="61125" y="314275"/>
                  </a:cubicBezTo>
                  <a:cubicBezTo>
                    <a:pt x="43802" y="222365"/>
                    <a:pt x="25793" y="130569"/>
                    <a:pt x="8445" y="38659"/>
                  </a:cubicBezTo>
                  <a:cubicBezTo>
                    <a:pt x="6045" y="25883"/>
                    <a:pt x="0" y="13551"/>
                    <a:pt x="2514" y="0"/>
                  </a:cubicBezTo>
                  <a:close/>
                </a:path>
              </a:pathLst>
            </a:custGeom>
            <a:solidFill>
              <a:srgbClr val="05960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93" name="Google Shape;93;p1"/>
            <p:cNvSpPr/>
            <p:nvPr/>
          </p:nvSpPr>
          <p:spPr>
            <a:xfrm>
              <a:off x="4721854" y="1258348"/>
              <a:ext cx="212928" cy="641655"/>
            </a:xfrm>
            <a:custGeom>
              <a:rect b="b" l="l" r="r" t="t"/>
              <a:pathLst>
                <a:path extrusionOk="0" h="641655" w="212928">
                  <a:moveTo>
                    <a:pt x="212928" y="0"/>
                  </a:moveTo>
                  <a:cubicBezTo>
                    <a:pt x="208915" y="49302"/>
                    <a:pt x="196875" y="97219"/>
                    <a:pt x="187706" y="145618"/>
                  </a:cubicBezTo>
                  <a:cubicBezTo>
                    <a:pt x="172314" y="226720"/>
                    <a:pt x="156439" y="307721"/>
                    <a:pt x="140830" y="388772"/>
                  </a:cubicBezTo>
                  <a:cubicBezTo>
                    <a:pt x="126936" y="460921"/>
                    <a:pt x="112916" y="533044"/>
                    <a:pt x="99542" y="605282"/>
                  </a:cubicBezTo>
                  <a:cubicBezTo>
                    <a:pt x="97345" y="617119"/>
                    <a:pt x="98209" y="629526"/>
                    <a:pt x="97637" y="641655"/>
                  </a:cubicBezTo>
                  <a:cubicBezTo>
                    <a:pt x="61252" y="603517"/>
                    <a:pt x="42075" y="556133"/>
                    <a:pt x="26848" y="507047"/>
                  </a:cubicBezTo>
                  <a:cubicBezTo>
                    <a:pt x="0" y="420548"/>
                    <a:pt x="15456" y="337439"/>
                    <a:pt x="48654" y="255829"/>
                  </a:cubicBezTo>
                  <a:cubicBezTo>
                    <a:pt x="83680" y="169748"/>
                    <a:pt x="135941" y="94641"/>
                    <a:pt x="194716" y="23596"/>
                  </a:cubicBezTo>
                  <a:cubicBezTo>
                    <a:pt x="201079" y="15913"/>
                    <a:pt x="203022" y="4876"/>
                    <a:pt x="212928" y="0"/>
                  </a:cubicBezTo>
                  <a:close/>
                </a:path>
              </a:pathLst>
            </a:custGeom>
            <a:solidFill>
              <a:srgbClr val="05960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94" name="Google Shape;94;p1"/>
            <p:cNvSpPr/>
            <p:nvPr/>
          </p:nvSpPr>
          <p:spPr>
            <a:xfrm>
              <a:off x="645643" y="1043729"/>
              <a:ext cx="455206" cy="453580"/>
            </a:xfrm>
            <a:custGeom>
              <a:rect b="b" l="l" r="r" t="t"/>
              <a:pathLst>
                <a:path extrusionOk="0" h="453580" w="455206">
                  <a:moveTo>
                    <a:pt x="448818" y="0"/>
                  </a:moveTo>
                  <a:cubicBezTo>
                    <a:pt x="450710" y="3264"/>
                    <a:pt x="452615" y="6515"/>
                    <a:pt x="454520" y="9766"/>
                  </a:cubicBezTo>
                  <a:cubicBezTo>
                    <a:pt x="455206" y="15608"/>
                    <a:pt x="453034" y="19736"/>
                    <a:pt x="447307" y="21704"/>
                  </a:cubicBezTo>
                  <a:cubicBezTo>
                    <a:pt x="435203" y="23888"/>
                    <a:pt x="428993" y="33985"/>
                    <a:pt x="421272" y="41707"/>
                  </a:cubicBezTo>
                  <a:cubicBezTo>
                    <a:pt x="289890" y="172923"/>
                    <a:pt x="158648" y="304279"/>
                    <a:pt x="27432" y="435648"/>
                  </a:cubicBezTo>
                  <a:cubicBezTo>
                    <a:pt x="21729" y="441363"/>
                    <a:pt x="16535" y="447599"/>
                    <a:pt x="11100" y="453580"/>
                  </a:cubicBezTo>
                  <a:cubicBezTo>
                    <a:pt x="1943" y="453542"/>
                    <a:pt x="2819" y="446519"/>
                    <a:pt x="2591" y="440804"/>
                  </a:cubicBezTo>
                  <a:cubicBezTo>
                    <a:pt x="0" y="374510"/>
                    <a:pt x="16040" y="312877"/>
                    <a:pt x="50139" y="256133"/>
                  </a:cubicBezTo>
                  <a:cubicBezTo>
                    <a:pt x="69253" y="224333"/>
                    <a:pt x="90805" y="194183"/>
                    <a:pt x="116383" y="167119"/>
                  </a:cubicBezTo>
                  <a:cubicBezTo>
                    <a:pt x="140894" y="141198"/>
                    <a:pt x="172809" y="125946"/>
                    <a:pt x="202552" y="107582"/>
                  </a:cubicBezTo>
                  <a:cubicBezTo>
                    <a:pt x="267449" y="67539"/>
                    <a:pt x="338391" y="40983"/>
                    <a:pt x="409575" y="15113"/>
                  </a:cubicBezTo>
                  <a:cubicBezTo>
                    <a:pt x="422770" y="10313"/>
                    <a:pt x="434251" y="1105"/>
                    <a:pt x="448818" y="0"/>
                  </a:cubicBezTo>
                  <a:close/>
                </a:path>
              </a:pathLst>
            </a:custGeom>
            <a:solidFill>
              <a:srgbClr val="05750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95" name="Google Shape;95;p1"/>
            <p:cNvSpPr/>
            <p:nvPr/>
          </p:nvSpPr>
          <p:spPr>
            <a:xfrm>
              <a:off x="4159255" y="1041066"/>
              <a:ext cx="456489" cy="456222"/>
            </a:xfrm>
            <a:custGeom>
              <a:rect b="b" l="l" r="r" t="t"/>
              <a:pathLst>
                <a:path extrusionOk="0" h="456222" w="456489">
                  <a:moveTo>
                    <a:pt x="9589" y="0"/>
                  </a:moveTo>
                  <a:cubicBezTo>
                    <a:pt x="96850" y="31306"/>
                    <a:pt x="183629" y="63373"/>
                    <a:pt x="263919" y="111049"/>
                  </a:cubicBezTo>
                  <a:cubicBezTo>
                    <a:pt x="301180" y="133185"/>
                    <a:pt x="337477" y="156553"/>
                    <a:pt x="363957" y="190538"/>
                  </a:cubicBezTo>
                  <a:cubicBezTo>
                    <a:pt x="405587" y="244018"/>
                    <a:pt x="440258" y="301816"/>
                    <a:pt x="451257" y="370599"/>
                  </a:cubicBezTo>
                  <a:cubicBezTo>
                    <a:pt x="454927" y="393586"/>
                    <a:pt x="456489" y="416675"/>
                    <a:pt x="455778" y="439953"/>
                  </a:cubicBezTo>
                  <a:cubicBezTo>
                    <a:pt x="455486" y="449682"/>
                    <a:pt x="453365" y="456222"/>
                    <a:pt x="441617" y="452310"/>
                  </a:cubicBezTo>
                  <a:cubicBezTo>
                    <a:pt x="405917" y="408115"/>
                    <a:pt x="364211" y="369367"/>
                    <a:pt x="325196" y="328358"/>
                  </a:cubicBezTo>
                  <a:cubicBezTo>
                    <a:pt x="228600" y="226835"/>
                    <a:pt x="127851" y="129236"/>
                    <a:pt x="28639" y="30188"/>
                  </a:cubicBezTo>
                  <a:cubicBezTo>
                    <a:pt x="21654" y="23216"/>
                    <a:pt x="16142" y="13703"/>
                    <a:pt x="4559" y="12929"/>
                  </a:cubicBezTo>
                  <a:cubicBezTo>
                    <a:pt x="2096" y="9055"/>
                    <a:pt x="0" y="5144"/>
                    <a:pt x="2781" y="521"/>
                  </a:cubicBezTo>
                  <a:cubicBezTo>
                    <a:pt x="5055" y="356"/>
                    <a:pt x="7315" y="178"/>
                    <a:pt x="9589" y="0"/>
                  </a:cubicBezTo>
                  <a:close/>
                </a:path>
              </a:pathLst>
            </a:custGeom>
            <a:solidFill>
              <a:srgbClr val="05750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96" name="Google Shape;96;p1"/>
            <p:cNvSpPr/>
            <p:nvPr/>
          </p:nvSpPr>
          <p:spPr>
            <a:xfrm>
              <a:off x="528964" y="1589400"/>
              <a:ext cx="328562" cy="536808"/>
            </a:xfrm>
            <a:custGeom>
              <a:rect b="b" l="l" r="r" t="t"/>
              <a:pathLst>
                <a:path extrusionOk="0" h="536808" w="328562">
                  <a:moveTo>
                    <a:pt x="328562" y="0"/>
                  </a:moveTo>
                  <a:cubicBezTo>
                    <a:pt x="323952" y="25756"/>
                    <a:pt x="306426" y="45161"/>
                    <a:pt x="294450" y="67082"/>
                  </a:cubicBezTo>
                  <a:cubicBezTo>
                    <a:pt x="254318" y="140640"/>
                    <a:pt x="212116" y="213081"/>
                    <a:pt x="170777" y="285991"/>
                  </a:cubicBezTo>
                  <a:cubicBezTo>
                    <a:pt x="136424" y="346608"/>
                    <a:pt x="101499" y="406921"/>
                    <a:pt x="68212" y="468135"/>
                  </a:cubicBezTo>
                  <a:cubicBezTo>
                    <a:pt x="56782" y="489153"/>
                    <a:pt x="38710" y="507187"/>
                    <a:pt x="36360" y="532752"/>
                  </a:cubicBezTo>
                  <a:cubicBezTo>
                    <a:pt x="33131" y="535026"/>
                    <a:pt x="30568" y="536090"/>
                    <a:pt x="28498" y="536270"/>
                  </a:cubicBezTo>
                  <a:cubicBezTo>
                    <a:pt x="22289" y="536808"/>
                    <a:pt x="20527" y="529381"/>
                    <a:pt x="18593" y="522732"/>
                  </a:cubicBezTo>
                  <a:cubicBezTo>
                    <a:pt x="11240" y="497523"/>
                    <a:pt x="6871" y="471615"/>
                    <a:pt x="4979" y="445579"/>
                  </a:cubicBezTo>
                  <a:cubicBezTo>
                    <a:pt x="0" y="376949"/>
                    <a:pt x="19368" y="313855"/>
                    <a:pt x="50178" y="253327"/>
                  </a:cubicBezTo>
                  <a:cubicBezTo>
                    <a:pt x="77546" y="199530"/>
                    <a:pt x="114783" y="153200"/>
                    <a:pt x="160477" y="114897"/>
                  </a:cubicBezTo>
                  <a:cubicBezTo>
                    <a:pt x="204165" y="78308"/>
                    <a:pt x="251422" y="45885"/>
                    <a:pt x="299860" y="15621"/>
                  </a:cubicBezTo>
                  <a:cubicBezTo>
                    <a:pt x="308991" y="9932"/>
                    <a:pt x="316637" y="788"/>
                    <a:pt x="328562" y="0"/>
                  </a:cubicBezTo>
                  <a:close/>
                </a:path>
              </a:pathLst>
            </a:custGeom>
            <a:solidFill>
              <a:srgbClr val="05750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97" name="Google Shape;97;p1"/>
            <p:cNvSpPr/>
            <p:nvPr/>
          </p:nvSpPr>
          <p:spPr>
            <a:xfrm>
              <a:off x="4410239" y="1589522"/>
              <a:ext cx="325145" cy="533229"/>
            </a:xfrm>
            <a:custGeom>
              <a:rect b="b" l="l" r="r" t="t"/>
              <a:pathLst>
                <a:path extrusionOk="0" h="533229" w="325145">
                  <a:moveTo>
                    <a:pt x="965" y="0"/>
                  </a:moveTo>
                  <a:cubicBezTo>
                    <a:pt x="23990" y="6642"/>
                    <a:pt x="41351" y="22936"/>
                    <a:pt x="60249" y="36144"/>
                  </a:cubicBezTo>
                  <a:cubicBezTo>
                    <a:pt x="107810" y="69380"/>
                    <a:pt x="156337" y="101371"/>
                    <a:pt x="196939" y="143789"/>
                  </a:cubicBezTo>
                  <a:cubicBezTo>
                    <a:pt x="261595" y="211366"/>
                    <a:pt x="303200" y="290805"/>
                    <a:pt x="317817" y="382791"/>
                  </a:cubicBezTo>
                  <a:cubicBezTo>
                    <a:pt x="325145" y="428930"/>
                    <a:pt x="317259" y="475488"/>
                    <a:pt x="304965" y="520725"/>
                  </a:cubicBezTo>
                  <a:cubicBezTo>
                    <a:pt x="303790" y="525030"/>
                    <a:pt x="302282" y="528993"/>
                    <a:pt x="299706" y="531042"/>
                  </a:cubicBezTo>
                  <a:cubicBezTo>
                    <a:pt x="297129" y="533092"/>
                    <a:pt x="293484" y="533229"/>
                    <a:pt x="288036" y="529882"/>
                  </a:cubicBezTo>
                  <a:cubicBezTo>
                    <a:pt x="273482" y="488480"/>
                    <a:pt x="248348" y="452526"/>
                    <a:pt x="227698" y="414350"/>
                  </a:cubicBezTo>
                  <a:cubicBezTo>
                    <a:pt x="192570" y="349415"/>
                    <a:pt x="154470" y="286093"/>
                    <a:pt x="117907" y="221933"/>
                  </a:cubicBezTo>
                  <a:cubicBezTo>
                    <a:pt x="83845" y="162154"/>
                    <a:pt x="50038" y="102222"/>
                    <a:pt x="16408" y="42215"/>
                  </a:cubicBezTo>
                  <a:cubicBezTo>
                    <a:pt x="9055" y="29070"/>
                    <a:pt x="0" y="16294"/>
                    <a:pt x="965" y="0"/>
                  </a:cubicBezTo>
                  <a:close/>
                </a:path>
              </a:pathLst>
            </a:custGeom>
            <a:solidFill>
              <a:srgbClr val="05750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98" name="Google Shape;98;p1"/>
            <p:cNvSpPr/>
            <p:nvPr/>
          </p:nvSpPr>
          <p:spPr>
            <a:xfrm>
              <a:off x="4163814" y="1053994"/>
              <a:ext cx="437058" cy="446545"/>
            </a:xfrm>
            <a:custGeom>
              <a:rect b="b" l="l" r="r" t="t"/>
              <a:pathLst>
                <a:path extrusionOk="0" h="446545" w="437058">
                  <a:moveTo>
                    <a:pt x="0" y="0"/>
                  </a:moveTo>
                  <a:cubicBezTo>
                    <a:pt x="11582" y="774"/>
                    <a:pt x="17094" y="10287"/>
                    <a:pt x="24079" y="17259"/>
                  </a:cubicBezTo>
                  <a:cubicBezTo>
                    <a:pt x="123292" y="116307"/>
                    <a:pt x="224041" y="213906"/>
                    <a:pt x="320637" y="315430"/>
                  </a:cubicBezTo>
                  <a:cubicBezTo>
                    <a:pt x="359651" y="356438"/>
                    <a:pt x="401358" y="395186"/>
                    <a:pt x="437058" y="439382"/>
                  </a:cubicBezTo>
                  <a:cubicBezTo>
                    <a:pt x="330505" y="446545"/>
                    <a:pt x="240627" y="411340"/>
                    <a:pt x="167119" y="333781"/>
                  </a:cubicBezTo>
                  <a:cubicBezTo>
                    <a:pt x="103581" y="266726"/>
                    <a:pt x="66751" y="184836"/>
                    <a:pt x="35814" y="99568"/>
                  </a:cubicBezTo>
                  <a:cubicBezTo>
                    <a:pt x="23787" y="66408"/>
                    <a:pt x="11925" y="33185"/>
                    <a:pt x="0" y="0"/>
                  </a:cubicBezTo>
                  <a:close/>
                </a:path>
              </a:pathLst>
            </a:custGeom>
            <a:solidFill>
              <a:srgbClr val="05960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99" name="Google Shape;99;p1"/>
            <p:cNvSpPr/>
            <p:nvPr/>
          </p:nvSpPr>
          <p:spPr>
            <a:xfrm>
              <a:off x="2798304" y="4129481"/>
              <a:ext cx="597179" cy="209199"/>
            </a:xfrm>
            <a:custGeom>
              <a:rect b="b" l="l" r="r" t="t"/>
              <a:pathLst>
                <a:path extrusionOk="0" h="209199" w="597179">
                  <a:moveTo>
                    <a:pt x="193900" y="525"/>
                  </a:moveTo>
                  <a:cubicBezTo>
                    <a:pt x="206471" y="0"/>
                    <a:pt x="219116" y="259"/>
                    <a:pt x="231801" y="1338"/>
                  </a:cubicBezTo>
                  <a:cubicBezTo>
                    <a:pt x="294335" y="6647"/>
                    <a:pt x="352692" y="24884"/>
                    <a:pt x="406171" y="60977"/>
                  </a:cubicBezTo>
                  <a:cubicBezTo>
                    <a:pt x="445135" y="87266"/>
                    <a:pt x="483743" y="113911"/>
                    <a:pt x="521107" y="142258"/>
                  </a:cubicBezTo>
                  <a:cubicBezTo>
                    <a:pt x="547827" y="162552"/>
                    <a:pt x="574358" y="183354"/>
                    <a:pt x="597179" y="208234"/>
                  </a:cubicBezTo>
                  <a:cubicBezTo>
                    <a:pt x="594170" y="208386"/>
                    <a:pt x="590995" y="209199"/>
                    <a:pt x="588175" y="208539"/>
                  </a:cubicBezTo>
                  <a:cubicBezTo>
                    <a:pt x="490106" y="185488"/>
                    <a:pt x="392087" y="162247"/>
                    <a:pt x="294043" y="139107"/>
                  </a:cubicBezTo>
                  <a:cubicBezTo>
                    <a:pt x="196050" y="115969"/>
                    <a:pt x="98018" y="92867"/>
                    <a:pt x="0" y="69753"/>
                  </a:cubicBezTo>
                  <a:cubicBezTo>
                    <a:pt x="22479" y="44797"/>
                    <a:pt x="54547" y="37508"/>
                    <a:pt x="83693" y="25430"/>
                  </a:cubicBezTo>
                  <a:cubicBezTo>
                    <a:pt x="119136" y="10733"/>
                    <a:pt x="156185" y="2101"/>
                    <a:pt x="193900" y="525"/>
                  </a:cubicBezTo>
                  <a:close/>
                </a:path>
              </a:pathLst>
            </a:custGeom>
            <a:solidFill>
              <a:srgbClr val="05960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00" name="Google Shape;100;p1"/>
            <p:cNvSpPr/>
            <p:nvPr/>
          </p:nvSpPr>
          <p:spPr>
            <a:xfrm>
              <a:off x="656742" y="1065433"/>
              <a:ext cx="436207" cy="433896"/>
            </a:xfrm>
            <a:custGeom>
              <a:rect b="b" l="l" r="r" t="t"/>
              <a:pathLst>
                <a:path extrusionOk="0" h="433896" w="436207">
                  <a:moveTo>
                    <a:pt x="436207" y="0"/>
                  </a:moveTo>
                  <a:cubicBezTo>
                    <a:pt x="405791" y="102006"/>
                    <a:pt x="371209" y="202095"/>
                    <a:pt x="306451" y="288710"/>
                  </a:cubicBezTo>
                  <a:cubicBezTo>
                    <a:pt x="249568" y="364795"/>
                    <a:pt x="176721" y="414147"/>
                    <a:pt x="81179" y="428714"/>
                  </a:cubicBezTo>
                  <a:cubicBezTo>
                    <a:pt x="53886" y="432880"/>
                    <a:pt x="27178" y="433896"/>
                    <a:pt x="0" y="431876"/>
                  </a:cubicBezTo>
                  <a:cubicBezTo>
                    <a:pt x="5436" y="425895"/>
                    <a:pt x="10630" y="419659"/>
                    <a:pt x="16332" y="413944"/>
                  </a:cubicBezTo>
                  <a:cubicBezTo>
                    <a:pt x="147549" y="282575"/>
                    <a:pt x="278791" y="151219"/>
                    <a:pt x="410172" y="20003"/>
                  </a:cubicBezTo>
                  <a:cubicBezTo>
                    <a:pt x="417894" y="12281"/>
                    <a:pt x="424104" y="2184"/>
                    <a:pt x="436207" y="0"/>
                  </a:cubicBezTo>
                  <a:close/>
                </a:path>
              </a:pathLst>
            </a:custGeom>
            <a:solidFill>
              <a:srgbClr val="05960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01" name="Google Shape;101;p1"/>
            <p:cNvSpPr/>
            <p:nvPr/>
          </p:nvSpPr>
          <p:spPr>
            <a:xfrm>
              <a:off x="1358801" y="4038749"/>
              <a:ext cx="611873" cy="162852"/>
            </a:xfrm>
            <a:custGeom>
              <a:rect b="b" l="l" r="r" t="t"/>
              <a:pathLst>
                <a:path extrusionOk="0" h="162852" w="611873">
                  <a:moveTo>
                    <a:pt x="607543" y="2108"/>
                  </a:moveTo>
                  <a:cubicBezTo>
                    <a:pt x="610400" y="4114"/>
                    <a:pt x="611873" y="8280"/>
                    <a:pt x="610095" y="9944"/>
                  </a:cubicBezTo>
                  <a:cubicBezTo>
                    <a:pt x="574459" y="43853"/>
                    <a:pt x="544639" y="83985"/>
                    <a:pt x="501675" y="110058"/>
                  </a:cubicBezTo>
                  <a:cubicBezTo>
                    <a:pt x="458673" y="136156"/>
                    <a:pt x="412255" y="150939"/>
                    <a:pt x="362547" y="158483"/>
                  </a:cubicBezTo>
                  <a:cubicBezTo>
                    <a:pt x="345964" y="160998"/>
                    <a:pt x="329528" y="162190"/>
                    <a:pt x="313195" y="162356"/>
                  </a:cubicBezTo>
                  <a:cubicBezTo>
                    <a:pt x="264197" y="162852"/>
                    <a:pt x="216132" y="154101"/>
                    <a:pt x="167831" y="144043"/>
                  </a:cubicBezTo>
                  <a:cubicBezTo>
                    <a:pt x="114326" y="132905"/>
                    <a:pt x="63208" y="113931"/>
                    <a:pt x="10719" y="99542"/>
                  </a:cubicBezTo>
                  <a:cubicBezTo>
                    <a:pt x="0" y="96609"/>
                    <a:pt x="153" y="96088"/>
                    <a:pt x="7150" y="86614"/>
                  </a:cubicBezTo>
                  <a:cubicBezTo>
                    <a:pt x="15240" y="86893"/>
                    <a:pt x="23571" y="88531"/>
                    <a:pt x="31407" y="87236"/>
                  </a:cubicBezTo>
                  <a:cubicBezTo>
                    <a:pt x="90983" y="77445"/>
                    <a:pt x="150609" y="68186"/>
                    <a:pt x="210477" y="60299"/>
                  </a:cubicBezTo>
                  <a:cubicBezTo>
                    <a:pt x="254343" y="54546"/>
                    <a:pt x="297663" y="44475"/>
                    <a:pt x="341592" y="39370"/>
                  </a:cubicBezTo>
                  <a:cubicBezTo>
                    <a:pt x="410566" y="31305"/>
                    <a:pt x="478803" y="18478"/>
                    <a:pt x="547624" y="9778"/>
                  </a:cubicBezTo>
                  <a:cubicBezTo>
                    <a:pt x="567588" y="7239"/>
                    <a:pt x="587019" y="0"/>
                    <a:pt x="607543" y="2108"/>
                  </a:cubicBezTo>
                  <a:close/>
                </a:path>
              </a:pathLst>
            </a:custGeom>
            <a:solidFill>
              <a:srgbClr val="05750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02" name="Google Shape;102;p1"/>
            <p:cNvSpPr/>
            <p:nvPr/>
          </p:nvSpPr>
          <p:spPr>
            <a:xfrm>
              <a:off x="3297995" y="3949582"/>
              <a:ext cx="603758" cy="176575"/>
            </a:xfrm>
            <a:custGeom>
              <a:rect b="b" l="l" r="r" t="t"/>
              <a:pathLst>
                <a:path extrusionOk="0" h="176575" w="603758">
                  <a:moveTo>
                    <a:pt x="242743" y="1535"/>
                  </a:moveTo>
                  <a:cubicBezTo>
                    <a:pt x="266256" y="3070"/>
                    <a:pt x="289522" y="6331"/>
                    <a:pt x="312649" y="9887"/>
                  </a:cubicBezTo>
                  <a:cubicBezTo>
                    <a:pt x="342532" y="14509"/>
                    <a:pt x="370675" y="32290"/>
                    <a:pt x="398806" y="45803"/>
                  </a:cubicBezTo>
                  <a:cubicBezTo>
                    <a:pt x="452539" y="71685"/>
                    <a:pt x="503225" y="103079"/>
                    <a:pt x="553212" y="135452"/>
                  </a:cubicBezTo>
                  <a:cubicBezTo>
                    <a:pt x="571335" y="147187"/>
                    <a:pt x="586981" y="162757"/>
                    <a:pt x="603758" y="176575"/>
                  </a:cubicBezTo>
                  <a:cubicBezTo>
                    <a:pt x="555206" y="169132"/>
                    <a:pt x="506679" y="161474"/>
                    <a:pt x="458076" y="154299"/>
                  </a:cubicBezTo>
                  <a:cubicBezTo>
                    <a:pt x="410451" y="147288"/>
                    <a:pt x="362712" y="141014"/>
                    <a:pt x="315087" y="133915"/>
                  </a:cubicBezTo>
                  <a:cubicBezTo>
                    <a:pt x="281343" y="128873"/>
                    <a:pt x="247612" y="123844"/>
                    <a:pt x="213830" y="119107"/>
                  </a:cubicBezTo>
                  <a:cubicBezTo>
                    <a:pt x="165189" y="112313"/>
                    <a:pt x="116789" y="103651"/>
                    <a:pt x="68135" y="96653"/>
                  </a:cubicBezTo>
                  <a:cubicBezTo>
                    <a:pt x="45453" y="93389"/>
                    <a:pt x="21857" y="93885"/>
                    <a:pt x="0" y="85198"/>
                  </a:cubicBezTo>
                  <a:cubicBezTo>
                    <a:pt x="48400" y="39656"/>
                    <a:pt x="104572" y="12846"/>
                    <a:pt x="171361" y="3537"/>
                  </a:cubicBezTo>
                  <a:cubicBezTo>
                    <a:pt x="195472" y="191"/>
                    <a:pt x="219231" y="0"/>
                    <a:pt x="242743" y="1535"/>
                  </a:cubicBezTo>
                  <a:close/>
                </a:path>
              </a:pathLst>
            </a:custGeom>
            <a:solidFill>
              <a:srgbClr val="05960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03" name="Google Shape;103;p1"/>
            <p:cNvSpPr/>
            <p:nvPr/>
          </p:nvSpPr>
          <p:spPr>
            <a:xfrm>
              <a:off x="1365951" y="3952912"/>
              <a:ext cx="600392" cy="174368"/>
            </a:xfrm>
            <a:custGeom>
              <a:rect b="b" l="l" r="r" t="t"/>
              <a:pathLst>
                <a:path extrusionOk="0" h="174368" w="600392">
                  <a:moveTo>
                    <a:pt x="387324" y="382"/>
                  </a:moveTo>
                  <a:cubicBezTo>
                    <a:pt x="459449" y="1528"/>
                    <a:pt x="526726" y="23457"/>
                    <a:pt x="587324" y="72196"/>
                  </a:cubicBezTo>
                  <a:cubicBezTo>
                    <a:pt x="592633" y="76464"/>
                    <a:pt x="599580" y="79778"/>
                    <a:pt x="600392" y="87945"/>
                  </a:cubicBezTo>
                  <a:cubicBezTo>
                    <a:pt x="579869" y="85837"/>
                    <a:pt x="560438" y="93075"/>
                    <a:pt x="540474" y="95615"/>
                  </a:cubicBezTo>
                  <a:cubicBezTo>
                    <a:pt x="471652" y="104315"/>
                    <a:pt x="403416" y="117142"/>
                    <a:pt x="334442" y="125206"/>
                  </a:cubicBezTo>
                  <a:cubicBezTo>
                    <a:pt x="290513" y="130312"/>
                    <a:pt x="247192" y="140383"/>
                    <a:pt x="203327" y="146136"/>
                  </a:cubicBezTo>
                  <a:cubicBezTo>
                    <a:pt x="143459" y="154023"/>
                    <a:pt x="83833" y="163281"/>
                    <a:pt x="24257" y="173072"/>
                  </a:cubicBezTo>
                  <a:cubicBezTo>
                    <a:pt x="16421" y="174368"/>
                    <a:pt x="8090" y="172730"/>
                    <a:pt x="0" y="172450"/>
                  </a:cubicBezTo>
                  <a:cubicBezTo>
                    <a:pt x="42583" y="133614"/>
                    <a:pt x="92964" y="106423"/>
                    <a:pt x="141808" y="76781"/>
                  </a:cubicBezTo>
                  <a:cubicBezTo>
                    <a:pt x="180860" y="53096"/>
                    <a:pt x="223710" y="37437"/>
                    <a:pt x="263588" y="15694"/>
                  </a:cubicBezTo>
                  <a:cubicBezTo>
                    <a:pt x="279374" y="7084"/>
                    <a:pt x="296989" y="8620"/>
                    <a:pt x="313652" y="5940"/>
                  </a:cubicBezTo>
                  <a:cubicBezTo>
                    <a:pt x="338702" y="1927"/>
                    <a:pt x="363282" y="0"/>
                    <a:pt x="387324" y="382"/>
                  </a:cubicBezTo>
                  <a:close/>
                </a:path>
              </a:pathLst>
            </a:custGeom>
            <a:solidFill>
              <a:srgbClr val="05960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04" name="Google Shape;104;p1"/>
            <p:cNvSpPr/>
            <p:nvPr/>
          </p:nvSpPr>
          <p:spPr>
            <a:xfrm>
              <a:off x="2793885" y="4199235"/>
              <a:ext cx="601612" cy="188444"/>
            </a:xfrm>
            <a:custGeom>
              <a:rect b="b" l="l" r="r" t="t"/>
              <a:pathLst>
                <a:path extrusionOk="0" h="188444" w="601612">
                  <a:moveTo>
                    <a:pt x="4419" y="0"/>
                  </a:moveTo>
                  <a:cubicBezTo>
                    <a:pt x="102438" y="23114"/>
                    <a:pt x="200470" y="46216"/>
                    <a:pt x="298462" y="69355"/>
                  </a:cubicBezTo>
                  <a:cubicBezTo>
                    <a:pt x="396506" y="92494"/>
                    <a:pt x="494525" y="115736"/>
                    <a:pt x="592594" y="138786"/>
                  </a:cubicBezTo>
                  <a:cubicBezTo>
                    <a:pt x="595414" y="139447"/>
                    <a:pt x="598589" y="138633"/>
                    <a:pt x="601599" y="138481"/>
                  </a:cubicBezTo>
                  <a:cubicBezTo>
                    <a:pt x="601612" y="138481"/>
                    <a:pt x="601612" y="138735"/>
                    <a:pt x="601599" y="138735"/>
                  </a:cubicBezTo>
                  <a:cubicBezTo>
                    <a:pt x="601002" y="140742"/>
                    <a:pt x="600392" y="142774"/>
                    <a:pt x="599796" y="144780"/>
                  </a:cubicBezTo>
                  <a:cubicBezTo>
                    <a:pt x="548081" y="161875"/>
                    <a:pt x="494424" y="170066"/>
                    <a:pt x="441109" y="179934"/>
                  </a:cubicBezTo>
                  <a:cubicBezTo>
                    <a:pt x="411289" y="185445"/>
                    <a:pt x="380593" y="188138"/>
                    <a:pt x="351066" y="188214"/>
                  </a:cubicBezTo>
                  <a:cubicBezTo>
                    <a:pt x="228219" y="188444"/>
                    <a:pt x="116840" y="157937"/>
                    <a:pt x="38049" y="53683"/>
                  </a:cubicBezTo>
                  <a:cubicBezTo>
                    <a:pt x="27699" y="39980"/>
                    <a:pt x="16954" y="26569"/>
                    <a:pt x="6248" y="13119"/>
                  </a:cubicBezTo>
                  <a:cubicBezTo>
                    <a:pt x="2934" y="8979"/>
                    <a:pt x="0" y="5080"/>
                    <a:pt x="4419" y="0"/>
                  </a:cubicBezTo>
                  <a:close/>
                </a:path>
              </a:pathLst>
            </a:custGeom>
            <a:solidFill>
              <a:srgbClr val="05750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05" name="Google Shape;105;p1"/>
            <p:cNvSpPr/>
            <p:nvPr/>
          </p:nvSpPr>
          <p:spPr>
            <a:xfrm>
              <a:off x="3291175" y="4034779"/>
              <a:ext cx="610578" cy="163530"/>
            </a:xfrm>
            <a:custGeom>
              <a:rect b="b" l="l" r="r" t="t"/>
              <a:pathLst>
                <a:path extrusionOk="0" h="163530" w="610578">
                  <a:moveTo>
                    <a:pt x="6820" y="0"/>
                  </a:moveTo>
                  <a:cubicBezTo>
                    <a:pt x="28677" y="8687"/>
                    <a:pt x="52273" y="8192"/>
                    <a:pt x="74955" y="11456"/>
                  </a:cubicBezTo>
                  <a:cubicBezTo>
                    <a:pt x="123609" y="18453"/>
                    <a:pt x="172009" y="27115"/>
                    <a:pt x="220650" y="33910"/>
                  </a:cubicBezTo>
                  <a:cubicBezTo>
                    <a:pt x="254432" y="38646"/>
                    <a:pt x="288163" y="43676"/>
                    <a:pt x="321907" y="48718"/>
                  </a:cubicBezTo>
                  <a:cubicBezTo>
                    <a:pt x="369532" y="55817"/>
                    <a:pt x="417271" y="62091"/>
                    <a:pt x="464896" y="69101"/>
                  </a:cubicBezTo>
                  <a:cubicBezTo>
                    <a:pt x="513499" y="76276"/>
                    <a:pt x="562026" y="83935"/>
                    <a:pt x="610578" y="91377"/>
                  </a:cubicBezTo>
                  <a:cubicBezTo>
                    <a:pt x="596227" y="106286"/>
                    <a:pt x="575818" y="108153"/>
                    <a:pt x="557860" y="113805"/>
                  </a:cubicBezTo>
                  <a:cubicBezTo>
                    <a:pt x="501307" y="131635"/>
                    <a:pt x="444081" y="147270"/>
                    <a:pt x="385267" y="156490"/>
                  </a:cubicBezTo>
                  <a:cubicBezTo>
                    <a:pt x="358899" y="160633"/>
                    <a:pt x="332920" y="162947"/>
                    <a:pt x="307393" y="163093"/>
                  </a:cubicBezTo>
                  <a:cubicBezTo>
                    <a:pt x="230811" y="163530"/>
                    <a:pt x="158293" y="144456"/>
                    <a:pt x="91503" y="96736"/>
                  </a:cubicBezTo>
                  <a:cubicBezTo>
                    <a:pt x="58445" y="73127"/>
                    <a:pt x="35103" y="39459"/>
                    <a:pt x="4597" y="13221"/>
                  </a:cubicBezTo>
                  <a:cubicBezTo>
                    <a:pt x="0" y="9258"/>
                    <a:pt x="3149" y="3950"/>
                    <a:pt x="6820" y="0"/>
                  </a:cubicBezTo>
                  <a:close/>
                </a:path>
              </a:pathLst>
            </a:custGeom>
            <a:solidFill>
              <a:srgbClr val="05750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06" name="Google Shape;106;p1"/>
            <p:cNvSpPr/>
            <p:nvPr/>
          </p:nvSpPr>
          <p:spPr>
            <a:xfrm>
              <a:off x="574251" y="2185742"/>
              <a:ext cx="236245" cy="591982"/>
            </a:xfrm>
            <a:custGeom>
              <a:rect b="b" l="l" r="r" t="t"/>
              <a:pathLst>
                <a:path extrusionOk="0" h="591982" w="236245">
                  <a:moveTo>
                    <a:pt x="227000" y="4445"/>
                  </a:moveTo>
                  <a:cubicBezTo>
                    <a:pt x="236118" y="0"/>
                    <a:pt x="235547" y="8027"/>
                    <a:pt x="236245" y="13602"/>
                  </a:cubicBezTo>
                  <a:cubicBezTo>
                    <a:pt x="231381" y="16231"/>
                    <a:pt x="229883" y="20663"/>
                    <a:pt x="228422" y="25781"/>
                  </a:cubicBezTo>
                  <a:cubicBezTo>
                    <a:pt x="217068" y="65596"/>
                    <a:pt x="205613" y="105385"/>
                    <a:pt x="193675" y="145021"/>
                  </a:cubicBezTo>
                  <a:cubicBezTo>
                    <a:pt x="159588" y="258216"/>
                    <a:pt x="124524" y="371120"/>
                    <a:pt x="91453" y="484607"/>
                  </a:cubicBezTo>
                  <a:cubicBezTo>
                    <a:pt x="81597" y="518427"/>
                    <a:pt x="67716" y="551307"/>
                    <a:pt x="63640" y="586727"/>
                  </a:cubicBezTo>
                  <a:cubicBezTo>
                    <a:pt x="61849" y="588601"/>
                    <a:pt x="59833" y="590610"/>
                    <a:pt x="57814" y="591296"/>
                  </a:cubicBezTo>
                  <a:cubicBezTo>
                    <a:pt x="55794" y="591982"/>
                    <a:pt x="53772" y="591344"/>
                    <a:pt x="51968" y="587921"/>
                  </a:cubicBezTo>
                  <a:cubicBezTo>
                    <a:pt x="26835" y="540347"/>
                    <a:pt x="7798" y="490906"/>
                    <a:pt x="4394" y="436359"/>
                  </a:cubicBezTo>
                  <a:cubicBezTo>
                    <a:pt x="0" y="366014"/>
                    <a:pt x="17691" y="300368"/>
                    <a:pt x="47930" y="238112"/>
                  </a:cubicBezTo>
                  <a:cubicBezTo>
                    <a:pt x="73520" y="185420"/>
                    <a:pt x="111760" y="141021"/>
                    <a:pt x="148158" y="95479"/>
                  </a:cubicBezTo>
                  <a:cubicBezTo>
                    <a:pt x="169494" y="68758"/>
                    <a:pt x="197447" y="47701"/>
                    <a:pt x="214122" y="17031"/>
                  </a:cubicBezTo>
                  <a:cubicBezTo>
                    <a:pt x="216878" y="11925"/>
                    <a:pt x="221831" y="6972"/>
                    <a:pt x="227000" y="4445"/>
                  </a:cubicBezTo>
                  <a:close/>
                </a:path>
              </a:pathLst>
            </a:custGeom>
            <a:solidFill>
              <a:srgbClr val="05750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07" name="Google Shape;107;p1"/>
            <p:cNvSpPr/>
            <p:nvPr/>
          </p:nvSpPr>
          <p:spPr>
            <a:xfrm>
              <a:off x="4451847" y="2186206"/>
              <a:ext cx="243231" cy="588549"/>
            </a:xfrm>
            <a:custGeom>
              <a:rect b="b" l="l" r="r" t="t"/>
              <a:pathLst>
                <a:path extrusionOk="0" h="588549" w="243231">
                  <a:moveTo>
                    <a:pt x="8415" y="372"/>
                  </a:moveTo>
                  <a:cubicBezTo>
                    <a:pt x="12005" y="743"/>
                    <a:pt x="15932" y="4744"/>
                    <a:pt x="18859" y="9639"/>
                  </a:cubicBezTo>
                  <a:cubicBezTo>
                    <a:pt x="32017" y="31661"/>
                    <a:pt x="51664" y="47714"/>
                    <a:pt x="67615" y="67044"/>
                  </a:cubicBezTo>
                  <a:cubicBezTo>
                    <a:pt x="97714" y="103505"/>
                    <a:pt x="128473" y="139611"/>
                    <a:pt x="155905" y="178029"/>
                  </a:cubicBezTo>
                  <a:cubicBezTo>
                    <a:pt x="191186" y="227444"/>
                    <a:pt x="214630" y="283235"/>
                    <a:pt x="226644" y="342545"/>
                  </a:cubicBezTo>
                  <a:cubicBezTo>
                    <a:pt x="243231" y="424536"/>
                    <a:pt x="229222" y="502793"/>
                    <a:pt x="189014" y="576212"/>
                  </a:cubicBezTo>
                  <a:cubicBezTo>
                    <a:pt x="186356" y="581070"/>
                    <a:pt x="184264" y="588549"/>
                    <a:pt x="178989" y="587077"/>
                  </a:cubicBezTo>
                  <a:cubicBezTo>
                    <a:pt x="177232" y="586587"/>
                    <a:pt x="175120" y="585102"/>
                    <a:pt x="172517" y="582194"/>
                  </a:cubicBezTo>
                  <a:cubicBezTo>
                    <a:pt x="172250" y="577139"/>
                    <a:pt x="172987" y="571805"/>
                    <a:pt x="171590" y="567119"/>
                  </a:cubicBezTo>
                  <a:cubicBezTo>
                    <a:pt x="146698" y="483921"/>
                    <a:pt x="121387" y="400850"/>
                    <a:pt x="96495" y="317652"/>
                  </a:cubicBezTo>
                  <a:cubicBezTo>
                    <a:pt x="74778" y="245123"/>
                    <a:pt x="54356" y="172174"/>
                    <a:pt x="31547" y="99987"/>
                  </a:cubicBezTo>
                  <a:cubicBezTo>
                    <a:pt x="22276" y="70625"/>
                    <a:pt x="16688" y="39650"/>
                    <a:pt x="0" y="12878"/>
                  </a:cubicBezTo>
                  <a:cubicBezTo>
                    <a:pt x="1575" y="3258"/>
                    <a:pt x="4826" y="0"/>
                    <a:pt x="8415" y="372"/>
                  </a:cubicBezTo>
                  <a:close/>
                </a:path>
              </a:pathLst>
            </a:custGeom>
            <a:solidFill>
              <a:srgbClr val="05750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08" name="Google Shape;108;p1"/>
            <p:cNvSpPr/>
            <p:nvPr/>
          </p:nvSpPr>
          <p:spPr>
            <a:xfrm>
              <a:off x="4397158" y="1583826"/>
              <a:ext cx="301117" cy="535578"/>
            </a:xfrm>
            <a:custGeom>
              <a:rect b="b" l="l" r="r" t="t"/>
              <a:pathLst>
                <a:path extrusionOk="0" h="535578" w="301117">
                  <a:moveTo>
                    <a:pt x="10314" y="1226"/>
                  </a:moveTo>
                  <a:cubicBezTo>
                    <a:pt x="11728" y="2273"/>
                    <a:pt x="12890" y="4191"/>
                    <a:pt x="14046" y="5696"/>
                  </a:cubicBezTo>
                  <a:cubicBezTo>
                    <a:pt x="13081" y="21990"/>
                    <a:pt x="22136" y="34766"/>
                    <a:pt x="29489" y="47911"/>
                  </a:cubicBezTo>
                  <a:cubicBezTo>
                    <a:pt x="63119" y="107918"/>
                    <a:pt x="96926" y="167849"/>
                    <a:pt x="130988" y="227628"/>
                  </a:cubicBezTo>
                  <a:cubicBezTo>
                    <a:pt x="167551" y="291789"/>
                    <a:pt x="205651" y="355111"/>
                    <a:pt x="240779" y="420046"/>
                  </a:cubicBezTo>
                  <a:cubicBezTo>
                    <a:pt x="261429" y="458222"/>
                    <a:pt x="286563" y="494176"/>
                    <a:pt x="301117" y="535578"/>
                  </a:cubicBezTo>
                  <a:cubicBezTo>
                    <a:pt x="187007" y="509352"/>
                    <a:pt x="105410" y="443211"/>
                    <a:pt x="58318" y="335896"/>
                  </a:cubicBezTo>
                  <a:cubicBezTo>
                    <a:pt x="31762" y="275355"/>
                    <a:pt x="18288" y="211334"/>
                    <a:pt x="12040" y="145662"/>
                  </a:cubicBezTo>
                  <a:cubicBezTo>
                    <a:pt x="8039" y="103562"/>
                    <a:pt x="2629" y="61576"/>
                    <a:pt x="2489" y="19209"/>
                  </a:cubicBezTo>
                  <a:cubicBezTo>
                    <a:pt x="2464" y="13405"/>
                    <a:pt x="0" y="6610"/>
                    <a:pt x="5067" y="1975"/>
                  </a:cubicBezTo>
                  <a:cubicBezTo>
                    <a:pt x="7233" y="0"/>
                    <a:pt x="8899" y="178"/>
                    <a:pt x="10314" y="1226"/>
                  </a:cubicBezTo>
                  <a:close/>
                </a:path>
              </a:pathLst>
            </a:custGeom>
            <a:solidFill>
              <a:srgbClr val="05960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09" name="Google Shape;109;p1"/>
            <p:cNvSpPr/>
            <p:nvPr/>
          </p:nvSpPr>
          <p:spPr>
            <a:xfrm>
              <a:off x="565324" y="1588296"/>
              <a:ext cx="300304" cy="533857"/>
            </a:xfrm>
            <a:custGeom>
              <a:rect b="b" l="l" r="r" t="t"/>
              <a:pathLst>
                <a:path extrusionOk="0" h="533857" w="300304">
                  <a:moveTo>
                    <a:pt x="297296" y="345"/>
                  </a:moveTo>
                  <a:cubicBezTo>
                    <a:pt x="300304" y="1377"/>
                    <a:pt x="297910" y="6873"/>
                    <a:pt x="297853" y="8597"/>
                  </a:cubicBezTo>
                  <a:cubicBezTo>
                    <a:pt x="293967" y="118592"/>
                    <a:pt x="287515" y="228358"/>
                    <a:pt x="243510" y="331444"/>
                  </a:cubicBezTo>
                  <a:cubicBezTo>
                    <a:pt x="197053" y="440194"/>
                    <a:pt x="115684" y="507910"/>
                    <a:pt x="0" y="533857"/>
                  </a:cubicBezTo>
                  <a:cubicBezTo>
                    <a:pt x="2349" y="508291"/>
                    <a:pt x="20422" y="490257"/>
                    <a:pt x="31852" y="469239"/>
                  </a:cubicBezTo>
                  <a:cubicBezTo>
                    <a:pt x="65138" y="408025"/>
                    <a:pt x="100063" y="347713"/>
                    <a:pt x="134417" y="287096"/>
                  </a:cubicBezTo>
                  <a:cubicBezTo>
                    <a:pt x="175756" y="214185"/>
                    <a:pt x="217958" y="141744"/>
                    <a:pt x="258090" y="68186"/>
                  </a:cubicBezTo>
                  <a:cubicBezTo>
                    <a:pt x="270066" y="46265"/>
                    <a:pt x="287592" y="26860"/>
                    <a:pt x="292202" y="1104"/>
                  </a:cubicBezTo>
                  <a:cubicBezTo>
                    <a:pt x="294691" y="152"/>
                    <a:pt x="296294" y="0"/>
                    <a:pt x="297296" y="345"/>
                  </a:cubicBezTo>
                  <a:close/>
                </a:path>
              </a:pathLst>
            </a:custGeom>
            <a:solidFill>
              <a:srgbClr val="05960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10" name="Google Shape;110;p1"/>
            <p:cNvSpPr/>
            <p:nvPr/>
          </p:nvSpPr>
          <p:spPr>
            <a:xfrm>
              <a:off x="4662872" y="2497653"/>
              <a:ext cx="480670" cy="354787"/>
            </a:xfrm>
            <a:custGeom>
              <a:rect b="b" l="l" r="r" t="t"/>
              <a:pathLst>
                <a:path extrusionOk="0" h="354787" w="480670">
                  <a:moveTo>
                    <a:pt x="480670" y="0"/>
                  </a:moveTo>
                  <a:cubicBezTo>
                    <a:pt x="478295" y="3226"/>
                    <a:pt x="476517" y="7277"/>
                    <a:pt x="473443" y="9551"/>
                  </a:cubicBezTo>
                  <a:cubicBezTo>
                    <a:pt x="399783" y="64122"/>
                    <a:pt x="325869" y="118415"/>
                    <a:pt x="252184" y="173000"/>
                  </a:cubicBezTo>
                  <a:cubicBezTo>
                    <a:pt x="201168" y="210782"/>
                    <a:pt x="150990" y="249746"/>
                    <a:pt x="99327" y="286652"/>
                  </a:cubicBezTo>
                  <a:cubicBezTo>
                    <a:pt x="66688" y="309994"/>
                    <a:pt x="36614" y="337198"/>
                    <a:pt x="0" y="354787"/>
                  </a:cubicBezTo>
                  <a:cubicBezTo>
                    <a:pt x="7061" y="286868"/>
                    <a:pt x="32969" y="226123"/>
                    <a:pt x="70333" y="169735"/>
                  </a:cubicBezTo>
                  <a:cubicBezTo>
                    <a:pt x="86881" y="144768"/>
                    <a:pt x="110833" y="127965"/>
                    <a:pt x="134975" y="111430"/>
                  </a:cubicBezTo>
                  <a:cubicBezTo>
                    <a:pt x="192583" y="71984"/>
                    <a:pt x="257289" y="48349"/>
                    <a:pt x="323507" y="28931"/>
                  </a:cubicBezTo>
                  <a:cubicBezTo>
                    <a:pt x="374739" y="13881"/>
                    <a:pt x="426631" y="622"/>
                    <a:pt x="480670" y="0"/>
                  </a:cubicBezTo>
                  <a:close/>
                </a:path>
              </a:pathLst>
            </a:custGeom>
            <a:solidFill>
              <a:srgbClr val="05960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11" name="Google Shape;111;p1"/>
            <p:cNvSpPr/>
            <p:nvPr/>
          </p:nvSpPr>
          <p:spPr>
            <a:xfrm>
              <a:off x="4777745" y="1918645"/>
              <a:ext cx="333781" cy="514490"/>
            </a:xfrm>
            <a:custGeom>
              <a:rect b="b" l="l" r="r" t="t"/>
              <a:pathLst>
                <a:path extrusionOk="0" h="514490" w="333781">
                  <a:moveTo>
                    <a:pt x="333781" y="0"/>
                  </a:moveTo>
                  <a:cubicBezTo>
                    <a:pt x="333108" y="3899"/>
                    <a:pt x="333527" y="8458"/>
                    <a:pt x="331622" y="11621"/>
                  </a:cubicBezTo>
                  <a:cubicBezTo>
                    <a:pt x="259842" y="130848"/>
                    <a:pt x="187490" y="249708"/>
                    <a:pt x="116053" y="369138"/>
                  </a:cubicBezTo>
                  <a:cubicBezTo>
                    <a:pt x="87059" y="417602"/>
                    <a:pt x="54661" y="464020"/>
                    <a:pt x="29007" y="514490"/>
                  </a:cubicBezTo>
                  <a:cubicBezTo>
                    <a:pt x="0" y="437185"/>
                    <a:pt x="4483" y="360630"/>
                    <a:pt x="33871" y="284506"/>
                  </a:cubicBezTo>
                  <a:cubicBezTo>
                    <a:pt x="44729" y="256401"/>
                    <a:pt x="58979" y="230137"/>
                    <a:pt x="75222" y="204864"/>
                  </a:cubicBezTo>
                  <a:cubicBezTo>
                    <a:pt x="82423" y="193663"/>
                    <a:pt x="91300" y="184087"/>
                    <a:pt x="101232" y="175324"/>
                  </a:cubicBezTo>
                  <a:cubicBezTo>
                    <a:pt x="110299" y="167285"/>
                    <a:pt x="119710" y="159512"/>
                    <a:pt x="127991" y="150699"/>
                  </a:cubicBezTo>
                  <a:cubicBezTo>
                    <a:pt x="187223" y="87630"/>
                    <a:pt x="258534" y="41148"/>
                    <a:pt x="333781" y="0"/>
                  </a:cubicBezTo>
                  <a:close/>
                </a:path>
              </a:pathLst>
            </a:custGeom>
            <a:solidFill>
              <a:srgbClr val="05960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12" name="Google Shape;112;p1"/>
            <p:cNvSpPr/>
            <p:nvPr/>
          </p:nvSpPr>
          <p:spPr>
            <a:xfrm>
              <a:off x="150205" y="1920905"/>
              <a:ext cx="330060" cy="514337"/>
            </a:xfrm>
            <a:custGeom>
              <a:rect b="b" l="l" r="r" t="t"/>
              <a:pathLst>
                <a:path extrusionOk="0" h="514337" w="330060">
                  <a:moveTo>
                    <a:pt x="0" y="0"/>
                  </a:moveTo>
                  <a:cubicBezTo>
                    <a:pt x="64973" y="32957"/>
                    <a:pt x="124955" y="74282"/>
                    <a:pt x="178524" y="122707"/>
                  </a:cubicBezTo>
                  <a:cubicBezTo>
                    <a:pt x="216814" y="157328"/>
                    <a:pt x="258521" y="191681"/>
                    <a:pt x="281457" y="239928"/>
                  </a:cubicBezTo>
                  <a:cubicBezTo>
                    <a:pt x="297345" y="273367"/>
                    <a:pt x="311760" y="307823"/>
                    <a:pt x="318910" y="344881"/>
                  </a:cubicBezTo>
                  <a:cubicBezTo>
                    <a:pt x="330060" y="402641"/>
                    <a:pt x="326758" y="458965"/>
                    <a:pt x="306984" y="514337"/>
                  </a:cubicBezTo>
                  <a:cubicBezTo>
                    <a:pt x="266141" y="447053"/>
                    <a:pt x="225336" y="379756"/>
                    <a:pt x="184480" y="312484"/>
                  </a:cubicBezTo>
                  <a:cubicBezTo>
                    <a:pt x="141008" y="240906"/>
                    <a:pt x="96533" y="169900"/>
                    <a:pt x="54432" y="97511"/>
                  </a:cubicBezTo>
                  <a:cubicBezTo>
                    <a:pt x="35751" y="65380"/>
                    <a:pt x="13678" y="34976"/>
                    <a:pt x="0" y="0"/>
                  </a:cubicBezTo>
                  <a:close/>
                </a:path>
              </a:pathLst>
            </a:custGeom>
            <a:solidFill>
              <a:srgbClr val="05960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13" name="Google Shape;113;p1"/>
            <p:cNvSpPr/>
            <p:nvPr/>
          </p:nvSpPr>
          <p:spPr>
            <a:xfrm>
              <a:off x="136972" y="1919559"/>
              <a:ext cx="320218" cy="522262"/>
            </a:xfrm>
            <a:custGeom>
              <a:rect b="b" l="l" r="r" t="t"/>
              <a:pathLst>
                <a:path extrusionOk="0" h="522262" w="320218">
                  <a:moveTo>
                    <a:pt x="2883" y="0"/>
                  </a:moveTo>
                  <a:cubicBezTo>
                    <a:pt x="5880" y="203"/>
                    <a:pt x="8890" y="406"/>
                    <a:pt x="11913" y="609"/>
                  </a:cubicBezTo>
                  <a:lnTo>
                    <a:pt x="13233" y="1346"/>
                  </a:lnTo>
                  <a:cubicBezTo>
                    <a:pt x="26911" y="36322"/>
                    <a:pt x="48984" y="66726"/>
                    <a:pt x="67666" y="98857"/>
                  </a:cubicBezTo>
                  <a:cubicBezTo>
                    <a:pt x="109766" y="171247"/>
                    <a:pt x="154242" y="242252"/>
                    <a:pt x="197714" y="313830"/>
                  </a:cubicBezTo>
                  <a:cubicBezTo>
                    <a:pt x="238569" y="381102"/>
                    <a:pt x="279375" y="448399"/>
                    <a:pt x="320218" y="515683"/>
                  </a:cubicBezTo>
                  <a:cubicBezTo>
                    <a:pt x="319259" y="520370"/>
                    <a:pt x="317395" y="521903"/>
                    <a:pt x="314997" y="522082"/>
                  </a:cubicBezTo>
                  <a:cubicBezTo>
                    <a:pt x="312598" y="522262"/>
                    <a:pt x="309664" y="521087"/>
                    <a:pt x="306566" y="520357"/>
                  </a:cubicBezTo>
                  <a:cubicBezTo>
                    <a:pt x="205956" y="496595"/>
                    <a:pt x="132118" y="437909"/>
                    <a:pt x="83325" y="347700"/>
                  </a:cubicBezTo>
                  <a:cubicBezTo>
                    <a:pt x="46304" y="279286"/>
                    <a:pt x="28258" y="204978"/>
                    <a:pt x="17818" y="128308"/>
                  </a:cubicBezTo>
                  <a:cubicBezTo>
                    <a:pt x="13500" y="96545"/>
                    <a:pt x="12192" y="64300"/>
                    <a:pt x="3226" y="33109"/>
                  </a:cubicBezTo>
                  <a:cubicBezTo>
                    <a:pt x="229" y="22708"/>
                    <a:pt x="0" y="11074"/>
                    <a:pt x="2883" y="0"/>
                  </a:cubicBezTo>
                  <a:close/>
                </a:path>
              </a:pathLst>
            </a:custGeom>
            <a:solidFill>
              <a:srgbClr val="05750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14" name="Google Shape;114;p1"/>
            <p:cNvSpPr/>
            <p:nvPr/>
          </p:nvSpPr>
          <p:spPr>
            <a:xfrm>
              <a:off x="4208660" y="3421656"/>
              <a:ext cx="577545" cy="251897"/>
            </a:xfrm>
            <a:custGeom>
              <a:rect b="b" l="l" r="r" t="t"/>
              <a:pathLst>
                <a:path extrusionOk="0" h="251897" w="577545">
                  <a:moveTo>
                    <a:pt x="563118" y="2236"/>
                  </a:moveTo>
                  <a:cubicBezTo>
                    <a:pt x="568642" y="2134"/>
                    <a:pt x="577545" y="0"/>
                    <a:pt x="573316" y="9779"/>
                  </a:cubicBezTo>
                  <a:cubicBezTo>
                    <a:pt x="570281" y="16752"/>
                    <a:pt x="563512" y="23025"/>
                    <a:pt x="556946" y="27369"/>
                  </a:cubicBezTo>
                  <a:cubicBezTo>
                    <a:pt x="518617" y="52769"/>
                    <a:pt x="490550" y="89370"/>
                    <a:pt x="455663" y="118592"/>
                  </a:cubicBezTo>
                  <a:cubicBezTo>
                    <a:pt x="390614" y="173114"/>
                    <a:pt x="320751" y="218211"/>
                    <a:pt x="237782" y="240043"/>
                  </a:cubicBezTo>
                  <a:cubicBezTo>
                    <a:pt x="220472" y="244599"/>
                    <a:pt x="203321" y="247342"/>
                    <a:pt x="186315" y="248481"/>
                  </a:cubicBezTo>
                  <a:cubicBezTo>
                    <a:pt x="135297" y="251897"/>
                    <a:pt x="85579" y="240875"/>
                    <a:pt x="36754" y="221044"/>
                  </a:cubicBezTo>
                  <a:cubicBezTo>
                    <a:pt x="27381" y="217246"/>
                    <a:pt x="17920" y="213602"/>
                    <a:pt x="8865" y="209156"/>
                  </a:cubicBezTo>
                  <a:cubicBezTo>
                    <a:pt x="0" y="204762"/>
                    <a:pt x="521" y="198793"/>
                    <a:pt x="7569" y="192684"/>
                  </a:cubicBezTo>
                  <a:cubicBezTo>
                    <a:pt x="20231" y="193625"/>
                    <a:pt x="31331" y="187821"/>
                    <a:pt x="42710" y="183985"/>
                  </a:cubicBezTo>
                  <a:cubicBezTo>
                    <a:pt x="133718" y="153124"/>
                    <a:pt x="224599" y="121870"/>
                    <a:pt x="315532" y="90818"/>
                  </a:cubicBezTo>
                  <a:cubicBezTo>
                    <a:pt x="391135" y="64986"/>
                    <a:pt x="466827" y="39421"/>
                    <a:pt x="542328" y="13297"/>
                  </a:cubicBezTo>
                  <a:cubicBezTo>
                    <a:pt x="549605" y="10795"/>
                    <a:pt x="558889" y="10922"/>
                    <a:pt x="563118" y="2236"/>
                  </a:cubicBezTo>
                  <a:close/>
                </a:path>
              </a:pathLst>
            </a:custGeom>
            <a:solidFill>
              <a:srgbClr val="05750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15" name="Google Shape;115;p1"/>
            <p:cNvSpPr/>
            <p:nvPr/>
          </p:nvSpPr>
          <p:spPr>
            <a:xfrm>
              <a:off x="4314469" y="2693962"/>
              <a:ext cx="200241" cy="593660"/>
            </a:xfrm>
            <a:custGeom>
              <a:rect b="b" l="l" r="r" t="t"/>
              <a:pathLst>
                <a:path extrusionOk="0" h="593660" w="200241">
                  <a:moveTo>
                    <a:pt x="6121" y="0"/>
                  </a:moveTo>
                  <a:lnTo>
                    <a:pt x="8039" y="203"/>
                  </a:lnTo>
                  <a:lnTo>
                    <a:pt x="9957" y="178"/>
                  </a:lnTo>
                  <a:cubicBezTo>
                    <a:pt x="49670" y="50749"/>
                    <a:pt x="82842" y="105588"/>
                    <a:pt x="115824" y="160630"/>
                  </a:cubicBezTo>
                  <a:cubicBezTo>
                    <a:pt x="144615" y="208686"/>
                    <a:pt x="165151" y="259905"/>
                    <a:pt x="177774" y="314376"/>
                  </a:cubicBezTo>
                  <a:cubicBezTo>
                    <a:pt x="200241" y="411340"/>
                    <a:pt x="180658" y="500240"/>
                    <a:pt x="125997" y="582244"/>
                  </a:cubicBezTo>
                  <a:cubicBezTo>
                    <a:pt x="123234" y="586387"/>
                    <a:pt x="121201" y="593260"/>
                    <a:pt x="115776" y="593560"/>
                  </a:cubicBezTo>
                  <a:cubicBezTo>
                    <a:pt x="113967" y="593660"/>
                    <a:pt x="111782" y="593030"/>
                    <a:pt x="109068" y="591325"/>
                  </a:cubicBezTo>
                  <a:cubicBezTo>
                    <a:pt x="110706" y="580771"/>
                    <a:pt x="104610" y="571729"/>
                    <a:pt x="103403" y="561747"/>
                  </a:cubicBezTo>
                  <a:cubicBezTo>
                    <a:pt x="92926" y="474891"/>
                    <a:pt x="72339" y="389737"/>
                    <a:pt x="58738" y="303365"/>
                  </a:cubicBezTo>
                  <a:cubicBezTo>
                    <a:pt x="44666" y="214084"/>
                    <a:pt x="27368" y="125337"/>
                    <a:pt x="11646" y="36309"/>
                  </a:cubicBezTo>
                  <a:cubicBezTo>
                    <a:pt x="10020" y="27127"/>
                    <a:pt x="7442" y="18707"/>
                    <a:pt x="381" y="12179"/>
                  </a:cubicBezTo>
                  <a:cubicBezTo>
                    <a:pt x="0" y="7049"/>
                    <a:pt x="407" y="2274"/>
                    <a:pt x="6121" y="0"/>
                  </a:cubicBezTo>
                  <a:close/>
                </a:path>
              </a:pathLst>
            </a:custGeom>
            <a:solidFill>
              <a:srgbClr val="05750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16" name="Google Shape;116;p1"/>
            <p:cNvSpPr/>
            <p:nvPr/>
          </p:nvSpPr>
          <p:spPr>
            <a:xfrm>
              <a:off x="755931" y="2694646"/>
              <a:ext cx="192075" cy="597586"/>
            </a:xfrm>
            <a:custGeom>
              <a:rect b="b" l="l" r="r" t="t"/>
              <a:pathLst>
                <a:path extrusionOk="0" h="597586" w="192075">
                  <a:moveTo>
                    <a:pt x="189851" y="1927"/>
                  </a:moveTo>
                  <a:cubicBezTo>
                    <a:pt x="191503" y="3854"/>
                    <a:pt x="191948" y="7725"/>
                    <a:pt x="192075" y="11764"/>
                  </a:cubicBezTo>
                  <a:cubicBezTo>
                    <a:pt x="178892" y="23232"/>
                    <a:pt x="182385" y="39450"/>
                    <a:pt x="179781" y="54042"/>
                  </a:cubicBezTo>
                  <a:cubicBezTo>
                    <a:pt x="164071" y="141964"/>
                    <a:pt x="148743" y="229975"/>
                    <a:pt x="132029" y="317731"/>
                  </a:cubicBezTo>
                  <a:cubicBezTo>
                    <a:pt x="120193" y="379847"/>
                    <a:pt x="112078" y="442624"/>
                    <a:pt x="97295" y="504269"/>
                  </a:cubicBezTo>
                  <a:cubicBezTo>
                    <a:pt x="90310" y="533391"/>
                    <a:pt x="88506" y="563744"/>
                    <a:pt x="84354" y="593538"/>
                  </a:cubicBezTo>
                  <a:cubicBezTo>
                    <a:pt x="81083" y="597221"/>
                    <a:pt x="78378" y="597586"/>
                    <a:pt x="76079" y="596457"/>
                  </a:cubicBezTo>
                  <a:cubicBezTo>
                    <a:pt x="73781" y="595328"/>
                    <a:pt x="71888" y="592706"/>
                    <a:pt x="70244" y="590413"/>
                  </a:cubicBezTo>
                  <a:cubicBezTo>
                    <a:pt x="33350" y="539219"/>
                    <a:pt x="11392" y="481841"/>
                    <a:pt x="6693" y="419256"/>
                  </a:cubicBezTo>
                  <a:cubicBezTo>
                    <a:pt x="0" y="330457"/>
                    <a:pt x="28486" y="249863"/>
                    <a:pt x="70866" y="173422"/>
                  </a:cubicBezTo>
                  <a:cubicBezTo>
                    <a:pt x="100622" y="119739"/>
                    <a:pt x="135661" y="69371"/>
                    <a:pt x="169532" y="18292"/>
                  </a:cubicBezTo>
                  <a:cubicBezTo>
                    <a:pt x="172885" y="13237"/>
                    <a:pt x="175730" y="7229"/>
                    <a:pt x="180378" y="3750"/>
                  </a:cubicBezTo>
                  <a:cubicBezTo>
                    <a:pt x="185338" y="16"/>
                    <a:pt x="188198" y="0"/>
                    <a:pt x="189851" y="1927"/>
                  </a:cubicBezTo>
                  <a:close/>
                </a:path>
              </a:pathLst>
            </a:custGeom>
            <a:solidFill>
              <a:srgbClr val="05750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17" name="Google Shape;117;p1"/>
            <p:cNvSpPr/>
            <p:nvPr/>
          </p:nvSpPr>
          <p:spPr>
            <a:xfrm>
              <a:off x="4661373" y="2497653"/>
              <a:ext cx="493928" cy="373659"/>
            </a:xfrm>
            <a:custGeom>
              <a:rect b="b" l="l" r="r" t="t"/>
              <a:pathLst>
                <a:path extrusionOk="0" h="373659" w="493928">
                  <a:moveTo>
                    <a:pt x="482168" y="0"/>
                  </a:moveTo>
                  <a:cubicBezTo>
                    <a:pt x="493928" y="2946"/>
                    <a:pt x="489179" y="10744"/>
                    <a:pt x="485864" y="16180"/>
                  </a:cubicBezTo>
                  <a:cubicBezTo>
                    <a:pt x="428308" y="109690"/>
                    <a:pt x="381330" y="210884"/>
                    <a:pt x="295542" y="284163"/>
                  </a:cubicBezTo>
                  <a:cubicBezTo>
                    <a:pt x="238316" y="333083"/>
                    <a:pt x="174180" y="366001"/>
                    <a:pt x="97003" y="371754"/>
                  </a:cubicBezTo>
                  <a:cubicBezTo>
                    <a:pt x="71450" y="373659"/>
                    <a:pt x="46749" y="368846"/>
                    <a:pt x="21539" y="370370"/>
                  </a:cubicBezTo>
                  <a:cubicBezTo>
                    <a:pt x="12573" y="370929"/>
                    <a:pt x="0" y="370370"/>
                    <a:pt x="1499" y="354787"/>
                  </a:cubicBezTo>
                  <a:cubicBezTo>
                    <a:pt x="38113" y="337198"/>
                    <a:pt x="68187" y="309994"/>
                    <a:pt x="100826" y="286652"/>
                  </a:cubicBezTo>
                  <a:cubicBezTo>
                    <a:pt x="152489" y="249746"/>
                    <a:pt x="202667" y="210782"/>
                    <a:pt x="253683" y="173000"/>
                  </a:cubicBezTo>
                  <a:cubicBezTo>
                    <a:pt x="327368" y="118415"/>
                    <a:pt x="401282" y="64122"/>
                    <a:pt x="474942" y="9551"/>
                  </a:cubicBezTo>
                  <a:cubicBezTo>
                    <a:pt x="478015" y="7277"/>
                    <a:pt x="479794" y="3226"/>
                    <a:pt x="482168" y="0"/>
                  </a:cubicBezTo>
                  <a:close/>
                </a:path>
              </a:pathLst>
            </a:custGeom>
            <a:solidFill>
              <a:srgbClr val="05750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18" name="Google Shape;118;p1"/>
            <p:cNvSpPr/>
            <p:nvPr/>
          </p:nvSpPr>
          <p:spPr>
            <a:xfrm>
              <a:off x="112415" y="2498256"/>
              <a:ext cx="487629" cy="360035"/>
            </a:xfrm>
            <a:custGeom>
              <a:rect b="b" l="l" r="r" t="t"/>
              <a:pathLst>
                <a:path extrusionOk="0" h="360035" w="487629">
                  <a:moveTo>
                    <a:pt x="6539" y="254"/>
                  </a:moveTo>
                  <a:cubicBezTo>
                    <a:pt x="9281" y="0"/>
                    <a:pt x="12357" y="892"/>
                    <a:pt x="15088" y="1235"/>
                  </a:cubicBezTo>
                  <a:cubicBezTo>
                    <a:pt x="116307" y="14113"/>
                    <a:pt x="213589" y="40694"/>
                    <a:pt x="305207" y="86223"/>
                  </a:cubicBezTo>
                  <a:cubicBezTo>
                    <a:pt x="333185" y="100130"/>
                    <a:pt x="359042" y="117897"/>
                    <a:pt x="383921" y="136630"/>
                  </a:cubicBezTo>
                  <a:cubicBezTo>
                    <a:pt x="405930" y="153229"/>
                    <a:pt x="420688" y="176406"/>
                    <a:pt x="434480" y="200219"/>
                  </a:cubicBezTo>
                  <a:cubicBezTo>
                    <a:pt x="463245" y="249927"/>
                    <a:pt x="482333" y="302644"/>
                    <a:pt x="487629" y="360035"/>
                  </a:cubicBezTo>
                  <a:cubicBezTo>
                    <a:pt x="483921" y="358677"/>
                    <a:pt x="479578" y="358130"/>
                    <a:pt x="476517" y="355845"/>
                  </a:cubicBezTo>
                  <a:cubicBezTo>
                    <a:pt x="437871" y="326876"/>
                    <a:pt x="399529" y="297450"/>
                    <a:pt x="360832" y="268506"/>
                  </a:cubicBezTo>
                  <a:cubicBezTo>
                    <a:pt x="260845" y="193754"/>
                    <a:pt x="161011" y="118786"/>
                    <a:pt x="60414" y="44872"/>
                  </a:cubicBezTo>
                  <a:cubicBezTo>
                    <a:pt x="41250" y="30788"/>
                    <a:pt x="23889" y="13160"/>
                    <a:pt x="0" y="6150"/>
                  </a:cubicBezTo>
                  <a:cubicBezTo>
                    <a:pt x="1391" y="1908"/>
                    <a:pt x="3797" y="508"/>
                    <a:pt x="6539" y="254"/>
                  </a:cubicBezTo>
                  <a:close/>
                </a:path>
              </a:pathLst>
            </a:custGeom>
            <a:solidFill>
              <a:srgbClr val="05960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19" name="Google Shape;119;p1"/>
            <p:cNvSpPr/>
            <p:nvPr/>
          </p:nvSpPr>
          <p:spPr>
            <a:xfrm>
              <a:off x="5111374" y="1918645"/>
              <a:ext cx="152" cy="153"/>
            </a:xfrm>
            <a:custGeom>
              <a:rect b="b" l="l" r="r" t="t"/>
              <a:pathLst>
                <a:path extrusionOk="0" h="153" w="152">
                  <a:moveTo>
                    <a:pt x="152" y="0"/>
                  </a:moveTo>
                  <a:lnTo>
                    <a:pt x="139" y="73"/>
                  </a:lnTo>
                  <a:lnTo>
                    <a:pt x="0" y="153"/>
                  </a:lnTo>
                  <a:lnTo>
                    <a:pt x="152" y="0"/>
                  </a:lnTo>
                  <a:close/>
                </a:path>
              </a:pathLst>
            </a:custGeom>
            <a:solidFill>
              <a:srgbClr val="05750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20" name="Google Shape;120;p1"/>
            <p:cNvSpPr/>
            <p:nvPr/>
          </p:nvSpPr>
          <p:spPr>
            <a:xfrm>
              <a:off x="4806752" y="1914721"/>
              <a:ext cx="324295" cy="523437"/>
            </a:xfrm>
            <a:custGeom>
              <a:rect b="b" l="l" r="r" t="t"/>
              <a:pathLst>
                <a:path extrusionOk="0" h="523437" w="324295">
                  <a:moveTo>
                    <a:pt x="311734" y="0"/>
                  </a:moveTo>
                  <a:cubicBezTo>
                    <a:pt x="324295" y="7594"/>
                    <a:pt x="318300" y="20193"/>
                    <a:pt x="316446" y="28651"/>
                  </a:cubicBezTo>
                  <a:cubicBezTo>
                    <a:pt x="305207" y="79832"/>
                    <a:pt x="303250" y="132347"/>
                    <a:pt x="292672" y="183579"/>
                  </a:cubicBezTo>
                  <a:cubicBezTo>
                    <a:pt x="275946" y="264630"/>
                    <a:pt x="250127" y="341744"/>
                    <a:pt x="197295" y="407289"/>
                  </a:cubicBezTo>
                  <a:cubicBezTo>
                    <a:pt x="149111" y="467055"/>
                    <a:pt x="86728" y="504228"/>
                    <a:pt x="12433" y="522084"/>
                  </a:cubicBezTo>
                  <a:cubicBezTo>
                    <a:pt x="9957" y="522675"/>
                    <a:pt x="7480" y="523437"/>
                    <a:pt x="5307" y="523211"/>
                  </a:cubicBezTo>
                  <a:cubicBezTo>
                    <a:pt x="3134" y="522986"/>
                    <a:pt x="1263" y="521773"/>
                    <a:pt x="0" y="518414"/>
                  </a:cubicBezTo>
                  <a:cubicBezTo>
                    <a:pt x="25654" y="467944"/>
                    <a:pt x="58052" y="421526"/>
                    <a:pt x="87046" y="373063"/>
                  </a:cubicBezTo>
                  <a:cubicBezTo>
                    <a:pt x="158483" y="253632"/>
                    <a:pt x="230835" y="134772"/>
                    <a:pt x="302616" y="15545"/>
                  </a:cubicBezTo>
                  <a:lnTo>
                    <a:pt x="304761" y="3997"/>
                  </a:lnTo>
                  <a:lnTo>
                    <a:pt x="311734" y="0"/>
                  </a:lnTo>
                  <a:close/>
                </a:path>
              </a:pathLst>
            </a:custGeom>
            <a:solidFill>
              <a:srgbClr val="05750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21" name="Google Shape;121;p1"/>
            <p:cNvSpPr/>
            <p:nvPr/>
          </p:nvSpPr>
          <p:spPr>
            <a:xfrm>
              <a:off x="4094151" y="562977"/>
              <a:ext cx="384649" cy="465741"/>
            </a:xfrm>
            <a:custGeom>
              <a:rect b="b" l="l" r="r" t="t"/>
              <a:pathLst>
                <a:path extrusionOk="0" h="465741" w="384649">
                  <a:moveTo>
                    <a:pt x="6085" y="127"/>
                  </a:moveTo>
                  <a:cubicBezTo>
                    <a:pt x="8113" y="0"/>
                    <a:pt x="11272" y="728"/>
                    <a:pt x="15993" y="2642"/>
                  </a:cubicBezTo>
                  <a:cubicBezTo>
                    <a:pt x="55503" y="18657"/>
                    <a:pt x="93831" y="37224"/>
                    <a:pt x="130928" y="58167"/>
                  </a:cubicBezTo>
                  <a:cubicBezTo>
                    <a:pt x="152581" y="70396"/>
                    <a:pt x="173054" y="84735"/>
                    <a:pt x="194187" y="97930"/>
                  </a:cubicBezTo>
                  <a:cubicBezTo>
                    <a:pt x="254880" y="135776"/>
                    <a:pt x="305845" y="184214"/>
                    <a:pt x="340973" y="246279"/>
                  </a:cubicBezTo>
                  <a:cubicBezTo>
                    <a:pt x="360697" y="281102"/>
                    <a:pt x="371873" y="320638"/>
                    <a:pt x="377676" y="361036"/>
                  </a:cubicBezTo>
                  <a:cubicBezTo>
                    <a:pt x="382299" y="393218"/>
                    <a:pt x="384649" y="425184"/>
                    <a:pt x="377473" y="457264"/>
                  </a:cubicBezTo>
                  <a:cubicBezTo>
                    <a:pt x="376603" y="461170"/>
                    <a:pt x="375393" y="463875"/>
                    <a:pt x="373539" y="464808"/>
                  </a:cubicBezTo>
                  <a:cubicBezTo>
                    <a:pt x="371685" y="465741"/>
                    <a:pt x="369186" y="464903"/>
                    <a:pt x="365739" y="461722"/>
                  </a:cubicBezTo>
                  <a:cubicBezTo>
                    <a:pt x="342154" y="425248"/>
                    <a:pt x="312894" y="393193"/>
                    <a:pt x="286084" y="359233"/>
                  </a:cubicBezTo>
                  <a:cubicBezTo>
                    <a:pt x="250460" y="314123"/>
                    <a:pt x="213961" y="269723"/>
                    <a:pt x="178261" y="224702"/>
                  </a:cubicBezTo>
                  <a:cubicBezTo>
                    <a:pt x="124997" y="157569"/>
                    <a:pt x="72076" y="90196"/>
                    <a:pt x="19181" y="22771"/>
                  </a:cubicBezTo>
                  <a:cubicBezTo>
                    <a:pt x="15765" y="18403"/>
                    <a:pt x="12005" y="15952"/>
                    <a:pt x="6722" y="15380"/>
                  </a:cubicBezTo>
                  <a:cubicBezTo>
                    <a:pt x="4093" y="8580"/>
                    <a:pt x="0" y="507"/>
                    <a:pt x="6085" y="127"/>
                  </a:cubicBezTo>
                  <a:close/>
                </a:path>
              </a:pathLst>
            </a:custGeom>
            <a:solidFill>
              <a:srgbClr val="05750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22" name="Google Shape;122;p1"/>
            <p:cNvSpPr/>
            <p:nvPr/>
          </p:nvSpPr>
          <p:spPr>
            <a:xfrm>
              <a:off x="480925" y="3418263"/>
              <a:ext cx="573253" cy="246139"/>
            </a:xfrm>
            <a:custGeom>
              <a:rect b="b" l="l" r="r" t="t"/>
              <a:pathLst>
                <a:path extrusionOk="0" h="246139" w="573253">
                  <a:moveTo>
                    <a:pt x="0" y="318"/>
                  </a:moveTo>
                  <a:cubicBezTo>
                    <a:pt x="12548" y="0"/>
                    <a:pt x="23610" y="5703"/>
                    <a:pt x="35014" y="9551"/>
                  </a:cubicBezTo>
                  <a:cubicBezTo>
                    <a:pt x="136525" y="43879"/>
                    <a:pt x="237719" y="79146"/>
                    <a:pt x="339497" y="112688"/>
                  </a:cubicBezTo>
                  <a:cubicBezTo>
                    <a:pt x="415278" y="137643"/>
                    <a:pt x="489408" y="167475"/>
                    <a:pt x="566281" y="189256"/>
                  </a:cubicBezTo>
                  <a:cubicBezTo>
                    <a:pt x="569710" y="194539"/>
                    <a:pt x="573253" y="199250"/>
                    <a:pt x="564350" y="203467"/>
                  </a:cubicBezTo>
                  <a:cubicBezTo>
                    <a:pt x="517347" y="225743"/>
                    <a:pt x="467932" y="240500"/>
                    <a:pt x="416243" y="243497"/>
                  </a:cubicBezTo>
                  <a:cubicBezTo>
                    <a:pt x="371488" y="246139"/>
                    <a:pt x="327317" y="236042"/>
                    <a:pt x="286372" y="218669"/>
                  </a:cubicBezTo>
                  <a:cubicBezTo>
                    <a:pt x="222682" y="191682"/>
                    <a:pt x="165253" y="154331"/>
                    <a:pt x="112852" y="108293"/>
                  </a:cubicBezTo>
                  <a:cubicBezTo>
                    <a:pt x="80188" y="79617"/>
                    <a:pt x="53226" y="44641"/>
                    <a:pt x="15964" y="20981"/>
                  </a:cubicBezTo>
                  <a:cubicBezTo>
                    <a:pt x="8903" y="16485"/>
                    <a:pt x="1118" y="10414"/>
                    <a:pt x="0" y="318"/>
                  </a:cubicBezTo>
                  <a:close/>
                </a:path>
              </a:pathLst>
            </a:custGeom>
            <a:solidFill>
              <a:srgbClr val="05750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23" name="Google Shape;123;p1"/>
            <p:cNvSpPr/>
            <p:nvPr/>
          </p:nvSpPr>
          <p:spPr>
            <a:xfrm>
              <a:off x="637891" y="2199344"/>
              <a:ext cx="206058" cy="573126"/>
            </a:xfrm>
            <a:custGeom>
              <a:rect b="b" l="l" r="r" t="t"/>
              <a:pathLst>
                <a:path extrusionOk="0" h="573126" w="206058">
                  <a:moveTo>
                    <a:pt x="172606" y="0"/>
                  </a:moveTo>
                  <a:cubicBezTo>
                    <a:pt x="192062" y="91021"/>
                    <a:pt x="206058" y="182931"/>
                    <a:pt x="198641" y="276073"/>
                  </a:cubicBezTo>
                  <a:cubicBezTo>
                    <a:pt x="187871" y="411200"/>
                    <a:pt x="124562" y="513131"/>
                    <a:pt x="0" y="573126"/>
                  </a:cubicBezTo>
                  <a:cubicBezTo>
                    <a:pt x="4077" y="537705"/>
                    <a:pt x="17958" y="504825"/>
                    <a:pt x="27813" y="471005"/>
                  </a:cubicBezTo>
                  <a:cubicBezTo>
                    <a:pt x="60884" y="357518"/>
                    <a:pt x="95948" y="244615"/>
                    <a:pt x="130035" y="131420"/>
                  </a:cubicBezTo>
                  <a:cubicBezTo>
                    <a:pt x="141973" y="91783"/>
                    <a:pt x="153428" y="51994"/>
                    <a:pt x="164782" y="12179"/>
                  </a:cubicBezTo>
                  <a:cubicBezTo>
                    <a:pt x="166243" y="7061"/>
                    <a:pt x="167741" y="2629"/>
                    <a:pt x="172606" y="0"/>
                  </a:cubicBezTo>
                  <a:close/>
                </a:path>
              </a:pathLst>
            </a:custGeom>
            <a:solidFill>
              <a:srgbClr val="05960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24" name="Google Shape;124;p1"/>
            <p:cNvSpPr/>
            <p:nvPr/>
          </p:nvSpPr>
          <p:spPr>
            <a:xfrm>
              <a:off x="4216229" y="3402137"/>
              <a:ext cx="555549" cy="213143"/>
            </a:xfrm>
            <a:custGeom>
              <a:rect b="b" l="l" r="r" t="t"/>
              <a:pathLst>
                <a:path extrusionOk="0" h="213143" w="555549">
                  <a:moveTo>
                    <a:pt x="328167" y="1432"/>
                  </a:moveTo>
                  <a:cubicBezTo>
                    <a:pt x="385508" y="0"/>
                    <a:pt x="442515" y="6824"/>
                    <a:pt x="499580" y="14807"/>
                  </a:cubicBezTo>
                  <a:cubicBezTo>
                    <a:pt x="518109" y="17385"/>
                    <a:pt x="536791" y="20192"/>
                    <a:pt x="555549" y="21754"/>
                  </a:cubicBezTo>
                  <a:cubicBezTo>
                    <a:pt x="551319" y="30440"/>
                    <a:pt x="542036" y="30314"/>
                    <a:pt x="534759" y="32815"/>
                  </a:cubicBezTo>
                  <a:cubicBezTo>
                    <a:pt x="459257" y="58939"/>
                    <a:pt x="383565" y="84505"/>
                    <a:pt x="307962" y="110336"/>
                  </a:cubicBezTo>
                  <a:cubicBezTo>
                    <a:pt x="217030" y="141388"/>
                    <a:pt x="126149" y="172643"/>
                    <a:pt x="35141" y="203503"/>
                  </a:cubicBezTo>
                  <a:cubicBezTo>
                    <a:pt x="23761" y="207339"/>
                    <a:pt x="12662" y="213143"/>
                    <a:pt x="0" y="212203"/>
                  </a:cubicBezTo>
                  <a:cubicBezTo>
                    <a:pt x="23685" y="150633"/>
                    <a:pt x="57823" y="95617"/>
                    <a:pt x="114655" y="60603"/>
                  </a:cubicBezTo>
                  <a:cubicBezTo>
                    <a:pt x="161988" y="31457"/>
                    <a:pt x="214947" y="13372"/>
                    <a:pt x="270701" y="5879"/>
                  </a:cubicBezTo>
                  <a:cubicBezTo>
                    <a:pt x="289903" y="3304"/>
                    <a:pt x="309054" y="1909"/>
                    <a:pt x="328167" y="1432"/>
                  </a:cubicBezTo>
                  <a:close/>
                </a:path>
              </a:pathLst>
            </a:custGeom>
            <a:solidFill>
              <a:srgbClr val="05960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25" name="Google Shape;125;p1"/>
            <p:cNvSpPr/>
            <p:nvPr/>
          </p:nvSpPr>
          <p:spPr>
            <a:xfrm>
              <a:off x="4420224" y="2199084"/>
              <a:ext cx="204610" cy="569316"/>
            </a:xfrm>
            <a:custGeom>
              <a:rect b="b" l="l" r="r" t="t"/>
              <a:pathLst>
                <a:path extrusionOk="0" h="569316" w="204610">
                  <a:moveTo>
                    <a:pt x="31623" y="0"/>
                  </a:moveTo>
                  <a:cubicBezTo>
                    <a:pt x="48311" y="26772"/>
                    <a:pt x="53899" y="57747"/>
                    <a:pt x="63170" y="87109"/>
                  </a:cubicBezTo>
                  <a:cubicBezTo>
                    <a:pt x="85979" y="159296"/>
                    <a:pt x="106400" y="232245"/>
                    <a:pt x="128117" y="304774"/>
                  </a:cubicBezTo>
                  <a:cubicBezTo>
                    <a:pt x="153010" y="387972"/>
                    <a:pt x="178321" y="471043"/>
                    <a:pt x="203212" y="554241"/>
                  </a:cubicBezTo>
                  <a:cubicBezTo>
                    <a:pt x="204610" y="558927"/>
                    <a:pt x="203873" y="564261"/>
                    <a:pt x="204140" y="569316"/>
                  </a:cubicBezTo>
                  <a:cubicBezTo>
                    <a:pt x="90932" y="514350"/>
                    <a:pt x="26479" y="424332"/>
                    <a:pt x="9918" y="299695"/>
                  </a:cubicBezTo>
                  <a:cubicBezTo>
                    <a:pt x="0" y="224993"/>
                    <a:pt x="5054" y="150863"/>
                    <a:pt x="18097" y="77064"/>
                  </a:cubicBezTo>
                  <a:cubicBezTo>
                    <a:pt x="22631" y="51384"/>
                    <a:pt x="23673" y="25083"/>
                    <a:pt x="31623" y="0"/>
                  </a:cubicBezTo>
                  <a:close/>
                </a:path>
              </a:pathLst>
            </a:custGeom>
            <a:solidFill>
              <a:srgbClr val="05960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26" name="Google Shape;126;p1"/>
            <p:cNvSpPr/>
            <p:nvPr/>
          </p:nvSpPr>
          <p:spPr>
            <a:xfrm>
              <a:off x="112212" y="2504406"/>
              <a:ext cx="488556" cy="371475"/>
            </a:xfrm>
            <a:custGeom>
              <a:rect b="b" l="l" r="r" t="t"/>
              <a:pathLst>
                <a:path extrusionOk="0" h="371475" w="488556">
                  <a:moveTo>
                    <a:pt x="203" y="0"/>
                  </a:moveTo>
                  <a:cubicBezTo>
                    <a:pt x="24092" y="7010"/>
                    <a:pt x="41453" y="24638"/>
                    <a:pt x="60617" y="38722"/>
                  </a:cubicBezTo>
                  <a:cubicBezTo>
                    <a:pt x="161214" y="112636"/>
                    <a:pt x="261049" y="187604"/>
                    <a:pt x="361036" y="262356"/>
                  </a:cubicBezTo>
                  <a:cubicBezTo>
                    <a:pt x="399732" y="291300"/>
                    <a:pt x="438074" y="320726"/>
                    <a:pt x="476720" y="349695"/>
                  </a:cubicBezTo>
                  <a:cubicBezTo>
                    <a:pt x="479781" y="351980"/>
                    <a:pt x="484124" y="352527"/>
                    <a:pt x="487832" y="353885"/>
                  </a:cubicBezTo>
                  <a:cubicBezTo>
                    <a:pt x="488556" y="364376"/>
                    <a:pt x="478079" y="365023"/>
                    <a:pt x="473431" y="365570"/>
                  </a:cubicBezTo>
                  <a:cubicBezTo>
                    <a:pt x="453530" y="367855"/>
                    <a:pt x="433019" y="371475"/>
                    <a:pt x="413563" y="370535"/>
                  </a:cubicBezTo>
                  <a:cubicBezTo>
                    <a:pt x="321297" y="366065"/>
                    <a:pt x="242964" y="329832"/>
                    <a:pt x="176809" y="264389"/>
                  </a:cubicBezTo>
                  <a:cubicBezTo>
                    <a:pt x="118618" y="206807"/>
                    <a:pt x="75806" y="139192"/>
                    <a:pt x="37198" y="68110"/>
                  </a:cubicBezTo>
                  <a:cubicBezTo>
                    <a:pt x="30010" y="54864"/>
                    <a:pt x="22047" y="42012"/>
                    <a:pt x="13830" y="29363"/>
                  </a:cubicBezTo>
                  <a:cubicBezTo>
                    <a:pt x="7874" y="20155"/>
                    <a:pt x="0" y="12002"/>
                    <a:pt x="203" y="0"/>
                  </a:cubicBezTo>
                  <a:close/>
                </a:path>
              </a:pathLst>
            </a:custGeom>
            <a:solidFill>
              <a:srgbClr val="05750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27" name="Google Shape;127;p1"/>
            <p:cNvSpPr/>
            <p:nvPr/>
          </p:nvSpPr>
          <p:spPr>
            <a:xfrm>
              <a:off x="784892" y="570618"/>
              <a:ext cx="381457" cy="461086"/>
            </a:xfrm>
            <a:custGeom>
              <a:rect b="b" l="l" r="r" t="t"/>
              <a:pathLst>
                <a:path extrusionOk="0" h="461086" w="381457">
                  <a:moveTo>
                    <a:pt x="371462" y="1359"/>
                  </a:moveTo>
                  <a:cubicBezTo>
                    <a:pt x="381457" y="2413"/>
                    <a:pt x="378866" y="8153"/>
                    <a:pt x="376593" y="13970"/>
                  </a:cubicBezTo>
                  <a:cubicBezTo>
                    <a:pt x="368668" y="14084"/>
                    <a:pt x="364579" y="19368"/>
                    <a:pt x="359575" y="24765"/>
                  </a:cubicBezTo>
                  <a:cubicBezTo>
                    <a:pt x="335534" y="50647"/>
                    <a:pt x="316878" y="80696"/>
                    <a:pt x="294145" y="107658"/>
                  </a:cubicBezTo>
                  <a:cubicBezTo>
                    <a:pt x="273457" y="132232"/>
                    <a:pt x="251993" y="156552"/>
                    <a:pt x="233108" y="182435"/>
                  </a:cubicBezTo>
                  <a:cubicBezTo>
                    <a:pt x="185598" y="247497"/>
                    <a:pt x="132156" y="307759"/>
                    <a:pt x="83668" y="371957"/>
                  </a:cubicBezTo>
                  <a:cubicBezTo>
                    <a:pt x="61862" y="400824"/>
                    <a:pt x="34874" y="425729"/>
                    <a:pt x="17615" y="458064"/>
                  </a:cubicBezTo>
                  <a:cubicBezTo>
                    <a:pt x="15024" y="460273"/>
                    <a:pt x="12643" y="461086"/>
                    <a:pt x="10730" y="460556"/>
                  </a:cubicBezTo>
                  <a:cubicBezTo>
                    <a:pt x="8817" y="460025"/>
                    <a:pt x="7372" y="458153"/>
                    <a:pt x="6655" y="454990"/>
                  </a:cubicBezTo>
                  <a:cubicBezTo>
                    <a:pt x="1486" y="432219"/>
                    <a:pt x="0" y="408915"/>
                    <a:pt x="2210" y="385838"/>
                  </a:cubicBezTo>
                  <a:cubicBezTo>
                    <a:pt x="6820" y="337362"/>
                    <a:pt x="18910" y="290322"/>
                    <a:pt x="40424" y="246773"/>
                  </a:cubicBezTo>
                  <a:cubicBezTo>
                    <a:pt x="62459" y="202184"/>
                    <a:pt x="96444" y="165888"/>
                    <a:pt x="134277" y="134289"/>
                  </a:cubicBezTo>
                  <a:cubicBezTo>
                    <a:pt x="195479" y="83172"/>
                    <a:pt x="264871" y="44856"/>
                    <a:pt x="337134" y="11709"/>
                  </a:cubicBezTo>
                  <a:cubicBezTo>
                    <a:pt x="348006" y="6718"/>
                    <a:pt x="358508" y="0"/>
                    <a:pt x="371462" y="1359"/>
                  </a:cubicBezTo>
                  <a:close/>
                </a:path>
              </a:pathLst>
            </a:custGeom>
            <a:solidFill>
              <a:srgbClr val="05750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28" name="Google Shape;128;p1"/>
            <p:cNvSpPr/>
            <p:nvPr/>
          </p:nvSpPr>
          <p:spPr>
            <a:xfrm>
              <a:off x="480925" y="3393156"/>
              <a:ext cx="566281" cy="214363"/>
            </a:xfrm>
            <a:custGeom>
              <a:rect b="b" l="l" r="r" t="t"/>
              <a:pathLst>
                <a:path extrusionOk="0" h="214363" w="566281">
                  <a:moveTo>
                    <a:pt x="231280" y="774"/>
                  </a:moveTo>
                  <a:cubicBezTo>
                    <a:pt x="305562" y="1638"/>
                    <a:pt x="375006" y="20765"/>
                    <a:pt x="440969" y="52984"/>
                  </a:cubicBezTo>
                  <a:cubicBezTo>
                    <a:pt x="461671" y="63106"/>
                    <a:pt x="479844" y="78803"/>
                    <a:pt x="495160" y="96622"/>
                  </a:cubicBezTo>
                  <a:cubicBezTo>
                    <a:pt x="525463" y="131813"/>
                    <a:pt x="552273" y="169240"/>
                    <a:pt x="566281" y="214363"/>
                  </a:cubicBezTo>
                  <a:cubicBezTo>
                    <a:pt x="489408" y="192583"/>
                    <a:pt x="415278" y="162751"/>
                    <a:pt x="339497" y="137795"/>
                  </a:cubicBezTo>
                  <a:cubicBezTo>
                    <a:pt x="237719" y="104254"/>
                    <a:pt x="136525" y="68986"/>
                    <a:pt x="35014" y="34658"/>
                  </a:cubicBezTo>
                  <a:cubicBezTo>
                    <a:pt x="23610" y="30810"/>
                    <a:pt x="12548" y="25107"/>
                    <a:pt x="0" y="25425"/>
                  </a:cubicBezTo>
                  <a:cubicBezTo>
                    <a:pt x="11151" y="11836"/>
                    <a:pt x="28651" y="17437"/>
                    <a:pt x="41301" y="16370"/>
                  </a:cubicBezTo>
                  <a:cubicBezTo>
                    <a:pt x="104572" y="10935"/>
                    <a:pt x="167399" y="0"/>
                    <a:pt x="231280" y="774"/>
                  </a:cubicBezTo>
                  <a:close/>
                </a:path>
              </a:pathLst>
            </a:custGeom>
            <a:solidFill>
              <a:srgbClr val="05960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29" name="Google Shape;129;p1"/>
            <p:cNvSpPr/>
            <p:nvPr/>
          </p:nvSpPr>
          <p:spPr>
            <a:xfrm>
              <a:off x="224996" y="2973761"/>
              <a:ext cx="521183" cy="321665"/>
            </a:xfrm>
            <a:custGeom>
              <a:rect b="b" l="l" r="r" t="t"/>
              <a:pathLst>
                <a:path extrusionOk="0" h="321665" w="521183">
                  <a:moveTo>
                    <a:pt x="0" y="0"/>
                  </a:moveTo>
                  <a:cubicBezTo>
                    <a:pt x="14084" y="3150"/>
                    <a:pt x="26225" y="10769"/>
                    <a:pt x="38532" y="17640"/>
                  </a:cubicBezTo>
                  <a:cubicBezTo>
                    <a:pt x="82639" y="42215"/>
                    <a:pt x="126492" y="67323"/>
                    <a:pt x="170320" y="92418"/>
                  </a:cubicBezTo>
                  <a:cubicBezTo>
                    <a:pt x="265837" y="147142"/>
                    <a:pt x="361010" y="202527"/>
                    <a:pt x="457060" y="256324"/>
                  </a:cubicBezTo>
                  <a:cubicBezTo>
                    <a:pt x="476276" y="267094"/>
                    <a:pt x="493573" y="282080"/>
                    <a:pt x="515785" y="287287"/>
                  </a:cubicBezTo>
                  <a:cubicBezTo>
                    <a:pt x="521183" y="293459"/>
                    <a:pt x="520319" y="297485"/>
                    <a:pt x="512115" y="300139"/>
                  </a:cubicBezTo>
                  <a:cubicBezTo>
                    <a:pt x="490029" y="307302"/>
                    <a:pt x="467144" y="311544"/>
                    <a:pt x="444297" y="313550"/>
                  </a:cubicBezTo>
                  <a:cubicBezTo>
                    <a:pt x="352260" y="321665"/>
                    <a:pt x="271094" y="293890"/>
                    <a:pt x="199441" y="236360"/>
                  </a:cubicBezTo>
                  <a:cubicBezTo>
                    <a:pt x="133414" y="183324"/>
                    <a:pt x="81788" y="117627"/>
                    <a:pt x="34607" y="48197"/>
                  </a:cubicBezTo>
                  <a:cubicBezTo>
                    <a:pt x="23470" y="31801"/>
                    <a:pt x="6045" y="19964"/>
                    <a:pt x="0" y="0"/>
                  </a:cubicBezTo>
                  <a:close/>
                </a:path>
              </a:pathLst>
            </a:custGeom>
            <a:solidFill>
              <a:srgbClr val="05750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30" name="Google Shape;130;p1"/>
            <p:cNvSpPr/>
            <p:nvPr/>
          </p:nvSpPr>
          <p:spPr>
            <a:xfrm>
              <a:off x="224996" y="2966529"/>
              <a:ext cx="515785" cy="294519"/>
            </a:xfrm>
            <a:custGeom>
              <a:rect b="b" l="l" r="r" t="t"/>
              <a:pathLst>
                <a:path extrusionOk="0" h="294519" w="515785">
                  <a:moveTo>
                    <a:pt x="8315" y="379"/>
                  </a:moveTo>
                  <a:cubicBezTo>
                    <a:pt x="11674" y="758"/>
                    <a:pt x="15189" y="2832"/>
                    <a:pt x="17564" y="3689"/>
                  </a:cubicBezTo>
                  <a:cubicBezTo>
                    <a:pt x="28537" y="7677"/>
                    <a:pt x="39434" y="7029"/>
                    <a:pt x="50445" y="7080"/>
                  </a:cubicBezTo>
                  <a:cubicBezTo>
                    <a:pt x="158534" y="7550"/>
                    <a:pt x="262331" y="26498"/>
                    <a:pt x="360261" y="74631"/>
                  </a:cubicBezTo>
                  <a:cubicBezTo>
                    <a:pt x="419748" y="103867"/>
                    <a:pt x="459943" y="149663"/>
                    <a:pt x="486855" y="208997"/>
                  </a:cubicBezTo>
                  <a:cubicBezTo>
                    <a:pt x="499377" y="236594"/>
                    <a:pt x="512255" y="263938"/>
                    <a:pt x="515785" y="294519"/>
                  </a:cubicBezTo>
                  <a:cubicBezTo>
                    <a:pt x="493573" y="289312"/>
                    <a:pt x="476276" y="274326"/>
                    <a:pt x="457060" y="263557"/>
                  </a:cubicBezTo>
                  <a:cubicBezTo>
                    <a:pt x="361010" y="209759"/>
                    <a:pt x="265837" y="154375"/>
                    <a:pt x="170320" y="99651"/>
                  </a:cubicBezTo>
                  <a:cubicBezTo>
                    <a:pt x="126492" y="74555"/>
                    <a:pt x="82639" y="49447"/>
                    <a:pt x="38532" y="24873"/>
                  </a:cubicBezTo>
                  <a:cubicBezTo>
                    <a:pt x="26225" y="18002"/>
                    <a:pt x="14084" y="10382"/>
                    <a:pt x="0" y="7233"/>
                  </a:cubicBezTo>
                  <a:cubicBezTo>
                    <a:pt x="1753" y="1314"/>
                    <a:pt x="4956" y="0"/>
                    <a:pt x="8315" y="379"/>
                  </a:cubicBezTo>
                  <a:close/>
                </a:path>
              </a:pathLst>
            </a:custGeom>
            <a:solidFill>
              <a:srgbClr val="05960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31" name="Google Shape;131;p1"/>
            <p:cNvSpPr/>
            <p:nvPr/>
          </p:nvSpPr>
          <p:spPr>
            <a:xfrm>
              <a:off x="4515856" y="2966441"/>
              <a:ext cx="518592" cy="324841"/>
            </a:xfrm>
            <a:custGeom>
              <a:rect b="b" l="l" r="r" t="t"/>
              <a:pathLst>
                <a:path extrusionOk="0" h="324841" w="518592">
                  <a:moveTo>
                    <a:pt x="511454" y="915"/>
                  </a:moveTo>
                  <a:cubicBezTo>
                    <a:pt x="514401" y="0"/>
                    <a:pt x="516586" y="889"/>
                    <a:pt x="517995" y="3645"/>
                  </a:cubicBezTo>
                  <a:cubicBezTo>
                    <a:pt x="517766" y="5486"/>
                    <a:pt x="517957" y="7290"/>
                    <a:pt x="518592" y="9055"/>
                  </a:cubicBezTo>
                  <a:cubicBezTo>
                    <a:pt x="496443" y="39993"/>
                    <a:pt x="474549" y="71120"/>
                    <a:pt x="452069" y="101803"/>
                  </a:cubicBezTo>
                  <a:cubicBezTo>
                    <a:pt x="415481" y="151727"/>
                    <a:pt x="374333" y="197269"/>
                    <a:pt x="326377" y="236855"/>
                  </a:cubicBezTo>
                  <a:cubicBezTo>
                    <a:pt x="255245" y="295593"/>
                    <a:pt x="174676" y="324841"/>
                    <a:pt x="82296" y="317805"/>
                  </a:cubicBezTo>
                  <a:cubicBezTo>
                    <a:pt x="59398" y="316065"/>
                    <a:pt x="36805" y="309740"/>
                    <a:pt x="14110" y="305346"/>
                  </a:cubicBezTo>
                  <a:cubicBezTo>
                    <a:pt x="3569" y="303314"/>
                    <a:pt x="0" y="298057"/>
                    <a:pt x="7138" y="288506"/>
                  </a:cubicBezTo>
                  <a:cubicBezTo>
                    <a:pt x="17856" y="288976"/>
                    <a:pt x="26594" y="283743"/>
                    <a:pt x="35408" y="278664"/>
                  </a:cubicBezTo>
                  <a:cubicBezTo>
                    <a:pt x="112509" y="234188"/>
                    <a:pt x="189484" y="189509"/>
                    <a:pt x="266776" y="145352"/>
                  </a:cubicBezTo>
                  <a:cubicBezTo>
                    <a:pt x="344081" y="101207"/>
                    <a:pt x="421678" y="57569"/>
                    <a:pt x="499212" y="13792"/>
                  </a:cubicBezTo>
                  <a:cubicBezTo>
                    <a:pt x="504711" y="10694"/>
                    <a:pt x="509169" y="6921"/>
                    <a:pt x="511454" y="915"/>
                  </a:cubicBezTo>
                  <a:close/>
                </a:path>
              </a:pathLst>
            </a:custGeom>
            <a:solidFill>
              <a:srgbClr val="05750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32" name="Google Shape;132;p1"/>
            <p:cNvSpPr/>
            <p:nvPr/>
          </p:nvSpPr>
          <p:spPr>
            <a:xfrm>
              <a:off x="4090795" y="3053338"/>
              <a:ext cx="130467" cy="591235"/>
            </a:xfrm>
            <a:custGeom>
              <a:rect b="b" l="l" r="r" t="t"/>
              <a:pathLst>
                <a:path extrusionOk="0" h="591235" w="130467">
                  <a:moveTo>
                    <a:pt x="14986" y="0"/>
                  </a:moveTo>
                  <a:cubicBezTo>
                    <a:pt x="35471" y="32042"/>
                    <a:pt x="47244" y="68212"/>
                    <a:pt x="62967" y="102489"/>
                  </a:cubicBezTo>
                  <a:cubicBezTo>
                    <a:pt x="72492" y="123279"/>
                    <a:pt x="80302" y="144806"/>
                    <a:pt x="88875" y="166015"/>
                  </a:cubicBezTo>
                  <a:cubicBezTo>
                    <a:pt x="99200" y="204267"/>
                    <a:pt x="109525" y="242507"/>
                    <a:pt x="119850" y="280759"/>
                  </a:cubicBezTo>
                  <a:cubicBezTo>
                    <a:pt x="119609" y="288773"/>
                    <a:pt x="117970" y="296558"/>
                    <a:pt x="118859" y="304838"/>
                  </a:cubicBezTo>
                  <a:cubicBezTo>
                    <a:pt x="130467" y="413144"/>
                    <a:pt x="96571" y="505295"/>
                    <a:pt x="19342" y="581660"/>
                  </a:cubicBezTo>
                  <a:cubicBezTo>
                    <a:pt x="16399" y="584565"/>
                    <a:pt x="13534" y="591235"/>
                    <a:pt x="8868" y="589952"/>
                  </a:cubicBezTo>
                  <a:cubicBezTo>
                    <a:pt x="7312" y="589525"/>
                    <a:pt x="5557" y="588213"/>
                    <a:pt x="3531" y="585585"/>
                  </a:cubicBezTo>
                  <a:cubicBezTo>
                    <a:pt x="0" y="410147"/>
                    <a:pt x="13284" y="234900"/>
                    <a:pt x="9779" y="59474"/>
                  </a:cubicBezTo>
                  <a:cubicBezTo>
                    <a:pt x="9513" y="46279"/>
                    <a:pt x="9754" y="33084"/>
                    <a:pt x="9766" y="19889"/>
                  </a:cubicBezTo>
                  <a:cubicBezTo>
                    <a:pt x="9779" y="12789"/>
                    <a:pt x="9157" y="5550"/>
                    <a:pt x="14986" y="0"/>
                  </a:cubicBezTo>
                  <a:close/>
                </a:path>
              </a:pathLst>
            </a:custGeom>
            <a:solidFill>
              <a:srgbClr val="05750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33" name="Google Shape;133;p1"/>
            <p:cNvSpPr/>
            <p:nvPr/>
          </p:nvSpPr>
          <p:spPr>
            <a:xfrm>
              <a:off x="4522987" y="2965176"/>
              <a:ext cx="504317" cy="290246"/>
            </a:xfrm>
            <a:custGeom>
              <a:rect b="b" l="l" r="r" t="t"/>
              <a:pathLst>
                <a:path extrusionOk="0" h="290246" w="504317">
                  <a:moveTo>
                    <a:pt x="504317" y="2184"/>
                  </a:moveTo>
                  <a:cubicBezTo>
                    <a:pt x="502031" y="8191"/>
                    <a:pt x="497586" y="11963"/>
                    <a:pt x="492074" y="15062"/>
                  </a:cubicBezTo>
                  <a:cubicBezTo>
                    <a:pt x="414553" y="58839"/>
                    <a:pt x="336944" y="102464"/>
                    <a:pt x="259639" y="146621"/>
                  </a:cubicBezTo>
                  <a:cubicBezTo>
                    <a:pt x="182347" y="190779"/>
                    <a:pt x="105385" y="235445"/>
                    <a:pt x="28283" y="279921"/>
                  </a:cubicBezTo>
                  <a:cubicBezTo>
                    <a:pt x="19456" y="285013"/>
                    <a:pt x="10732" y="290246"/>
                    <a:pt x="0" y="289776"/>
                  </a:cubicBezTo>
                  <a:cubicBezTo>
                    <a:pt x="17335" y="204736"/>
                    <a:pt x="56845" y="131890"/>
                    <a:pt x="130607" y="84861"/>
                  </a:cubicBezTo>
                  <a:cubicBezTo>
                    <a:pt x="178981" y="54000"/>
                    <a:pt x="234429" y="34709"/>
                    <a:pt x="291605" y="23964"/>
                  </a:cubicBezTo>
                  <a:cubicBezTo>
                    <a:pt x="333121" y="16180"/>
                    <a:pt x="374828" y="9030"/>
                    <a:pt x="416712" y="3696"/>
                  </a:cubicBezTo>
                  <a:cubicBezTo>
                    <a:pt x="445656" y="0"/>
                    <a:pt x="475158" y="7594"/>
                    <a:pt x="504317" y="2184"/>
                  </a:cubicBezTo>
                  <a:close/>
                </a:path>
              </a:pathLst>
            </a:custGeom>
            <a:solidFill>
              <a:srgbClr val="05960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34" name="Google Shape;134;p1"/>
            <p:cNvSpPr/>
            <p:nvPr/>
          </p:nvSpPr>
          <p:spPr>
            <a:xfrm>
              <a:off x="4252836" y="2706141"/>
              <a:ext cx="172339" cy="579145"/>
            </a:xfrm>
            <a:custGeom>
              <a:rect b="b" l="l" r="r" t="t"/>
              <a:pathLst>
                <a:path extrusionOk="0" h="579145" w="172339">
                  <a:moveTo>
                    <a:pt x="62014" y="0"/>
                  </a:moveTo>
                  <a:cubicBezTo>
                    <a:pt x="69075" y="6528"/>
                    <a:pt x="71653" y="14948"/>
                    <a:pt x="73279" y="24130"/>
                  </a:cubicBezTo>
                  <a:cubicBezTo>
                    <a:pt x="89002" y="113157"/>
                    <a:pt x="106299" y="201905"/>
                    <a:pt x="120371" y="291186"/>
                  </a:cubicBezTo>
                  <a:cubicBezTo>
                    <a:pt x="133972" y="377558"/>
                    <a:pt x="154559" y="462712"/>
                    <a:pt x="165036" y="549567"/>
                  </a:cubicBezTo>
                  <a:cubicBezTo>
                    <a:pt x="166243" y="559549"/>
                    <a:pt x="172339" y="568592"/>
                    <a:pt x="170701" y="579145"/>
                  </a:cubicBezTo>
                  <a:cubicBezTo>
                    <a:pt x="82448" y="527304"/>
                    <a:pt x="31102" y="449529"/>
                    <a:pt x="13830" y="349821"/>
                  </a:cubicBezTo>
                  <a:cubicBezTo>
                    <a:pt x="0" y="269926"/>
                    <a:pt x="11049" y="190995"/>
                    <a:pt x="32131" y="113576"/>
                  </a:cubicBezTo>
                  <a:cubicBezTo>
                    <a:pt x="42418" y="75806"/>
                    <a:pt x="47942" y="36766"/>
                    <a:pt x="62014" y="0"/>
                  </a:cubicBezTo>
                  <a:close/>
                </a:path>
              </a:pathLst>
            </a:custGeom>
            <a:solidFill>
              <a:srgbClr val="05960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35" name="Google Shape;135;p1"/>
            <p:cNvSpPr/>
            <p:nvPr/>
          </p:nvSpPr>
          <p:spPr>
            <a:xfrm>
              <a:off x="2854804" y="3680869"/>
              <a:ext cx="441096" cy="378244"/>
            </a:xfrm>
            <a:custGeom>
              <a:rect b="b" l="l" r="r" t="t"/>
              <a:pathLst>
                <a:path extrusionOk="0" h="378244" w="441096">
                  <a:moveTo>
                    <a:pt x="441096" y="0"/>
                  </a:moveTo>
                  <a:cubicBezTo>
                    <a:pt x="434289" y="12916"/>
                    <a:pt x="423101" y="21552"/>
                    <a:pt x="411912" y="30327"/>
                  </a:cubicBezTo>
                  <a:cubicBezTo>
                    <a:pt x="395250" y="43409"/>
                    <a:pt x="378181" y="56083"/>
                    <a:pt x="362509" y="70269"/>
                  </a:cubicBezTo>
                  <a:cubicBezTo>
                    <a:pt x="326580" y="102832"/>
                    <a:pt x="289674" y="134391"/>
                    <a:pt x="252793" y="165747"/>
                  </a:cubicBezTo>
                  <a:cubicBezTo>
                    <a:pt x="188227" y="220637"/>
                    <a:pt x="123520" y="275399"/>
                    <a:pt x="59093" y="330492"/>
                  </a:cubicBezTo>
                  <a:cubicBezTo>
                    <a:pt x="40005" y="346811"/>
                    <a:pt x="20231" y="362343"/>
                    <a:pt x="775" y="378244"/>
                  </a:cubicBezTo>
                  <a:cubicBezTo>
                    <a:pt x="0" y="327787"/>
                    <a:pt x="13551" y="279527"/>
                    <a:pt x="32881" y="234556"/>
                  </a:cubicBezTo>
                  <a:cubicBezTo>
                    <a:pt x="50152" y="194411"/>
                    <a:pt x="77381" y="158991"/>
                    <a:pt x="112560" y="129946"/>
                  </a:cubicBezTo>
                  <a:cubicBezTo>
                    <a:pt x="188875" y="66992"/>
                    <a:pt x="278994" y="36233"/>
                    <a:pt x="372758" y="13246"/>
                  </a:cubicBezTo>
                  <a:cubicBezTo>
                    <a:pt x="395237" y="7709"/>
                    <a:pt x="417551" y="470"/>
                    <a:pt x="441096" y="0"/>
                  </a:cubicBezTo>
                  <a:close/>
                </a:path>
              </a:pathLst>
            </a:custGeom>
            <a:solidFill>
              <a:srgbClr val="05960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36" name="Google Shape;136;p1"/>
            <p:cNvSpPr/>
            <p:nvPr/>
          </p:nvSpPr>
          <p:spPr>
            <a:xfrm>
              <a:off x="840284" y="2706410"/>
              <a:ext cx="163639" cy="581774"/>
            </a:xfrm>
            <a:custGeom>
              <a:rect b="b" l="l" r="r" t="t"/>
              <a:pathLst>
                <a:path extrusionOk="0" h="581774" w="163639">
                  <a:moveTo>
                    <a:pt x="107721" y="0"/>
                  </a:moveTo>
                  <a:cubicBezTo>
                    <a:pt x="109614" y="2337"/>
                    <a:pt x="111480" y="4648"/>
                    <a:pt x="113360" y="7023"/>
                  </a:cubicBezTo>
                  <a:cubicBezTo>
                    <a:pt x="118580" y="51181"/>
                    <a:pt x="132499" y="93294"/>
                    <a:pt x="143281" y="136131"/>
                  </a:cubicBezTo>
                  <a:cubicBezTo>
                    <a:pt x="159613" y="200977"/>
                    <a:pt x="163639" y="267030"/>
                    <a:pt x="162496" y="333578"/>
                  </a:cubicBezTo>
                  <a:cubicBezTo>
                    <a:pt x="152451" y="346278"/>
                    <a:pt x="155600" y="362382"/>
                    <a:pt x="151803" y="376720"/>
                  </a:cubicBezTo>
                  <a:cubicBezTo>
                    <a:pt x="128321" y="465417"/>
                    <a:pt x="79705" y="534962"/>
                    <a:pt x="0" y="581774"/>
                  </a:cubicBezTo>
                  <a:cubicBezTo>
                    <a:pt x="4153" y="551980"/>
                    <a:pt x="5956" y="521627"/>
                    <a:pt x="12941" y="492506"/>
                  </a:cubicBezTo>
                  <a:cubicBezTo>
                    <a:pt x="27724" y="430860"/>
                    <a:pt x="35839" y="368084"/>
                    <a:pt x="47676" y="305968"/>
                  </a:cubicBezTo>
                  <a:cubicBezTo>
                    <a:pt x="64389" y="218211"/>
                    <a:pt x="79718" y="130200"/>
                    <a:pt x="95428" y="42278"/>
                  </a:cubicBezTo>
                  <a:cubicBezTo>
                    <a:pt x="98031" y="27686"/>
                    <a:pt x="94539" y="11468"/>
                    <a:pt x="107721" y="0"/>
                  </a:cubicBezTo>
                  <a:close/>
                </a:path>
              </a:pathLst>
            </a:custGeom>
            <a:solidFill>
              <a:srgbClr val="05960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37" name="Google Shape;137;p1"/>
            <p:cNvSpPr/>
            <p:nvPr/>
          </p:nvSpPr>
          <p:spPr>
            <a:xfrm>
              <a:off x="1958293" y="3689135"/>
              <a:ext cx="143" cy="191"/>
            </a:xfrm>
            <a:custGeom>
              <a:rect b="b" l="l" r="r" t="t"/>
              <a:pathLst>
                <a:path extrusionOk="0" h="191" w="143">
                  <a:moveTo>
                    <a:pt x="80" y="0"/>
                  </a:moveTo>
                  <a:lnTo>
                    <a:pt x="143" y="16"/>
                  </a:lnTo>
                  <a:lnTo>
                    <a:pt x="0" y="191"/>
                  </a:lnTo>
                  <a:lnTo>
                    <a:pt x="80" y="0"/>
                  </a:lnTo>
                  <a:close/>
                </a:path>
              </a:pathLst>
            </a:custGeom>
            <a:solidFill>
              <a:srgbClr val="05960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38" name="Google Shape;138;p1"/>
            <p:cNvSpPr/>
            <p:nvPr/>
          </p:nvSpPr>
          <p:spPr>
            <a:xfrm>
              <a:off x="1958013" y="3688582"/>
              <a:ext cx="592" cy="553"/>
            </a:xfrm>
            <a:custGeom>
              <a:rect b="b" l="l" r="r" t="t"/>
              <a:pathLst>
                <a:path extrusionOk="0" h="553" w="592">
                  <a:moveTo>
                    <a:pt x="592" y="0"/>
                  </a:moveTo>
                  <a:lnTo>
                    <a:pt x="360" y="553"/>
                  </a:lnTo>
                  <a:lnTo>
                    <a:pt x="0" y="464"/>
                  </a:lnTo>
                  <a:lnTo>
                    <a:pt x="592" y="0"/>
                  </a:lnTo>
                  <a:close/>
                </a:path>
              </a:pathLst>
            </a:custGeom>
            <a:solidFill>
              <a:srgbClr val="05960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39" name="Google Shape;139;p1"/>
            <p:cNvSpPr/>
            <p:nvPr/>
          </p:nvSpPr>
          <p:spPr>
            <a:xfrm>
              <a:off x="1958436" y="3682925"/>
              <a:ext cx="449513" cy="376187"/>
            </a:xfrm>
            <a:custGeom>
              <a:rect b="b" l="l" r="r" t="t"/>
              <a:pathLst>
                <a:path extrusionOk="0" h="376187" w="449513">
                  <a:moveTo>
                    <a:pt x="2549" y="0"/>
                  </a:moveTo>
                  <a:cubicBezTo>
                    <a:pt x="102905" y="16663"/>
                    <a:pt x="200047" y="42964"/>
                    <a:pt x="288223" y="95923"/>
                  </a:cubicBezTo>
                  <a:cubicBezTo>
                    <a:pt x="342871" y="128740"/>
                    <a:pt x="388248" y="172364"/>
                    <a:pt x="414524" y="229667"/>
                  </a:cubicBezTo>
                  <a:cubicBezTo>
                    <a:pt x="435314" y="274981"/>
                    <a:pt x="449513" y="324498"/>
                    <a:pt x="448319" y="376187"/>
                  </a:cubicBezTo>
                  <a:cubicBezTo>
                    <a:pt x="404187" y="349123"/>
                    <a:pt x="368614" y="311569"/>
                    <a:pt x="329079" y="278880"/>
                  </a:cubicBezTo>
                  <a:cubicBezTo>
                    <a:pt x="294129" y="249987"/>
                    <a:pt x="260677" y="219278"/>
                    <a:pt x="226120" y="189903"/>
                  </a:cubicBezTo>
                  <a:cubicBezTo>
                    <a:pt x="193125" y="161849"/>
                    <a:pt x="159242" y="134861"/>
                    <a:pt x="126323" y="106731"/>
                  </a:cubicBezTo>
                  <a:cubicBezTo>
                    <a:pt x="91843" y="77241"/>
                    <a:pt x="58086" y="46927"/>
                    <a:pt x="23936" y="17069"/>
                  </a:cubicBezTo>
                  <a:cubicBezTo>
                    <a:pt x="20462" y="14040"/>
                    <a:pt x="16795" y="11335"/>
                    <a:pt x="12785" y="9371"/>
                  </a:cubicBezTo>
                  <a:lnTo>
                    <a:pt x="0" y="6225"/>
                  </a:lnTo>
                  <a:lnTo>
                    <a:pt x="987" y="5016"/>
                  </a:lnTo>
                  <a:lnTo>
                    <a:pt x="169" y="5657"/>
                  </a:lnTo>
                  <a:lnTo>
                    <a:pt x="2549" y="0"/>
                  </a:lnTo>
                  <a:close/>
                </a:path>
              </a:pathLst>
            </a:custGeom>
            <a:solidFill>
              <a:srgbClr val="05960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40" name="Google Shape;140;p1"/>
            <p:cNvSpPr/>
            <p:nvPr/>
          </p:nvSpPr>
          <p:spPr>
            <a:xfrm>
              <a:off x="1048642" y="3058790"/>
              <a:ext cx="122288" cy="589127"/>
            </a:xfrm>
            <a:custGeom>
              <a:rect b="b" l="l" r="r" t="t"/>
              <a:pathLst>
                <a:path extrusionOk="0" h="589127" w="122288">
                  <a:moveTo>
                    <a:pt x="107010" y="0"/>
                  </a:moveTo>
                  <a:cubicBezTo>
                    <a:pt x="114770" y="5677"/>
                    <a:pt x="113754" y="14084"/>
                    <a:pt x="113779" y="22098"/>
                  </a:cubicBezTo>
                  <a:cubicBezTo>
                    <a:pt x="114122" y="149352"/>
                    <a:pt x="113017" y="276594"/>
                    <a:pt x="119342" y="403822"/>
                  </a:cubicBezTo>
                  <a:cubicBezTo>
                    <a:pt x="122288" y="463372"/>
                    <a:pt x="120472" y="523151"/>
                    <a:pt x="120840" y="582841"/>
                  </a:cubicBezTo>
                  <a:cubicBezTo>
                    <a:pt x="118993" y="585470"/>
                    <a:pt x="117327" y="586876"/>
                    <a:pt x="115797" y="587439"/>
                  </a:cubicBezTo>
                  <a:cubicBezTo>
                    <a:pt x="111209" y="589127"/>
                    <a:pt x="107852" y="583229"/>
                    <a:pt x="104508" y="580009"/>
                  </a:cubicBezTo>
                  <a:cubicBezTo>
                    <a:pt x="61239" y="538607"/>
                    <a:pt x="30988" y="489496"/>
                    <a:pt x="14897" y="431482"/>
                  </a:cubicBezTo>
                  <a:cubicBezTo>
                    <a:pt x="6223" y="400177"/>
                    <a:pt x="2946" y="368249"/>
                    <a:pt x="0" y="336207"/>
                  </a:cubicBezTo>
                  <a:cubicBezTo>
                    <a:pt x="6109" y="313881"/>
                    <a:pt x="4419" y="290640"/>
                    <a:pt x="8382" y="267869"/>
                  </a:cubicBezTo>
                  <a:cubicBezTo>
                    <a:pt x="14808" y="231254"/>
                    <a:pt x="29693" y="196977"/>
                    <a:pt x="35547" y="160363"/>
                  </a:cubicBezTo>
                  <a:cubicBezTo>
                    <a:pt x="57226" y="108776"/>
                    <a:pt x="78842" y="57176"/>
                    <a:pt x="100711" y="5677"/>
                  </a:cubicBezTo>
                  <a:cubicBezTo>
                    <a:pt x="101701" y="3328"/>
                    <a:pt x="104864" y="1867"/>
                    <a:pt x="107010" y="0"/>
                  </a:cubicBezTo>
                  <a:close/>
                </a:path>
              </a:pathLst>
            </a:custGeom>
            <a:solidFill>
              <a:srgbClr val="05750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41" name="Google Shape;141;p1"/>
            <p:cNvSpPr/>
            <p:nvPr/>
          </p:nvSpPr>
          <p:spPr>
            <a:xfrm>
              <a:off x="1958008" y="3689052"/>
              <a:ext cx="454546" cy="387249"/>
            </a:xfrm>
            <a:custGeom>
              <a:rect b="b" l="l" r="r" t="t"/>
              <a:pathLst>
                <a:path extrusionOk="0" h="387249" w="454546">
                  <a:moveTo>
                    <a:pt x="0" y="0"/>
                  </a:moveTo>
                  <a:cubicBezTo>
                    <a:pt x="9703" y="128"/>
                    <a:pt x="17412" y="4890"/>
                    <a:pt x="24359" y="10935"/>
                  </a:cubicBezTo>
                  <a:cubicBezTo>
                    <a:pt x="58509" y="40806"/>
                    <a:pt x="92278" y="71120"/>
                    <a:pt x="126746" y="100610"/>
                  </a:cubicBezTo>
                  <a:cubicBezTo>
                    <a:pt x="159664" y="128740"/>
                    <a:pt x="193548" y="155728"/>
                    <a:pt x="226543" y="183782"/>
                  </a:cubicBezTo>
                  <a:cubicBezTo>
                    <a:pt x="261112" y="213144"/>
                    <a:pt x="294551" y="243853"/>
                    <a:pt x="329502" y="272758"/>
                  </a:cubicBezTo>
                  <a:cubicBezTo>
                    <a:pt x="369049" y="305448"/>
                    <a:pt x="404609" y="343002"/>
                    <a:pt x="448742" y="370066"/>
                  </a:cubicBezTo>
                  <a:cubicBezTo>
                    <a:pt x="454546" y="379337"/>
                    <a:pt x="450279" y="383235"/>
                    <a:pt x="441020" y="383680"/>
                  </a:cubicBezTo>
                  <a:cubicBezTo>
                    <a:pt x="368783" y="387249"/>
                    <a:pt x="300063" y="376530"/>
                    <a:pt x="237439" y="336969"/>
                  </a:cubicBezTo>
                  <a:cubicBezTo>
                    <a:pt x="166878" y="292367"/>
                    <a:pt x="116916" y="229349"/>
                    <a:pt x="77521" y="157735"/>
                  </a:cubicBezTo>
                  <a:cubicBezTo>
                    <a:pt x="49314" y="106464"/>
                    <a:pt x="25667" y="52680"/>
                    <a:pt x="0" y="0"/>
                  </a:cubicBezTo>
                  <a:close/>
                </a:path>
              </a:pathLst>
            </a:custGeom>
            <a:solidFill>
              <a:srgbClr val="05750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42" name="Google Shape;142;p1"/>
            <p:cNvSpPr/>
            <p:nvPr/>
          </p:nvSpPr>
          <p:spPr>
            <a:xfrm>
              <a:off x="2853000" y="3677542"/>
              <a:ext cx="454470" cy="395935"/>
            </a:xfrm>
            <a:custGeom>
              <a:rect b="b" l="l" r="r" t="t"/>
              <a:pathLst>
                <a:path extrusionOk="0" h="395935" w="454470">
                  <a:moveTo>
                    <a:pt x="449248" y="141"/>
                  </a:moveTo>
                  <a:cubicBezTo>
                    <a:pt x="451199" y="0"/>
                    <a:pt x="452856" y="1226"/>
                    <a:pt x="453835" y="5156"/>
                  </a:cubicBezTo>
                  <a:cubicBezTo>
                    <a:pt x="454470" y="7670"/>
                    <a:pt x="452844" y="11138"/>
                    <a:pt x="451396" y="13690"/>
                  </a:cubicBezTo>
                  <a:cubicBezTo>
                    <a:pt x="419100" y="70993"/>
                    <a:pt x="396012" y="133032"/>
                    <a:pt x="361162" y="189014"/>
                  </a:cubicBezTo>
                  <a:cubicBezTo>
                    <a:pt x="316712" y="260452"/>
                    <a:pt x="263170" y="322859"/>
                    <a:pt x="186144" y="360908"/>
                  </a:cubicBezTo>
                  <a:cubicBezTo>
                    <a:pt x="131356" y="387997"/>
                    <a:pt x="72695" y="395935"/>
                    <a:pt x="12167" y="392417"/>
                  </a:cubicBezTo>
                  <a:cubicBezTo>
                    <a:pt x="5449" y="392010"/>
                    <a:pt x="0" y="390284"/>
                    <a:pt x="2578" y="381571"/>
                  </a:cubicBezTo>
                  <a:cubicBezTo>
                    <a:pt x="22035" y="365671"/>
                    <a:pt x="41808" y="350139"/>
                    <a:pt x="60897" y="333819"/>
                  </a:cubicBezTo>
                  <a:cubicBezTo>
                    <a:pt x="125324" y="278727"/>
                    <a:pt x="190030" y="223964"/>
                    <a:pt x="254597" y="169075"/>
                  </a:cubicBezTo>
                  <a:cubicBezTo>
                    <a:pt x="291478" y="137719"/>
                    <a:pt x="328384" y="106159"/>
                    <a:pt x="364312" y="73596"/>
                  </a:cubicBezTo>
                  <a:cubicBezTo>
                    <a:pt x="379984" y="59410"/>
                    <a:pt x="397053" y="46736"/>
                    <a:pt x="413715" y="33655"/>
                  </a:cubicBezTo>
                  <a:cubicBezTo>
                    <a:pt x="424904" y="24879"/>
                    <a:pt x="436093" y="16243"/>
                    <a:pt x="442900" y="3327"/>
                  </a:cubicBezTo>
                  <a:cubicBezTo>
                    <a:pt x="445052" y="1791"/>
                    <a:pt x="447297" y="283"/>
                    <a:pt x="449248" y="141"/>
                  </a:cubicBezTo>
                  <a:close/>
                </a:path>
              </a:pathLst>
            </a:custGeom>
            <a:solidFill>
              <a:srgbClr val="05750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43" name="Google Shape;143;p1"/>
            <p:cNvSpPr/>
            <p:nvPr/>
          </p:nvSpPr>
          <p:spPr>
            <a:xfrm>
              <a:off x="1155649" y="3047520"/>
              <a:ext cx="134100" cy="594106"/>
            </a:xfrm>
            <a:custGeom>
              <a:rect b="b" l="l" r="r" t="t"/>
              <a:pathLst>
                <a:path extrusionOk="0" h="594106" w="134100">
                  <a:moveTo>
                    <a:pt x="8598" y="1441"/>
                  </a:moveTo>
                  <a:cubicBezTo>
                    <a:pt x="10230" y="2759"/>
                    <a:pt x="11360" y="5271"/>
                    <a:pt x="12345" y="7328"/>
                  </a:cubicBezTo>
                  <a:cubicBezTo>
                    <a:pt x="24778" y="33300"/>
                    <a:pt x="37033" y="59347"/>
                    <a:pt x="49213" y="85433"/>
                  </a:cubicBezTo>
                  <a:cubicBezTo>
                    <a:pt x="62700" y="114364"/>
                    <a:pt x="76022" y="143383"/>
                    <a:pt x="89408" y="172352"/>
                  </a:cubicBezTo>
                  <a:cubicBezTo>
                    <a:pt x="97295" y="200533"/>
                    <a:pt x="105105" y="228727"/>
                    <a:pt x="113132" y="256858"/>
                  </a:cubicBezTo>
                  <a:cubicBezTo>
                    <a:pt x="134100" y="330289"/>
                    <a:pt x="128283" y="402412"/>
                    <a:pt x="103086" y="473685"/>
                  </a:cubicBezTo>
                  <a:cubicBezTo>
                    <a:pt x="81877" y="513956"/>
                    <a:pt x="59017" y="553098"/>
                    <a:pt x="25654" y="584924"/>
                  </a:cubicBezTo>
                  <a:cubicBezTo>
                    <a:pt x="22060" y="588353"/>
                    <a:pt x="17793" y="591058"/>
                    <a:pt x="13831" y="594106"/>
                  </a:cubicBezTo>
                  <a:cubicBezTo>
                    <a:pt x="13475" y="534428"/>
                    <a:pt x="15278" y="474650"/>
                    <a:pt x="12332" y="415087"/>
                  </a:cubicBezTo>
                  <a:cubicBezTo>
                    <a:pt x="6007" y="287871"/>
                    <a:pt x="7125" y="160617"/>
                    <a:pt x="6769" y="33375"/>
                  </a:cubicBezTo>
                  <a:cubicBezTo>
                    <a:pt x="6744" y="25362"/>
                    <a:pt x="7760" y="16954"/>
                    <a:pt x="0" y="11265"/>
                  </a:cubicBezTo>
                  <a:cubicBezTo>
                    <a:pt x="546" y="8343"/>
                    <a:pt x="77" y="4305"/>
                    <a:pt x="1842" y="2718"/>
                  </a:cubicBezTo>
                  <a:cubicBezTo>
                    <a:pt x="4833" y="0"/>
                    <a:pt x="6966" y="124"/>
                    <a:pt x="8598" y="1441"/>
                  </a:cubicBezTo>
                  <a:close/>
                </a:path>
              </a:pathLst>
            </a:custGeom>
            <a:solidFill>
              <a:srgbClr val="05960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44" name="Google Shape;144;p1"/>
            <p:cNvSpPr/>
            <p:nvPr/>
          </p:nvSpPr>
          <p:spPr>
            <a:xfrm>
              <a:off x="3758241" y="3756893"/>
              <a:ext cx="587756" cy="167928"/>
            </a:xfrm>
            <a:custGeom>
              <a:rect b="b" l="l" r="r" t="t"/>
              <a:pathLst>
                <a:path extrusionOk="0" h="167928" w="587756">
                  <a:moveTo>
                    <a:pt x="572249" y="1537"/>
                  </a:moveTo>
                  <a:cubicBezTo>
                    <a:pt x="577862" y="0"/>
                    <a:pt x="581596" y="3569"/>
                    <a:pt x="587756" y="7048"/>
                  </a:cubicBezTo>
                  <a:cubicBezTo>
                    <a:pt x="494424" y="63271"/>
                    <a:pt x="407200" y="127102"/>
                    <a:pt x="300215" y="153835"/>
                  </a:cubicBezTo>
                  <a:cubicBezTo>
                    <a:pt x="277111" y="159604"/>
                    <a:pt x="254449" y="163116"/>
                    <a:pt x="232212" y="164319"/>
                  </a:cubicBezTo>
                  <a:cubicBezTo>
                    <a:pt x="165500" y="167928"/>
                    <a:pt x="102607" y="150752"/>
                    <a:pt x="43028" y="111366"/>
                  </a:cubicBezTo>
                  <a:cubicBezTo>
                    <a:pt x="32080" y="104153"/>
                    <a:pt x="20345" y="98082"/>
                    <a:pt x="9474" y="90729"/>
                  </a:cubicBezTo>
                  <a:cubicBezTo>
                    <a:pt x="0" y="84353"/>
                    <a:pt x="3365" y="79591"/>
                    <a:pt x="12522" y="76619"/>
                  </a:cubicBezTo>
                  <a:cubicBezTo>
                    <a:pt x="59194" y="77191"/>
                    <a:pt x="104991" y="68110"/>
                    <a:pt x="150774" y="61608"/>
                  </a:cubicBezTo>
                  <a:cubicBezTo>
                    <a:pt x="203657" y="54127"/>
                    <a:pt x="256718" y="48094"/>
                    <a:pt x="309550" y="40361"/>
                  </a:cubicBezTo>
                  <a:cubicBezTo>
                    <a:pt x="345453" y="35103"/>
                    <a:pt x="381495" y="30658"/>
                    <a:pt x="417436" y="25743"/>
                  </a:cubicBezTo>
                  <a:cubicBezTo>
                    <a:pt x="459346" y="20041"/>
                    <a:pt x="500964" y="11925"/>
                    <a:pt x="543331" y="9868"/>
                  </a:cubicBezTo>
                  <a:cubicBezTo>
                    <a:pt x="553898" y="9347"/>
                    <a:pt x="563118" y="6096"/>
                    <a:pt x="572249" y="1537"/>
                  </a:cubicBezTo>
                  <a:close/>
                </a:path>
              </a:pathLst>
            </a:custGeom>
            <a:solidFill>
              <a:srgbClr val="05750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45" name="Google Shape;145;p1"/>
            <p:cNvSpPr/>
            <p:nvPr/>
          </p:nvSpPr>
          <p:spPr>
            <a:xfrm>
              <a:off x="3972612" y="3041522"/>
              <a:ext cx="133172" cy="597395"/>
            </a:xfrm>
            <a:custGeom>
              <a:rect b="b" l="l" r="r" t="t"/>
              <a:pathLst>
                <a:path extrusionOk="0" h="597395" w="133172">
                  <a:moveTo>
                    <a:pt x="127343" y="0"/>
                  </a:moveTo>
                  <a:cubicBezTo>
                    <a:pt x="129134" y="355"/>
                    <a:pt x="130924" y="381"/>
                    <a:pt x="132740" y="152"/>
                  </a:cubicBezTo>
                  <a:cubicBezTo>
                    <a:pt x="132893" y="4051"/>
                    <a:pt x="133020" y="7912"/>
                    <a:pt x="133172" y="11811"/>
                  </a:cubicBezTo>
                  <a:cubicBezTo>
                    <a:pt x="127343" y="17361"/>
                    <a:pt x="127965" y="24612"/>
                    <a:pt x="127952" y="31699"/>
                  </a:cubicBezTo>
                  <a:cubicBezTo>
                    <a:pt x="127940" y="44895"/>
                    <a:pt x="127698" y="58102"/>
                    <a:pt x="127965" y="71298"/>
                  </a:cubicBezTo>
                  <a:cubicBezTo>
                    <a:pt x="131470" y="246710"/>
                    <a:pt x="118186" y="421958"/>
                    <a:pt x="121717" y="597395"/>
                  </a:cubicBezTo>
                  <a:cubicBezTo>
                    <a:pt x="84087" y="568426"/>
                    <a:pt x="59804" y="529285"/>
                    <a:pt x="38621" y="487858"/>
                  </a:cubicBezTo>
                  <a:cubicBezTo>
                    <a:pt x="35446" y="481635"/>
                    <a:pt x="34214" y="474396"/>
                    <a:pt x="28346" y="469786"/>
                  </a:cubicBezTo>
                  <a:cubicBezTo>
                    <a:pt x="23139" y="447281"/>
                    <a:pt x="17538" y="424878"/>
                    <a:pt x="12751" y="402285"/>
                  </a:cubicBezTo>
                  <a:cubicBezTo>
                    <a:pt x="0" y="342163"/>
                    <a:pt x="15037" y="284607"/>
                    <a:pt x="29947" y="227165"/>
                  </a:cubicBezTo>
                  <a:cubicBezTo>
                    <a:pt x="34227" y="210667"/>
                    <a:pt x="39459" y="194399"/>
                    <a:pt x="44259" y="178029"/>
                  </a:cubicBezTo>
                  <a:cubicBezTo>
                    <a:pt x="56502" y="151434"/>
                    <a:pt x="68605" y="124777"/>
                    <a:pt x="81000" y="98234"/>
                  </a:cubicBezTo>
                  <a:cubicBezTo>
                    <a:pt x="96317" y="65443"/>
                    <a:pt x="111861" y="32741"/>
                    <a:pt x="127343" y="0"/>
                  </a:cubicBezTo>
                  <a:close/>
                </a:path>
              </a:pathLst>
            </a:custGeom>
            <a:solidFill>
              <a:srgbClr val="05960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46" name="Google Shape;146;p1"/>
            <p:cNvSpPr/>
            <p:nvPr/>
          </p:nvSpPr>
          <p:spPr>
            <a:xfrm>
              <a:off x="1495526" y="3318274"/>
              <a:ext cx="210871" cy="563518"/>
            </a:xfrm>
            <a:custGeom>
              <a:rect b="b" l="l" r="r" t="t"/>
              <a:pathLst>
                <a:path extrusionOk="0" h="563518" w="210871">
                  <a:moveTo>
                    <a:pt x="16104" y="3124"/>
                  </a:moveTo>
                  <a:cubicBezTo>
                    <a:pt x="26441" y="0"/>
                    <a:pt x="29121" y="8775"/>
                    <a:pt x="33566" y="14808"/>
                  </a:cubicBezTo>
                  <a:cubicBezTo>
                    <a:pt x="28727" y="18009"/>
                    <a:pt x="27635" y="21895"/>
                    <a:pt x="29629" y="27660"/>
                  </a:cubicBezTo>
                  <a:cubicBezTo>
                    <a:pt x="68682" y="140322"/>
                    <a:pt x="107683" y="253009"/>
                    <a:pt x="146431" y="365773"/>
                  </a:cubicBezTo>
                  <a:cubicBezTo>
                    <a:pt x="168123" y="428892"/>
                    <a:pt x="189395" y="492176"/>
                    <a:pt x="210871" y="555371"/>
                  </a:cubicBezTo>
                  <a:cubicBezTo>
                    <a:pt x="209245" y="562394"/>
                    <a:pt x="206505" y="563518"/>
                    <a:pt x="203598" y="562587"/>
                  </a:cubicBezTo>
                  <a:cubicBezTo>
                    <a:pt x="200692" y="561657"/>
                    <a:pt x="197618" y="558673"/>
                    <a:pt x="195326" y="557479"/>
                  </a:cubicBezTo>
                  <a:cubicBezTo>
                    <a:pt x="103441" y="509714"/>
                    <a:pt x="44501" y="436308"/>
                    <a:pt x="18377" y="335254"/>
                  </a:cubicBezTo>
                  <a:cubicBezTo>
                    <a:pt x="7163" y="291897"/>
                    <a:pt x="6439" y="247802"/>
                    <a:pt x="0" y="204165"/>
                  </a:cubicBezTo>
                  <a:cubicBezTo>
                    <a:pt x="3149" y="137172"/>
                    <a:pt x="9080" y="70396"/>
                    <a:pt x="16104" y="3124"/>
                  </a:cubicBezTo>
                  <a:close/>
                </a:path>
              </a:pathLst>
            </a:custGeom>
            <a:solidFill>
              <a:srgbClr val="05750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47" name="Google Shape;147;p1"/>
            <p:cNvSpPr/>
            <p:nvPr/>
          </p:nvSpPr>
          <p:spPr>
            <a:xfrm>
              <a:off x="921110" y="3763022"/>
              <a:ext cx="581431" cy="162240"/>
            </a:xfrm>
            <a:custGeom>
              <a:rect b="b" l="l" r="r" t="t"/>
              <a:pathLst>
                <a:path extrusionOk="0" h="162240" w="581431">
                  <a:moveTo>
                    <a:pt x="2159" y="3721"/>
                  </a:moveTo>
                  <a:cubicBezTo>
                    <a:pt x="24714" y="0"/>
                    <a:pt x="46228" y="7810"/>
                    <a:pt x="68250" y="9918"/>
                  </a:cubicBezTo>
                  <a:cubicBezTo>
                    <a:pt x="105308" y="13449"/>
                    <a:pt x="142570" y="17386"/>
                    <a:pt x="179044" y="23736"/>
                  </a:cubicBezTo>
                  <a:cubicBezTo>
                    <a:pt x="231635" y="32918"/>
                    <a:pt x="284975" y="36017"/>
                    <a:pt x="337299" y="46279"/>
                  </a:cubicBezTo>
                  <a:cubicBezTo>
                    <a:pt x="378803" y="54419"/>
                    <a:pt x="421272" y="54242"/>
                    <a:pt x="462889" y="63055"/>
                  </a:cubicBezTo>
                  <a:cubicBezTo>
                    <a:pt x="499084" y="70688"/>
                    <a:pt x="536359" y="74510"/>
                    <a:pt x="573646" y="75628"/>
                  </a:cubicBezTo>
                  <a:cubicBezTo>
                    <a:pt x="580644" y="77635"/>
                    <a:pt x="581431" y="83718"/>
                    <a:pt x="576821" y="86589"/>
                  </a:cubicBezTo>
                  <a:cubicBezTo>
                    <a:pt x="526275" y="118097"/>
                    <a:pt x="476161" y="149568"/>
                    <a:pt x="414947" y="158547"/>
                  </a:cubicBezTo>
                  <a:cubicBezTo>
                    <a:pt x="395935" y="161344"/>
                    <a:pt x="377318" y="162240"/>
                    <a:pt x="359011" y="161568"/>
                  </a:cubicBezTo>
                  <a:cubicBezTo>
                    <a:pt x="304089" y="159555"/>
                    <a:pt x="251949" y="143434"/>
                    <a:pt x="200266" y="122212"/>
                  </a:cubicBezTo>
                  <a:cubicBezTo>
                    <a:pt x="128752" y="92837"/>
                    <a:pt x="67678" y="45466"/>
                    <a:pt x="914" y="7963"/>
                  </a:cubicBezTo>
                  <a:cubicBezTo>
                    <a:pt x="432" y="7683"/>
                    <a:pt x="0" y="6502"/>
                    <a:pt x="216" y="6032"/>
                  </a:cubicBezTo>
                  <a:cubicBezTo>
                    <a:pt x="609" y="5131"/>
                    <a:pt x="1473" y="4483"/>
                    <a:pt x="2159" y="3721"/>
                  </a:cubicBezTo>
                  <a:close/>
                </a:path>
              </a:pathLst>
            </a:custGeom>
            <a:solidFill>
              <a:srgbClr val="05750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48" name="Google Shape;148;p1"/>
            <p:cNvSpPr/>
            <p:nvPr/>
          </p:nvSpPr>
          <p:spPr>
            <a:xfrm>
              <a:off x="923268" y="3687669"/>
              <a:ext cx="571488" cy="150981"/>
            </a:xfrm>
            <a:custGeom>
              <a:rect b="b" l="l" r="r" t="t"/>
              <a:pathLst>
                <a:path extrusionOk="0" h="150981" w="571488">
                  <a:moveTo>
                    <a:pt x="299660" y="343"/>
                  </a:moveTo>
                  <a:cubicBezTo>
                    <a:pt x="328128" y="1374"/>
                    <a:pt x="356896" y="8836"/>
                    <a:pt x="385128" y="14684"/>
                  </a:cubicBezTo>
                  <a:cubicBezTo>
                    <a:pt x="468046" y="31817"/>
                    <a:pt x="528193" y="79810"/>
                    <a:pt x="571488" y="150981"/>
                  </a:cubicBezTo>
                  <a:cubicBezTo>
                    <a:pt x="534200" y="149863"/>
                    <a:pt x="496926" y="146041"/>
                    <a:pt x="460731" y="138408"/>
                  </a:cubicBezTo>
                  <a:cubicBezTo>
                    <a:pt x="419113" y="129594"/>
                    <a:pt x="376644" y="129772"/>
                    <a:pt x="335141" y="121631"/>
                  </a:cubicBezTo>
                  <a:cubicBezTo>
                    <a:pt x="282817" y="111370"/>
                    <a:pt x="229477" y="108271"/>
                    <a:pt x="176886" y="99089"/>
                  </a:cubicBezTo>
                  <a:cubicBezTo>
                    <a:pt x="140411" y="92739"/>
                    <a:pt x="103150" y="88802"/>
                    <a:pt x="66091" y="85271"/>
                  </a:cubicBezTo>
                  <a:cubicBezTo>
                    <a:pt x="44069" y="83163"/>
                    <a:pt x="22555" y="75353"/>
                    <a:pt x="0" y="79074"/>
                  </a:cubicBezTo>
                  <a:cubicBezTo>
                    <a:pt x="27153" y="61192"/>
                    <a:pt x="59030" y="55388"/>
                    <a:pt x="88964" y="44822"/>
                  </a:cubicBezTo>
                  <a:cubicBezTo>
                    <a:pt x="148107" y="23956"/>
                    <a:pt x="209614" y="10836"/>
                    <a:pt x="271323" y="1756"/>
                  </a:cubicBezTo>
                  <a:cubicBezTo>
                    <a:pt x="280715" y="372"/>
                    <a:pt x="290171" y="0"/>
                    <a:pt x="299660" y="343"/>
                  </a:cubicBezTo>
                  <a:close/>
                </a:path>
              </a:pathLst>
            </a:custGeom>
            <a:solidFill>
              <a:srgbClr val="05960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49" name="Google Shape;149;p1"/>
            <p:cNvSpPr/>
            <p:nvPr/>
          </p:nvSpPr>
          <p:spPr>
            <a:xfrm>
              <a:off x="3555686" y="3317406"/>
              <a:ext cx="211899" cy="559225"/>
            </a:xfrm>
            <a:custGeom>
              <a:rect b="b" l="l" r="r" t="t"/>
              <a:pathLst>
                <a:path extrusionOk="0" h="559225" w="211899">
                  <a:moveTo>
                    <a:pt x="189611" y="368"/>
                  </a:moveTo>
                  <a:cubicBezTo>
                    <a:pt x="198869" y="0"/>
                    <a:pt x="197053" y="8013"/>
                    <a:pt x="197460" y="13398"/>
                  </a:cubicBezTo>
                  <a:cubicBezTo>
                    <a:pt x="202387" y="77241"/>
                    <a:pt x="207111" y="141109"/>
                    <a:pt x="211899" y="204965"/>
                  </a:cubicBezTo>
                  <a:cubicBezTo>
                    <a:pt x="205448" y="261963"/>
                    <a:pt x="201155" y="319062"/>
                    <a:pt x="180467" y="373799"/>
                  </a:cubicBezTo>
                  <a:cubicBezTo>
                    <a:pt x="149187" y="456526"/>
                    <a:pt x="93015" y="515366"/>
                    <a:pt x="15507" y="555472"/>
                  </a:cubicBezTo>
                  <a:cubicBezTo>
                    <a:pt x="12275" y="557149"/>
                    <a:pt x="8957" y="559133"/>
                    <a:pt x="6167" y="559179"/>
                  </a:cubicBezTo>
                  <a:cubicBezTo>
                    <a:pt x="3378" y="559225"/>
                    <a:pt x="1118" y="557333"/>
                    <a:pt x="0" y="551256"/>
                  </a:cubicBezTo>
                  <a:cubicBezTo>
                    <a:pt x="17729" y="501777"/>
                    <a:pt x="36017" y="452488"/>
                    <a:pt x="53061" y="402780"/>
                  </a:cubicBezTo>
                  <a:cubicBezTo>
                    <a:pt x="94323" y="282346"/>
                    <a:pt x="135179" y="161798"/>
                    <a:pt x="175628" y="41097"/>
                  </a:cubicBezTo>
                  <a:cubicBezTo>
                    <a:pt x="178816" y="31597"/>
                    <a:pt x="188747" y="21971"/>
                    <a:pt x="179603" y="10490"/>
                  </a:cubicBezTo>
                  <a:cubicBezTo>
                    <a:pt x="181724" y="5880"/>
                    <a:pt x="184137" y="571"/>
                    <a:pt x="189611" y="368"/>
                  </a:cubicBezTo>
                  <a:close/>
                </a:path>
              </a:pathLst>
            </a:custGeom>
            <a:solidFill>
              <a:srgbClr val="05750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50" name="Google Shape;150;p1"/>
            <p:cNvSpPr/>
            <p:nvPr/>
          </p:nvSpPr>
          <p:spPr>
            <a:xfrm>
              <a:off x="3770763" y="3685437"/>
              <a:ext cx="559727" cy="148647"/>
            </a:xfrm>
            <a:custGeom>
              <a:rect b="b" l="l" r="r" t="t"/>
              <a:pathLst>
                <a:path extrusionOk="0" h="148647" w="559727">
                  <a:moveTo>
                    <a:pt x="285002" y="352"/>
                  </a:moveTo>
                  <a:cubicBezTo>
                    <a:pt x="314412" y="1406"/>
                    <a:pt x="342935" y="9280"/>
                    <a:pt x="371615" y="15119"/>
                  </a:cubicBezTo>
                  <a:cubicBezTo>
                    <a:pt x="436131" y="28251"/>
                    <a:pt x="499135" y="46793"/>
                    <a:pt x="559727" y="72993"/>
                  </a:cubicBezTo>
                  <a:cubicBezTo>
                    <a:pt x="550596" y="77553"/>
                    <a:pt x="541376" y="80804"/>
                    <a:pt x="530809" y="81324"/>
                  </a:cubicBezTo>
                  <a:cubicBezTo>
                    <a:pt x="488442" y="83381"/>
                    <a:pt x="446824" y="91497"/>
                    <a:pt x="404914" y="97199"/>
                  </a:cubicBezTo>
                  <a:cubicBezTo>
                    <a:pt x="368973" y="102114"/>
                    <a:pt x="332930" y="106559"/>
                    <a:pt x="297028" y="111817"/>
                  </a:cubicBezTo>
                  <a:cubicBezTo>
                    <a:pt x="244196" y="119551"/>
                    <a:pt x="191135" y="125583"/>
                    <a:pt x="138252" y="133064"/>
                  </a:cubicBezTo>
                  <a:cubicBezTo>
                    <a:pt x="92469" y="139567"/>
                    <a:pt x="46672" y="148647"/>
                    <a:pt x="0" y="148075"/>
                  </a:cubicBezTo>
                  <a:cubicBezTo>
                    <a:pt x="5118" y="131159"/>
                    <a:pt x="17183" y="118586"/>
                    <a:pt x="28168" y="105810"/>
                  </a:cubicBezTo>
                  <a:cubicBezTo>
                    <a:pt x="60960" y="67685"/>
                    <a:pt x="101803" y="39338"/>
                    <a:pt x="148285" y="21647"/>
                  </a:cubicBezTo>
                  <a:cubicBezTo>
                    <a:pt x="182080" y="8769"/>
                    <a:pt x="219291" y="7233"/>
                    <a:pt x="255257" y="1899"/>
                  </a:cubicBezTo>
                  <a:cubicBezTo>
                    <a:pt x="265297" y="407"/>
                    <a:pt x="275199" y="0"/>
                    <a:pt x="285002" y="352"/>
                  </a:cubicBezTo>
                  <a:close/>
                </a:path>
              </a:pathLst>
            </a:custGeom>
            <a:solidFill>
              <a:srgbClr val="05960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51" name="Google Shape;151;p1"/>
            <p:cNvSpPr/>
            <p:nvPr/>
          </p:nvSpPr>
          <p:spPr>
            <a:xfrm>
              <a:off x="3498320" y="3327896"/>
              <a:ext cx="246113" cy="540766"/>
            </a:xfrm>
            <a:custGeom>
              <a:rect b="b" l="l" r="r" t="t"/>
              <a:pathLst>
                <a:path extrusionOk="0" h="540766" w="246113">
                  <a:moveTo>
                    <a:pt x="236969" y="0"/>
                  </a:moveTo>
                  <a:cubicBezTo>
                    <a:pt x="246113" y="11481"/>
                    <a:pt x="236182" y="21107"/>
                    <a:pt x="232994" y="30607"/>
                  </a:cubicBezTo>
                  <a:cubicBezTo>
                    <a:pt x="192545" y="151308"/>
                    <a:pt x="151689" y="271856"/>
                    <a:pt x="110427" y="392290"/>
                  </a:cubicBezTo>
                  <a:cubicBezTo>
                    <a:pt x="93383" y="441998"/>
                    <a:pt x="75095" y="491287"/>
                    <a:pt x="57366" y="540766"/>
                  </a:cubicBezTo>
                  <a:cubicBezTo>
                    <a:pt x="8369" y="455066"/>
                    <a:pt x="0" y="365823"/>
                    <a:pt x="30924" y="271780"/>
                  </a:cubicBezTo>
                  <a:cubicBezTo>
                    <a:pt x="39815" y="244792"/>
                    <a:pt x="55728" y="221552"/>
                    <a:pt x="64821" y="195008"/>
                  </a:cubicBezTo>
                  <a:cubicBezTo>
                    <a:pt x="82563" y="171031"/>
                    <a:pt x="99416" y="146342"/>
                    <a:pt x="118211" y="123203"/>
                  </a:cubicBezTo>
                  <a:cubicBezTo>
                    <a:pt x="154254" y="78803"/>
                    <a:pt x="192380" y="36259"/>
                    <a:pt x="236969" y="0"/>
                  </a:cubicBezTo>
                  <a:close/>
                </a:path>
              </a:pathLst>
            </a:custGeom>
            <a:solidFill>
              <a:srgbClr val="05960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52" name="Google Shape;152;p1"/>
            <p:cNvSpPr/>
            <p:nvPr/>
          </p:nvSpPr>
          <p:spPr>
            <a:xfrm>
              <a:off x="1523154" y="3333086"/>
              <a:ext cx="239395" cy="540563"/>
            </a:xfrm>
            <a:custGeom>
              <a:rect b="b" l="l" r="r" t="t"/>
              <a:pathLst>
                <a:path extrusionOk="0" h="540563" w="239395">
                  <a:moveTo>
                    <a:pt x="5931" y="0"/>
                  </a:moveTo>
                  <a:cubicBezTo>
                    <a:pt x="68263" y="53644"/>
                    <a:pt x="123888" y="113182"/>
                    <a:pt x="167183" y="183578"/>
                  </a:cubicBezTo>
                  <a:cubicBezTo>
                    <a:pt x="168681" y="186029"/>
                    <a:pt x="171577" y="187642"/>
                    <a:pt x="173825" y="189649"/>
                  </a:cubicBezTo>
                  <a:cubicBezTo>
                    <a:pt x="192189" y="226555"/>
                    <a:pt x="210629" y="263347"/>
                    <a:pt x="220014" y="304000"/>
                  </a:cubicBezTo>
                  <a:cubicBezTo>
                    <a:pt x="239395" y="387896"/>
                    <a:pt x="226593" y="466547"/>
                    <a:pt x="183236" y="540563"/>
                  </a:cubicBezTo>
                  <a:cubicBezTo>
                    <a:pt x="161772" y="477355"/>
                    <a:pt x="140500" y="414083"/>
                    <a:pt x="118808" y="350952"/>
                  </a:cubicBezTo>
                  <a:cubicBezTo>
                    <a:pt x="80048" y="238189"/>
                    <a:pt x="41059" y="125501"/>
                    <a:pt x="1994" y="12840"/>
                  </a:cubicBezTo>
                  <a:cubicBezTo>
                    <a:pt x="0" y="7086"/>
                    <a:pt x="1092" y="3188"/>
                    <a:pt x="5931" y="0"/>
                  </a:cubicBezTo>
                  <a:close/>
                </a:path>
              </a:pathLst>
            </a:custGeom>
            <a:solidFill>
              <a:srgbClr val="05960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53" name="Google Shape;153;p1"/>
            <p:cNvSpPr/>
            <p:nvPr/>
          </p:nvSpPr>
          <p:spPr>
            <a:xfrm>
              <a:off x="802507" y="584587"/>
              <a:ext cx="358978" cy="444094"/>
            </a:xfrm>
            <a:custGeom>
              <a:rect b="b" l="l" r="r" t="t"/>
              <a:pathLst>
                <a:path extrusionOk="0" h="444094" w="358978">
                  <a:moveTo>
                    <a:pt x="358978" y="0"/>
                  </a:moveTo>
                  <a:cubicBezTo>
                    <a:pt x="343510" y="60363"/>
                    <a:pt x="332512" y="121958"/>
                    <a:pt x="311251" y="180746"/>
                  </a:cubicBezTo>
                  <a:cubicBezTo>
                    <a:pt x="287338" y="246786"/>
                    <a:pt x="257416" y="309334"/>
                    <a:pt x="204965" y="358546"/>
                  </a:cubicBezTo>
                  <a:cubicBezTo>
                    <a:pt x="147218" y="412725"/>
                    <a:pt x="78486" y="439916"/>
                    <a:pt x="0" y="444094"/>
                  </a:cubicBezTo>
                  <a:cubicBezTo>
                    <a:pt x="17259" y="411759"/>
                    <a:pt x="44247" y="386855"/>
                    <a:pt x="66053" y="357987"/>
                  </a:cubicBezTo>
                  <a:cubicBezTo>
                    <a:pt x="114541" y="293789"/>
                    <a:pt x="167983" y="233528"/>
                    <a:pt x="215493" y="168466"/>
                  </a:cubicBezTo>
                  <a:cubicBezTo>
                    <a:pt x="234378" y="142583"/>
                    <a:pt x="255842" y="118263"/>
                    <a:pt x="276530" y="93688"/>
                  </a:cubicBezTo>
                  <a:cubicBezTo>
                    <a:pt x="299263" y="66726"/>
                    <a:pt x="317919" y="36678"/>
                    <a:pt x="341960" y="10795"/>
                  </a:cubicBezTo>
                  <a:cubicBezTo>
                    <a:pt x="346964" y="5398"/>
                    <a:pt x="351053" y="115"/>
                    <a:pt x="358978" y="0"/>
                  </a:cubicBezTo>
                  <a:close/>
                </a:path>
              </a:pathLst>
            </a:custGeom>
            <a:solidFill>
              <a:srgbClr val="05960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54" name="Google Shape;154;p1"/>
            <p:cNvSpPr/>
            <p:nvPr/>
          </p:nvSpPr>
          <p:spPr>
            <a:xfrm>
              <a:off x="4100873" y="578358"/>
              <a:ext cx="359016" cy="446342"/>
            </a:xfrm>
            <a:custGeom>
              <a:rect b="b" l="l" r="r" t="t"/>
              <a:pathLst>
                <a:path extrusionOk="0" h="446342" w="359016">
                  <a:moveTo>
                    <a:pt x="0" y="0"/>
                  </a:moveTo>
                  <a:cubicBezTo>
                    <a:pt x="5283" y="571"/>
                    <a:pt x="9042" y="3022"/>
                    <a:pt x="12459" y="7391"/>
                  </a:cubicBezTo>
                  <a:cubicBezTo>
                    <a:pt x="65354" y="74816"/>
                    <a:pt x="118275" y="142189"/>
                    <a:pt x="171539" y="209321"/>
                  </a:cubicBezTo>
                  <a:cubicBezTo>
                    <a:pt x="207239" y="254343"/>
                    <a:pt x="243738" y="298742"/>
                    <a:pt x="279362" y="343853"/>
                  </a:cubicBezTo>
                  <a:cubicBezTo>
                    <a:pt x="306172" y="377813"/>
                    <a:pt x="335432" y="409867"/>
                    <a:pt x="359016" y="446342"/>
                  </a:cubicBezTo>
                  <a:cubicBezTo>
                    <a:pt x="259956" y="441681"/>
                    <a:pt x="179425" y="400621"/>
                    <a:pt x="119291" y="321780"/>
                  </a:cubicBezTo>
                  <a:cubicBezTo>
                    <a:pt x="69736" y="256807"/>
                    <a:pt x="44437" y="180772"/>
                    <a:pt x="24473" y="102781"/>
                  </a:cubicBezTo>
                  <a:cubicBezTo>
                    <a:pt x="15735" y="68669"/>
                    <a:pt x="8128" y="34265"/>
                    <a:pt x="0" y="0"/>
                  </a:cubicBezTo>
                  <a:close/>
                </a:path>
              </a:pathLst>
            </a:custGeom>
            <a:solidFill>
              <a:srgbClr val="05960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55" name="Google Shape;155;p1"/>
            <p:cNvSpPr/>
            <p:nvPr/>
          </p:nvSpPr>
          <p:spPr>
            <a:xfrm>
              <a:off x="479947" y="716139"/>
              <a:ext cx="133299" cy="570027"/>
            </a:xfrm>
            <a:custGeom>
              <a:rect b="b" l="l" r="r" t="t"/>
              <a:pathLst>
                <a:path extrusionOk="0" h="570027" w="133299">
                  <a:moveTo>
                    <a:pt x="124689" y="0"/>
                  </a:moveTo>
                  <a:cubicBezTo>
                    <a:pt x="133299" y="2553"/>
                    <a:pt x="132436" y="9106"/>
                    <a:pt x="132982" y="14936"/>
                  </a:cubicBezTo>
                  <a:cubicBezTo>
                    <a:pt x="126899" y="20383"/>
                    <a:pt x="127915" y="27686"/>
                    <a:pt x="127775" y="34710"/>
                  </a:cubicBezTo>
                  <a:cubicBezTo>
                    <a:pt x="125209" y="167005"/>
                    <a:pt x="132487" y="299389"/>
                    <a:pt x="122276" y="431673"/>
                  </a:cubicBezTo>
                  <a:cubicBezTo>
                    <a:pt x="118783" y="476936"/>
                    <a:pt x="121692" y="522694"/>
                    <a:pt x="121692" y="568223"/>
                  </a:cubicBezTo>
                  <a:cubicBezTo>
                    <a:pt x="105372" y="570027"/>
                    <a:pt x="99670" y="555968"/>
                    <a:pt x="91973" y="546722"/>
                  </a:cubicBezTo>
                  <a:cubicBezTo>
                    <a:pt x="19863" y="459905"/>
                    <a:pt x="0" y="361087"/>
                    <a:pt x="24905" y="251841"/>
                  </a:cubicBezTo>
                  <a:cubicBezTo>
                    <a:pt x="39827" y="186436"/>
                    <a:pt x="65088" y="124981"/>
                    <a:pt x="94336" y="65050"/>
                  </a:cubicBezTo>
                  <a:cubicBezTo>
                    <a:pt x="104826" y="43535"/>
                    <a:pt x="110782" y="19786"/>
                    <a:pt x="124689" y="0"/>
                  </a:cubicBezTo>
                  <a:close/>
                </a:path>
              </a:pathLst>
            </a:custGeom>
            <a:solidFill>
              <a:srgbClr val="05750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56" name="Google Shape;156;p1"/>
            <p:cNvSpPr/>
            <p:nvPr/>
          </p:nvSpPr>
          <p:spPr>
            <a:xfrm>
              <a:off x="4652692" y="718403"/>
              <a:ext cx="122999" cy="563683"/>
            </a:xfrm>
            <a:custGeom>
              <a:rect b="b" l="l" r="r" t="t"/>
              <a:pathLst>
                <a:path extrusionOk="0" h="563683" w="122999">
                  <a:moveTo>
                    <a:pt x="1486" y="0"/>
                  </a:moveTo>
                  <a:cubicBezTo>
                    <a:pt x="3620" y="114"/>
                    <a:pt x="5740" y="241"/>
                    <a:pt x="7874" y="368"/>
                  </a:cubicBezTo>
                  <a:cubicBezTo>
                    <a:pt x="55308" y="96038"/>
                    <a:pt x="102819" y="192036"/>
                    <a:pt x="114274" y="300050"/>
                  </a:cubicBezTo>
                  <a:cubicBezTo>
                    <a:pt x="122999" y="382397"/>
                    <a:pt x="101778" y="458102"/>
                    <a:pt x="51117" y="524421"/>
                  </a:cubicBezTo>
                  <a:cubicBezTo>
                    <a:pt x="42024" y="536321"/>
                    <a:pt x="34074" y="549466"/>
                    <a:pt x="21793" y="558838"/>
                  </a:cubicBezTo>
                  <a:cubicBezTo>
                    <a:pt x="19748" y="560388"/>
                    <a:pt x="17808" y="562026"/>
                    <a:pt x="15694" y="562849"/>
                  </a:cubicBezTo>
                  <a:cubicBezTo>
                    <a:pt x="13579" y="563673"/>
                    <a:pt x="11290" y="563683"/>
                    <a:pt x="8547" y="561975"/>
                  </a:cubicBezTo>
                  <a:cubicBezTo>
                    <a:pt x="9118" y="495440"/>
                    <a:pt x="6172" y="429057"/>
                    <a:pt x="3658" y="362572"/>
                  </a:cubicBezTo>
                  <a:cubicBezTo>
                    <a:pt x="0" y="265684"/>
                    <a:pt x="2756" y="168567"/>
                    <a:pt x="2527" y="71539"/>
                  </a:cubicBezTo>
                  <a:cubicBezTo>
                    <a:pt x="2477" y="48323"/>
                    <a:pt x="1498" y="25120"/>
                    <a:pt x="952" y="1905"/>
                  </a:cubicBezTo>
                  <a:cubicBezTo>
                    <a:pt x="952" y="1905"/>
                    <a:pt x="1486" y="0"/>
                    <a:pt x="1486" y="0"/>
                  </a:cubicBezTo>
                  <a:close/>
                </a:path>
              </a:pathLst>
            </a:custGeom>
            <a:solidFill>
              <a:srgbClr val="05750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57" name="Google Shape;157;p1"/>
            <p:cNvSpPr/>
            <p:nvPr/>
          </p:nvSpPr>
          <p:spPr>
            <a:xfrm>
              <a:off x="598730" y="731075"/>
              <a:ext cx="122847" cy="553288"/>
            </a:xfrm>
            <a:custGeom>
              <a:rect b="b" l="l" r="r" t="t"/>
              <a:pathLst>
                <a:path extrusionOk="0" h="553288" w="122847">
                  <a:moveTo>
                    <a:pt x="14199" y="0"/>
                  </a:moveTo>
                  <a:cubicBezTo>
                    <a:pt x="63754" y="89726"/>
                    <a:pt x="104495" y="182346"/>
                    <a:pt x="114453" y="286194"/>
                  </a:cubicBezTo>
                  <a:cubicBezTo>
                    <a:pt x="122847" y="373659"/>
                    <a:pt x="96888" y="449491"/>
                    <a:pt x="41110" y="515823"/>
                  </a:cubicBezTo>
                  <a:cubicBezTo>
                    <a:pt x="29705" y="529386"/>
                    <a:pt x="21069" y="546391"/>
                    <a:pt x="2908" y="553288"/>
                  </a:cubicBezTo>
                  <a:cubicBezTo>
                    <a:pt x="2908" y="507758"/>
                    <a:pt x="0" y="462000"/>
                    <a:pt x="3492" y="416737"/>
                  </a:cubicBezTo>
                  <a:cubicBezTo>
                    <a:pt x="13703" y="284454"/>
                    <a:pt x="6426" y="152070"/>
                    <a:pt x="8992" y="19774"/>
                  </a:cubicBezTo>
                  <a:cubicBezTo>
                    <a:pt x="9131" y="12750"/>
                    <a:pt x="8115" y="5448"/>
                    <a:pt x="14199" y="0"/>
                  </a:cubicBezTo>
                  <a:close/>
                </a:path>
              </a:pathLst>
            </a:custGeom>
            <a:solidFill>
              <a:srgbClr val="05960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58" name="Google Shape;158;p1"/>
            <p:cNvSpPr/>
            <p:nvPr/>
          </p:nvSpPr>
          <p:spPr>
            <a:xfrm>
              <a:off x="4542152" y="720303"/>
              <a:ext cx="119659" cy="560083"/>
            </a:xfrm>
            <a:custGeom>
              <a:rect b="b" l="l" r="r" t="t"/>
              <a:pathLst>
                <a:path extrusionOk="0" h="560083" w="119659">
                  <a:moveTo>
                    <a:pt x="111493" y="0"/>
                  </a:moveTo>
                  <a:cubicBezTo>
                    <a:pt x="112039" y="23216"/>
                    <a:pt x="113017" y="46431"/>
                    <a:pt x="113068" y="69647"/>
                  </a:cubicBezTo>
                  <a:cubicBezTo>
                    <a:pt x="113297" y="166662"/>
                    <a:pt x="110541" y="263792"/>
                    <a:pt x="114198" y="360667"/>
                  </a:cubicBezTo>
                  <a:cubicBezTo>
                    <a:pt x="116713" y="427151"/>
                    <a:pt x="119659" y="493547"/>
                    <a:pt x="119088" y="560083"/>
                  </a:cubicBezTo>
                  <a:cubicBezTo>
                    <a:pt x="75247" y="526732"/>
                    <a:pt x="46355" y="482423"/>
                    <a:pt x="26048" y="432041"/>
                  </a:cubicBezTo>
                  <a:cubicBezTo>
                    <a:pt x="1410" y="370840"/>
                    <a:pt x="0" y="307556"/>
                    <a:pt x="13881" y="244221"/>
                  </a:cubicBezTo>
                  <a:cubicBezTo>
                    <a:pt x="32880" y="157607"/>
                    <a:pt x="67132" y="76683"/>
                    <a:pt x="111493" y="0"/>
                  </a:cubicBezTo>
                  <a:close/>
                </a:path>
              </a:pathLst>
            </a:custGeom>
            <a:solidFill>
              <a:srgbClr val="05960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59" name="Google Shape;159;p1"/>
            <p:cNvSpPr/>
            <p:nvPr/>
          </p:nvSpPr>
          <p:spPr>
            <a:xfrm>
              <a:off x="2526735" y="4051253"/>
              <a:ext cx="207810" cy="206248"/>
            </a:xfrm>
            <a:custGeom>
              <a:rect b="b" l="l" r="r" t="t"/>
              <a:pathLst>
                <a:path extrusionOk="0" h="206248" w="207810">
                  <a:moveTo>
                    <a:pt x="112192" y="1689"/>
                  </a:moveTo>
                  <a:cubicBezTo>
                    <a:pt x="135153" y="0"/>
                    <a:pt x="155842" y="10121"/>
                    <a:pt x="173050" y="25565"/>
                  </a:cubicBezTo>
                  <a:cubicBezTo>
                    <a:pt x="194793" y="45098"/>
                    <a:pt x="207772" y="72428"/>
                    <a:pt x="207785" y="98870"/>
                  </a:cubicBezTo>
                  <a:cubicBezTo>
                    <a:pt x="207810" y="123253"/>
                    <a:pt x="197765" y="150089"/>
                    <a:pt x="178765" y="169964"/>
                  </a:cubicBezTo>
                  <a:cubicBezTo>
                    <a:pt x="156578" y="193129"/>
                    <a:pt x="127965" y="202031"/>
                    <a:pt x="95047" y="206248"/>
                  </a:cubicBezTo>
                  <a:cubicBezTo>
                    <a:pt x="74447" y="203492"/>
                    <a:pt x="54635" y="194196"/>
                    <a:pt x="37109" y="179578"/>
                  </a:cubicBezTo>
                  <a:cubicBezTo>
                    <a:pt x="13831" y="160210"/>
                    <a:pt x="3594" y="131584"/>
                    <a:pt x="1740" y="105118"/>
                  </a:cubicBezTo>
                  <a:cubicBezTo>
                    <a:pt x="0" y="80023"/>
                    <a:pt x="12941" y="53505"/>
                    <a:pt x="31991" y="33159"/>
                  </a:cubicBezTo>
                  <a:cubicBezTo>
                    <a:pt x="53734" y="9970"/>
                    <a:pt x="82791" y="3835"/>
                    <a:pt x="112192" y="1689"/>
                  </a:cubicBezTo>
                  <a:close/>
                </a:path>
              </a:pathLst>
            </a:custGeom>
            <a:solidFill>
              <a:srgbClr val="05960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60" name="Google Shape;160;p1"/>
            <p:cNvSpPr/>
            <p:nvPr/>
          </p:nvSpPr>
          <p:spPr>
            <a:xfrm>
              <a:off x="965939" y="3219153"/>
              <a:ext cx="118250" cy="175844"/>
            </a:xfrm>
            <a:custGeom>
              <a:rect b="b" l="l" r="r" t="t"/>
              <a:pathLst>
                <a:path extrusionOk="0" h="175844" w="118250">
                  <a:moveTo>
                    <a:pt x="0" y="0"/>
                  </a:moveTo>
                  <a:lnTo>
                    <a:pt x="118250" y="0"/>
                  </a:lnTo>
                  <a:cubicBezTo>
                    <a:pt x="112395" y="36614"/>
                    <a:pt x="97511" y="70891"/>
                    <a:pt x="91085" y="107505"/>
                  </a:cubicBezTo>
                  <a:cubicBezTo>
                    <a:pt x="87122" y="130277"/>
                    <a:pt x="88811" y="153518"/>
                    <a:pt x="82703" y="175844"/>
                  </a:cubicBezTo>
                  <a:cubicBezTo>
                    <a:pt x="39840" y="124600"/>
                    <a:pt x="15253" y="64770"/>
                    <a:pt x="0" y="0"/>
                  </a:cubicBezTo>
                  <a:close/>
                </a:path>
              </a:pathLst>
            </a:custGeom>
            <a:solidFill>
              <a:srgbClr val="7C0B3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61" name="Google Shape;161;p1"/>
            <p:cNvSpPr/>
            <p:nvPr/>
          </p:nvSpPr>
          <p:spPr>
            <a:xfrm>
              <a:off x="4179670" y="3219352"/>
              <a:ext cx="75768" cy="114744"/>
            </a:xfrm>
            <a:custGeom>
              <a:rect b="b" l="l" r="r" t="t"/>
              <a:pathLst>
                <a:path extrusionOk="0" h="114744" w="75768">
                  <a:moveTo>
                    <a:pt x="0" y="0"/>
                  </a:moveTo>
                  <a:lnTo>
                    <a:pt x="75768" y="0"/>
                  </a:lnTo>
                  <a:cubicBezTo>
                    <a:pt x="62344" y="39408"/>
                    <a:pt x="55194" y="80391"/>
                    <a:pt x="30975" y="114744"/>
                  </a:cubicBezTo>
                  <a:cubicBezTo>
                    <a:pt x="20650" y="76492"/>
                    <a:pt x="10325" y="38252"/>
                    <a:pt x="0" y="0"/>
                  </a:cubicBezTo>
                  <a:close/>
                </a:path>
              </a:pathLst>
            </a:custGeom>
            <a:solidFill>
              <a:srgbClr val="7C0B3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62" name="Google Shape;162;p1"/>
            <p:cNvSpPr/>
            <p:nvPr/>
          </p:nvSpPr>
          <p:spPr>
            <a:xfrm>
              <a:off x="1094461" y="1040430"/>
              <a:ext cx="11189" cy="13068"/>
            </a:xfrm>
            <a:custGeom>
              <a:rect b="b" l="l" r="r" t="t"/>
              <a:pathLst>
                <a:path extrusionOk="0" h="13068" w="11189">
                  <a:moveTo>
                    <a:pt x="0" y="3302"/>
                  </a:moveTo>
                  <a:cubicBezTo>
                    <a:pt x="3226" y="0"/>
                    <a:pt x="6998" y="203"/>
                    <a:pt x="9106" y="3746"/>
                  </a:cubicBezTo>
                  <a:cubicBezTo>
                    <a:pt x="11189" y="7265"/>
                    <a:pt x="8331" y="10464"/>
                    <a:pt x="5702" y="13068"/>
                  </a:cubicBezTo>
                  <a:cubicBezTo>
                    <a:pt x="3797" y="9817"/>
                    <a:pt x="1892" y="6553"/>
                    <a:pt x="0" y="3302"/>
                  </a:cubicBezTo>
                  <a:close/>
                </a:path>
              </a:pathLst>
            </a:custGeom>
            <a:solidFill>
              <a:srgbClr val="05960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63" name="Google Shape;163;p1"/>
            <p:cNvSpPr/>
            <p:nvPr/>
          </p:nvSpPr>
          <p:spPr>
            <a:xfrm>
              <a:off x="5033254" y="2965904"/>
              <a:ext cx="7594" cy="9592"/>
            </a:xfrm>
            <a:custGeom>
              <a:rect b="b" l="l" r="r" t="t"/>
              <a:pathLst>
                <a:path extrusionOk="0" h="9592" w="7594">
                  <a:moveTo>
                    <a:pt x="1694" y="359"/>
                  </a:moveTo>
                  <a:cubicBezTo>
                    <a:pt x="2696" y="0"/>
                    <a:pt x="4007" y="429"/>
                    <a:pt x="4648" y="1260"/>
                  </a:cubicBezTo>
                  <a:cubicBezTo>
                    <a:pt x="7594" y="5032"/>
                    <a:pt x="3530" y="7229"/>
                    <a:pt x="1194" y="9592"/>
                  </a:cubicBezTo>
                  <a:cubicBezTo>
                    <a:pt x="559" y="7826"/>
                    <a:pt x="368" y="6023"/>
                    <a:pt x="597" y="4182"/>
                  </a:cubicBezTo>
                  <a:cubicBezTo>
                    <a:pt x="0" y="1864"/>
                    <a:pt x="692" y="718"/>
                    <a:pt x="1694" y="359"/>
                  </a:cubicBezTo>
                  <a:close/>
                </a:path>
              </a:pathLst>
            </a:custGeom>
            <a:solidFill>
              <a:srgbClr val="05960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64" name="Google Shape;164;p1"/>
            <p:cNvSpPr/>
            <p:nvPr/>
          </p:nvSpPr>
          <p:spPr>
            <a:xfrm>
              <a:off x="4159326" y="1036664"/>
              <a:ext cx="9512" cy="4928"/>
            </a:xfrm>
            <a:custGeom>
              <a:rect b="b" l="l" r="r" t="t"/>
              <a:pathLst>
                <a:path extrusionOk="0" h="4928" w="9512">
                  <a:moveTo>
                    <a:pt x="2540" y="1244"/>
                  </a:moveTo>
                  <a:cubicBezTo>
                    <a:pt x="5575" y="0"/>
                    <a:pt x="8281" y="953"/>
                    <a:pt x="9512" y="4407"/>
                  </a:cubicBezTo>
                  <a:cubicBezTo>
                    <a:pt x="7239" y="4584"/>
                    <a:pt x="4991" y="4749"/>
                    <a:pt x="2718" y="4928"/>
                  </a:cubicBezTo>
                  <a:cubicBezTo>
                    <a:pt x="241" y="3949"/>
                    <a:pt x="0" y="2286"/>
                    <a:pt x="2540" y="1244"/>
                  </a:cubicBezTo>
                  <a:close/>
                </a:path>
              </a:pathLst>
            </a:custGeom>
            <a:solidFill>
              <a:srgbClr val="05960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65" name="Google Shape;165;p1"/>
            <p:cNvSpPr/>
            <p:nvPr/>
          </p:nvSpPr>
          <p:spPr>
            <a:xfrm>
              <a:off x="139849" y="1913299"/>
              <a:ext cx="9030" cy="6874"/>
            </a:xfrm>
            <a:custGeom>
              <a:rect b="b" l="l" r="r" t="t"/>
              <a:pathLst>
                <a:path extrusionOk="0" h="6874" w="9030">
                  <a:moveTo>
                    <a:pt x="2573" y="1808"/>
                  </a:moveTo>
                  <a:cubicBezTo>
                    <a:pt x="4965" y="0"/>
                    <a:pt x="6886" y="4998"/>
                    <a:pt x="9030" y="6874"/>
                  </a:cubicBezTo>
                  <a:cubicBezTo>
                    <a:pt x="6020" y="6671"/>
                    <a:pt x="2997" y="6468"/>
                    <a:pt x="0" y="6252"/>
                  </a:cubicBezTo>
                  <a:cubicBezTo>
                    <a:pt x="927" y="3769"/>
                    <a:pt x="1776" y="2410"/>
                    <a:pt x="2573" y="1808"/>
                  </a:cubicBezTo>
                  <a:close/>
                </a:path>
              </a:pathLst>
            </a:custGeom>
            <a:solidFill>
              <a:srgbClr val="05960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66" name="Google Shape;166;p1"/>
            <p:cNvSpPr/>
            <p:nvPr/>
          </p:nvSpPr>
          <p:spPr>
            <a:xfrm>
              <a:off x="4318227" y="2690415"/>
              <a:ext cx="6401" cy="3747"/>
            </a:xfrm>
            <a:custGeom>
              <a:rect b="b" l="l" r="r" t="t"/>
              <a:pathLst>
                <a:path extrusionOk="0" h="3747" w="6401">
                  <a:moveTo>
                    <a:pt x="2985" y="622"/>
                  </a:moveTo>
                  <a:cubicBezTo>
                    <a:pt x="5245" y="0"/>
                    <a:pt x="6401" y="1346"/>
                    <a:pt x="6198" y="3721"/>
                  </a:cubicBezTo>
                  <a:lnTo>
                    <a:pt x="4280" y="3747"/>
                  </a:lnTo>
                  <a:lnTo>
                    <a:pt x="2362" y="3543"/>
                  </a:lnTo>
                  <a:cubicBezTo>
                    <a:pt x="0" y="2654"/>
                    <a:pt x="127" y="1435"/>
                    <a:pt x="2985" y="622"/>
                  </a:cubicBezTo>
                  <a:close/>
                </a:path>
              </a:pathLst>
            </a:custGeom>
            <a:solidFill>
              <a:srgbClr val="05960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67" name="Google Shape;167;p1"/>
            <p:cNvSpPr/>
            <p:nvPr/>
          </p:nvSpPr>
          <p:spPr>
            <a:xfrm>
              <a:off x="4654178" y="713311"/>
              <a:ext cx="6388" cy="5461"/>
            </a:xfrm>
            <a:custGeom>
              <a:rect b="b" l="l" r="r" t="t"/>
              <a:pathLst>
                <a:path extrusionOk="0" h="5461" w="6388">
                  <a:moveTo>
                    <a:pt x="2108" y="774"/>
                  </a:moveTo>
                  <a:cubicBezTo>
                    <a:pt x="5588" y="0"/>
                    <a:pt x="6388" y="2553"/>
                    <a:pt x="6388" y="5461"/>
                  </a:cubicBezTo>
                  <a:cubicBezTo>
                    <a:pt x="4254" y="5334"/>
                    <a:pt x="2134" y="5207"/>
                    <a:pt x="0" y="5093"/>
                  </a:cubicBezTo>
                  <a:cubicBezTo>
                    <a:pt x="686" y="3594"/>
                    <a:pt x="1130" y="977"/>
                    <a:pt x="2108" y="774"/>
                  </a:cubicBezTo>
                  <a:close/>
                </a:path>
              </a:pathLst>
            </a:custGeom>
            <a:solidFill>
              <a:srgbClr val="05960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68" name="Google Shape;168;p1"/>
            <p:cNvSpPr/>
            <p:nvPr/>
          </p:nvSpPr>
          <p:spPr>
            <a:xfrm>
              <a:off x="3393679" y="4337962"/>
              <a:ext cx="6566" cy="6312"/>
            </a:xfrm>
            <a:custGeom>
              <a:rect b="b" l="l" r="r" t="t"/>
              <a:pathLst>
                <a:path extrusionOk="0" h="6312" w="6566">
                  <a:moveTo>
                    <a:pt x="1816" y="0"/>
                  </a:moveTo>
                  <a:cubicBezTo>
                    <a:pt x="4064" y="1169"/>
                    <a:pt x="6566" y="2540"/>
                    <a:pt x="4725" y="5435"/>
                  </a:cubicBezTo>
                  <a:cubicBezTo>
                    <a:pt x="4191" y="6312"/>
                    <a:pt x="1625" y="5880"/>
                    <a:pt x="0" y="6058"/>
                  </a:cubicBezTo>
                  <a:cubicBezTo>
                    <a:pt x="597" y="4051"/>
                    <a:pt x="1207" y="2020"/>
                    <a:pt x="1816" y="0"/>
                  </a:cubicBezTo>
                  <a:close/>
                </a:path>
              </a:pathLst>
            </a:custGeom>
            <a:solidFill>
              <a:srgbClr val="05960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69" name="Google Shape;169;p1"/>
            <p:cNvSpPr/>
            <p:nvPr/>
          </p:nvSpPr>
          <p:spPr>
            <a:xfrm>
              <a:off x="5111373" y="1914723"/>
              <a:ext cx="7112" cy="4077"/>
            </a:xfrm>
            <a:custGeom>
              <a:rect b="b" l="l" r="r" t="t"/>
              <a:pathLst>
                <a:path extrusionOk="0" h="4077" w="7112">
                  <a:moveTo>
                    <a:pt x="0" y="4077"/>
                  </a:moveTo>
                  <a:lnTo>
                    <a:pt x="7112" y="0"/>
                  </a:lnTo>
                  <a:close/>
                </a:path>
              </a:pathLst>
            </a:custGeom>
            <a:solidFill>
              <a:srgbClr val="05960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70" name="Google Shape;170;p1"/>
            <p:cNvSpPr/>
            <p:nvPr/>
          </p:nvSpPr>
          <p:spPr>
            <a:xfrm>
              <a:off x="1955042" y="3682506"/>
              <a:ext cx="5943" cy="6819"/>
            </a:xfrm>
            <a:custGeom>
              <a:rect b="b" l="l" r="r" t="t"/>
              <a:pathLst>
                <a:path extrusionOk="0" h="6819" w="5943">
                  <a:moveTo>
                    <a:pt x="5943" y="419"/>
                  </a:moveTo>
                  <a:cubicBezTo>
                    <a:pt x="5054" y="2553"/>
                    <a:pt x="4153" y="4686"/>
                    <a:pt x="3251" y="6819"/>
                  </a:cubicBezTo>
                  <a:cubicBezTo>
                    <a:pt x="1143" y="5155"/>
                    <a:pt x="0" y="2997"/>
                    <a:pt x="1803" y="711"/>
                  </a:cubicBezTo>
                  <a:cubicBezTo>
                    <a:pt x="2387" y="0"/>
                    <a:pt x="4521" y="470"/>
                    <a:pt x="5943" y="419"/>
                  </a:cubicBezTo>
                  <a:close/>
                </a:path>
              </a:pathLst>
            </a:custGeom>
            <a:solidFill>
              <a:srgbClr val="05750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71" name="Google Shape;171;p1"/>
            <p:cNvSpPr/>
            <p:nvPr/>
          </p:nvSpPr>
          <p:spPr>
            <a:xfrm>
              <a:off x="1876838" y="4119495"/>
              <a:ext cx="597852" cy="209215"/>
            </a:xfrm>
            <a:custGeom>
              <a:rect b="b" l="l" r="r" t="t"/>
              <a:pathLst>
                <a:path extrusionOk="0" h="209215" w="597852">
                  <a:moveTo>
                    <a:pt x="403733" y="526"/>
                  </a:moveTo>
                  <a:cubicBezTo>
                    <a:pt x="441494" y="2106"/>
                    <a:pt x="478587" y="10723"/>
                    <a:pt x="514058" y="25421"/>
                  </a:cubicBezTo>
                  <a:cubicBezTo>
                    <a:pt x="543230" y="37524"/>
                    <a:pt x="575348" y="44814"/>
                    <a:pt x="597852" y="69769"/>
                  </a:cubicBezTo>
                  <a:cubicBezTo>
                    <a:pt x="499720" y="92857"/>
                    <a:pt x="401587" y="115958"/>
                    <a:pt x="303467" y="139098"/>
                  </a:cubicBezTo>
                  <a:cubicBezTo>
                    <a:pt x="205321" y="162263"/>
                    <a:pt x="107188" y="185479"/>
                    <a:pt x="9030" y="208555"/>
                  </a:cubicBezTo>
                  <a:cubicBezTo>
                    <a:pt x="6185" y="209215"/>
                    <a:pt x="3010" y="208377"/>
                    <a:pt x="0" y="208250"/>
                  </a:cubicBezTo>
                  <a:cubicBezTo>
                    <a:pt x="22860" y="183345"/>
                    <a:pt x="49416" y="162542"/>
                    <a:pt x="76162" y="142273"/>
                  </a:cubicBezTo>
                  <a:cubicBezTo>
                    <a:pt x="113563" y="113927"/>
                    <a:pt x="152210" y="87257"/>
                    <a:pt x="191224" y="60993"/>
                  </a:cubicBezTo>
                  <a:cubicBezTo>
                    <a:pt x="244754" y="24900"/>
                    <a:pt x="303187" y="6663"/>
                    <a:pt x="365785" y="1329"/>
                  </a:cubicBezTo>
                  <a:cubicBezTo>
                    <a:pt x="378485" y="255"/>
                    <a:pt x="391146" y="0"/>
                    <a:pt x="403733" y="526"/>
                  </a:cubicBezTo>
                  <a:close/>
                </a:path>
              </a:pathLst>
            </a:custGeom>
            <a:solidFill>
              <a:srgbClr val="05960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72" name="Google Shape;172;p1"/>
            <p:cNvSpPr/>
            <p:nvPr/>
          </p:nvSpPr>
          <p:spPr>
            <a:xfrm>
              <a:off x="1869682" y="4182218"/>
              <a:ext cx="602272" cy="188443"/>
            </a:xfrm>
            <a:custGeom>
              <a:rect b="b" l="l" r="r" t="t"/>
              <a:pathLst>
                <a:path extrusionOk="0" h="188443" w="602272">
                  <a:moveTo>
                    <a:pt x="597840" y="0"/>
                  </a:moveTo>
                  <a:cubicBezTo>
                    <a:pt x="602272" y="5055"/>
                    <a:pt x="599338" y="8953"/>
                    <a:pt x="596024" y="13119"/>
                  </a:cubicBezTo>
                  <a:cubicBezTo>
                    <a:pt x="585292" y="26543"/>
                    <a:pt x="574548" y="39954"/>
                    <a:pt x="564172" y="53683"/>
                  </a:cubicBezTo>
                  <a:cubicBezTo>
                    <a:pt x="485305" y="157938"/>
                    <a:pt x="373799" y="188443"/>
                    <a:pt x="250825" y="188189"/>
                  </a:cubicBezTo>
                  <a:cubicBezTo>
                    <a:pt x="221259" y="188138"/>
                    <a:pt x="190525" y="185446"/>
                    <a:pt x="160680" y="179909"/>
                  </a:cubicBezTo>
                  <a:cubicBezTo>
                    <a:pt x="107302" y="170041"/>
                    <a:pt x="53594" y="161849"/>
                    <a:pt x="1803" y="144780"/>
                  </a:cubicBezTo>
                  <a:cubicBezTo>
                    <a:pt x="1207" y="142748"/>
                    <a:pt x="609" y="140742"/>
                    <a:pt x="0" y="138709"/>
                  </a:cubicBezTo>
                  <a:lnTo>
                    <a:pt x="0" y="138481"/>
                  </a:lnTo>
                  <a:cubicBezTo>
                    <a:pt x="3010" y="138608"/>
                    <a:pt x="6198" y="139447"/>
                    <a:pt x="9030" y="138786"/>
                  </a:cubicBezTo>
                  <a:cubicBezTo>
                    <a:pt x="107201" y="115710"/>
                    <a:pt x="205333" y="92494"/>
                    <a:pt x="303467" y="69329"/>
                  </a:cubicBezTo>
                  <a:cubicBezTo>
                    <a:pt x="401587" y="46190"/>
                    <a:pt x="499719" y="23089"/>
                    <a:pt x="597840" y="0"/>
                  </a:cubicBezTo>
                  <a:close/>
                </a:path>
              </a:pathLst>
            </a:custGeom>
            <a:solidFill>
              <a:srgbClr val="05750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73" name="Google Shape;173;p1"/>
            <p:cNvSpPr/>
            <p:nvPr/>
          </p:nvSpPr>
          <p:spPr>
            <a:xfrm>
              <a:off x="2538508" y="4041257"/>
              <a:ext cx="208039" cy="206248"/>
            </a:xfrm>
            <a:custGeom>
              <a:rect b="b" l="l" r="r" t="t"/>
              <a:pathLst>
                <a:path extrusionOk="0" h="206248" w="208039">
                  <a:moveTo>
                    <a:pt x="95720" y="1689"/>
                  </a:moveTo>
                  <a:cubicBezTo>
                    <a:pt x="125159" y="3835"/>
                    <a:pt x="154255" y="9994"/>
                    <a:pt x="176009" y="33160"/>
                  </a:cubicBezTo>
                  <a:cubicBezTo>
                    <a:pt x="195098" y="53505"/>
                    <a:pt x="208039" y="80035"/>
                    <a:pt x="206299" y="105118"/>
                  </a:cubicBezTo>
                  <a:cubicBezTo>
                    <a:pt x="204445" y="131585"/>
                    <a:pt x="194183" y="160236"/>
                    <a:pt x="170904" y="179603"/>
                  </a:cubicBezTo>
                  <a:cubicBezTo>
                    <a:pt x="153353" y="194196"/>
                    <a:pt x="133515" y="203492"/>
                    <a:pt x="112903" y="206248"/>
                  </a:cubicBezTo>
                  <a:cubicBezTo>
                    <a:pt x="79934" y="202031"/>
                    <a:pt x="51283" y="193154"/>
                    <a:pt x="29070" y="169964"/>
                  </a:cubicBezTo>
                  <a:cubicBezTo>
                    <a:pt x="10059" y="150114"/>
                    <a:pt x="0" y="123279"/>
                    <a:pt x="26" y="98894"/>
                  </a:cubicBezTo>
                  <a:cubicBezTo>
                    <a:pt x="38" y="72453"/>
                    <a:pt x="13056" y="45098"/>
                    <a:pt x="34811" y="25565"/>
                  </a:cubicBezTo>
                  <a:cubicBezTo>
                    <a:pt x="52032" y="10122"/>
                    <a:pt x="72733" y="0"/>
                    <a:pt x="95720" y="1689"/>
                  </a:cubicBezTo>
                  <a:close/>
                </a:path>
              </a:pathLst>
            </a:custGeom>
            <a:solidFill>
              <a:srgbClr val="05960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74" name="Google Shape;174;p1"/>
            <p:cNvSpPr/>
            <p:nvPr/>
          </p:nvSpPr>
          <p:spPr>
            <a:xfrm>
              <a:off x="2512300" y="4034757"/>
              <a:ext cx="238938" cy="231699"/>
            </a:xfrm>
            <a:custGeom>
              <a:rect b="b" l="l" r="r" t="t"/>
              <a:pathLst>
                <a:path extrusionOk="0" h="231699" w="238938">
                  <a:moveTo>
                    <a:pt x="119469" y="0"/>
                  </a:moveTo>
                  <a:cubicBezTo>
                    <a:pt x="185445" y="0"/>
                    <a:pt x="238938" y="51867"/>
                    <a:pt x="238938" y="115837"/>
                  </a:cubicBezTo>
                  <a:cubicBezTo>
                    <a:pt x="238938" y="179832"/>
                    <a:pt x="185445" y="231699"/>
                    <a:pt x="119469" y="231699"/>
                  </a:cubicBezTo>
                  <a:cubicBezTo>
                    <a:pt x="53467" y="231699"/>
                    <a:pt x="0" y="179832"/>
                    <a:pt x="0" y="115837"/>
                  </a:cubicBezTo>
                  <a:cubicBezTo>
                    <a:pt x="0" y="51867"/>
                    <a:pt x="53467" y="0"/>
                    <a:pt x="119469" y="0"/>
                  </a:cubicBezTo>
                  <a:close/>
                </a:path>
              </a:pathLst>
            </a:custGeom>
            <a:solidFill>
              <a:srgbClr val="05960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75" name="Google Shape;175;p1"/>
            <p:cNvSpPr/>
            <p:nvPr/>
          </p:nvSpPr>
          <p:spPr>
            <a:xfrm>
              <a:off x="0" y="3239741"/>
              <a:ext cx="282588" cy="193307"/>
            </a:xfrm>
            <a:custGeom>
              <a:rect b="b" l="l" r="r" t="t"/>
              <a:pathLst>
                <a:path extrusionOk="0" h="193307" w="282588">
                  <a:moveTo>
                    <a:pt x="246342" y="0"/>
                  </a:moveTo>
                  <a:lnTo>
                    <a:pt x="282588" y="76289"/>
                  </a:lnTo>
                  <a:lnTo>
                    <a:pt x="36246" y="193307"/>
                  </a:lnTo>
                  <a:lnTo>
                    <a:pt x="0" y="117031"/>
                  </a:lnTo>
                  <a:lnTo>
                    <a:pt x="246342"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76" name="Google Shape;176;p1"/>
            <p:cNvSpPr/>
            <p:nvPr/>
          </p:nvSpPr>
          <p:spPr>
            <a:xfrm>
              <a:off x="69676" y="3362127"/>
              <a:ext cx="368757" cy="364833"/>
            </a:xfrm>
            <a:custGeom>
              <a:rect b="b" l="l" r="r" t="t"/>
              <a:pathLst>
                <a:path extrusionOk="0" h="364833" w="368757">
                  <a:moveTo>
                    <a:pt x="232639" y="0"/>
                  </a:moveTo>
                  <a:lnTo>
                    <a:pt x="273710" y="67119"/>
                  </a:lnTo>
                  <a:lnTo>
                    <a:pt x="198590" y="233464"/>
                  </a:lnTo>
                  <a:lnTo>
                    <a:pt x="327304" y="154737"/>
                  </a:lnTo>
                  <a:lnTo>
                    <a:pt x="368757" y="222503"/>
                  </a:lnTo>
                  <a:lnTo>
                    <a:pt x="136106" y="364833"/>
                  </a:lnTo>
                  <a:lnTo>
                    <a:pt x="94653" y="297066"/>
                  </a:lnTo>
                  <a:lnTo>
                    <a:pt x="169101" y="131788"/>
                  </a:lnTo>
                  <a:lnTo>
                    <a:pt x="41351" y="209944"/>
                  </a:lnTo>
                  <a:lnTo>
                    <a:pt x="0" y="142329"/>
                  </a:lnTo>
                  <a:lnTo>
                    <a:pt x="232639"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77" name="Google Shape;177;p1"/>
            <p:cNvSpPr/>
            <p:nvPr/>
          </p:nvSpPr>
          <p:spPr>
            <a:xfrm>
              <a:off x="276090" y="3645420"/>
              <a:ext cx="297841" cy="290665"/>
            </a:xfrm>
            <a:custGeom>
              <a:rect b="b" l="l" r="r" t="t"/>
              <a:pathLst>
                <a:path extrusionOk="0" h="290665" w="297841">
                  <a:moveTo>
                    <a:pt x="165380" y="1486"/>
                  </a:moveTo>
                  <a:cubicBezTo>
                    <a:pt x="180175" y="0"/>
                    <a:pt x="195479" y="3378"/>
                    <a:pt x="211252" y="11608"/>
                  </a:cubicBezTo>
                  <a:cubicBezTo>
                    <a:pt x="227038" y="19850"/>
                    <a:pt x="243827" y="35027"/>
                    <a:pt x="261633" y="57150"/>
                  </a:cubicBezTo>
                  <a:cubicBezTo>
                    <a:pt x="283477" y="84315"/>
                    <a:pt x="295085" y="109068"/>
                    <a:pt x="296469" y="131445"/>
                  </a:cubicBezTo>
                  <a:cubicBezTo>
                    <a:pt x="297841" y="153810"/>
                    <a:pt x="288595" y="175222"/>
                    <a:pt x="268745" y="195656"/>
                  </a:cubicBezTo>
                  <a:lnTo>
                    <a:pt x="215316" y="136703"/>
                  </a:lnTo>
                  <a:cubicBezTo>
                    <a:pt x="223558" y="127343"/>
                    <a:pt x="227736" y="118301"/>
                    <a:pt x="227851" y="109537"/>
                  </a:cubicBezTo>
                  <a:cubicBezTo>
                    <a:pt x="227965" y="100762"/>
                    <a:pt x="224282" y="91758"/>
                    <a:pt x="216814" y="82474"/>
                  </a:cubicBezTo>
                  <a:cubicBezTo>
                    <a:pt x="210681" y="74841"/>
                    <a:pt x="204432" y="70396"/>
                    <a:pt x="198082" y="69126"/>
                  </a:cubicBezTo>
                  <a:cubicBezTo>
                    <a:pt x="191732" y="67869"/>
                    <a:pt x="186245" y="69101"/>
                    <a:pt x="181610" y="72847"/>
                  </a:cubicBezTo>
                  <a:cubicBezTo>
                    <a:pt x="178219" y="75552"/>
                    <a:pt x="176454" y="79604"/>
                    <a:pt x="176327" y="84976"/>
                  </a:cubicBezTo>
                  <a:cubicBezTo>
                    <a:pt x="176009" y="90310"/>
                    <a:pt x="179312" y="99771"/>
                    <a:pt x="186233" y="113309"/>
                  </a:cubicBezTo>
                  <a:cubicBezTo>
                    <a:pt x="203137" y="146964"/>
                    <a:pt x="213424" y="172567"/>
                    <a:pt x="217081" y="190081"/>
                  </a:cubicBezTo>
                  <a:cubicBezTo>
                    <a:pt x="220739" y="207594"/>
                    <a:pt x="220155" y="222949"/>
                    <a:pt x="215341" y="236144"/>
                  </a:cubicBezTo>
                  <a:cubicBezTo>
                    <a:pt x="210515" y="249314"/>
                    <a:pt x="202311" y="260579"/>
                    <a:pt x="190716" y="269926"/>
                  </a:cubicBezTo>
                  <a:cubicBezTo>
                    <a:pt x="177089" y="280886"/>
                    <a:pt x="161493" y="287211"/>
                    <a:pt x="143929" y="288925"/>
                  </a:cubicBezTo>
                  <a:cubicBezTo>
                    <a:pt x="126365" y="290665"/>
                    <a:pt x="109169" y="287134"/>
                    <a:pt x="92342" y="278384"/>
                  </a:cubicBezTo>
                  <a:cubicBezTo>
                    <a:pt x="75514" y="269647"/>
                    <a:pt x="58827" y="254990"/>
                    <a:pt x="42266" y="234404"/>
                  </a:cubicBezTo>
                  <a:cubicBezTo>
                    <a:pt x="13183" y="198260"/>
                    <a:pt x="0" y="167627"/>
                    <a:pt x="2718" y="142532"/>
                  </a:cubicBezTo>
                  <a:cubicBezTo>
                    <a:pt x="5436" y="117424"/>
                    <a:pt x="16777" y="95326"/>
                    <a:pt x="36754" y="76226"/>
                  </a:cubicBezTo>
                  <a:lnTo>
                    <a:pt x="90932" y="135535"/>
                  </a:lnTo>
                  <a:cubicBezTo>
                    <a:pt x="81877" y="145060"/>
                    <a:pt x="76365" y="154039"/>
                    <a:pt x="74397" y="162446"/>
                  </a:cubicBezTo>
                  <a:cubicBezTo>
                    <a:pt x="71234" y="176137"/>
                    <a:pt x="74714" y="189256"/>
                    <a:pt x="84823" y="201841"/>
                  </a:cubicBezTo>
                  <a:cubicBezTo>
                    <a:pt x="92355" y="211189"/>
                    <a:pt x="100368" y="216650"/>
                    <a:pt x="108852" y="218186"/>
                  </a:cubicBezTo>
                  <a:cubicBezTo>
                    <a:pt x="117322" y="219723"/>
                    <a:pt x="124460" y="218161"/>
                    <a:pt x="130264" y="213499"/>
                  </a:cubicBezTo>
                  <a:cubicBezTo>
                    <a:pt x="135763" y="209055"/>
                    <a:pt x="138760" y="202679"/>
                    <a:pt x="139217" y="194348"/>
                  </a:cubicBezTo>
                  <a:cubicBezTo>
                    <a:pt x="139675" y="186017"/>
                    <a:pt x="134760" y="171501"/>
                    <a:pt x="124473" y="150813"/>
                  </a:cubicBezTo>
                  <a:cubicBezTo>
                    <a:pt x="107772" y="116802"/>
                    <a:pt x="99860" y="89344"/>
                    <a:pt x="100711" y="68466"/>
                  </a:cubicBezTo>
                  <a:cubicBezTo>
                    <a:pt x="101486" y="47447"/>
                    <a:pt x="110173" y="30264"/>
                    <a:pt x="126797" y="16891"/>
                  </a:cubicBezTo>
                  <a:cubicBezTo>
                    <a:pt x="137719" y="8115"/>
                    <a:pt x="150571" y="2972"/>
                    <a:pt x="165380" y="1486"/>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78" name="Google Shape;178;p1"/>
            <p:cNvSpPr/>
            <p:nvPr/>
          </p:nvSpPr>
          <p:spPr>
            <a:xfrm>
              <a:off x="487237" y="3808785"/>
              <a:ext cx="312788" cy="313652"/>
            </a:xfrm>
            <a:custGeom>
              <a:rect b="b" l="l" r="r" t="t"/>
              <a:pathLst>
                <a:path extrusionOk="0" h="313652" w="312788">
                  <a:moveTo>
                    <a:pt x="130569" y="0"/>
                  </a:moveTo>
                  <a:lnTo>
                    <a:pt x="312788" y="180086"/>
                  </a:lnTo>
                  <a:lnTo>
                    <a:pt x="265443" y="227977"/>
                  </a:lnTo>
                  <a:lnTo>
                    <a:pt x="204318" y="167551"/>
                  </a:lnTo>
                  <a:lnTo>
                    <a:pt x="59944" y="313652"/>
                  </a:lnTo>
                  <a:lnTo>
                    <a:pt x="0" y="254419"/>
                  </a:lnTo>
                  <a:lnTo>
                    <a:pt x="144361" y="108318"/>
                  </a:lnTo>
                  <a:lnTo>
                    <a:pt x="83236" y="47917"/>
                  </a:lnTo>
                  <a:lnTo>
                    <a:pt x="130569"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79" name="Google Shape;179;p1"/>
            <p:cNvSpPr/>
            <p:nvPr/>
          </p:nvSpPr>
          <p:spPr>
            <a:xfrm>
              <a:off x="651890" y="4008164"/>
              <a:ext cx="239585" cy="263500"/>
            </a:xfrm>
            <a:custGeom>
              <a:rect b="b" l="l" r="r" t="t"/>
              <a:pathLst>
                <a:path extrusionOk="0" h="263500" w="239585">
                  <a:moveTo>
                    <a:pt x="174739" y="0"/>
                  </a:moveTo>
                  <a:lnTo>
                    <a:pt x="239585" y="54103"/>
                  </a:lnTo>
                  <a:lnTo>
                    <a:pt x="64846" y="263500"/>
                  </a:lnTo>
                  <a:lnTo>
                    <a:pt x="0" y="209398"/>
                  </a:lnTo>
                  <a:lnTo>
                    <a:pt x="174739"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80" name="Google Shape;180;p1"/>
            <p:cNvSpPr/>
            <p:nvPr/>
          </p:nvSpPr>
          <p:spPr>
            <a:xfrm>
              <a:off x="828295" y="4084885"/>
              <a:ext cx="296278" cy="320992"/>
            </a:xfrm>
            <a:custGeom>
              <a:rect b="b" l="l" r="r" t="t"/>
              <a:pathLst>
                <a:path extrusionOk="0" h="320992" w="296278">
                  <a:moveTo>
                    <a:pt x="86906" y="0"/>
                  </a:moveTo>
                  <a:lnTo>
                    <a:pt x="296278" y="147612"/>
                  </a:lnTo>
                  <a:lnTo>
                    <a:pt x="257467" y="202654"/>
                  </a:lnTo>
                  <a:lnTo>
                    <a:pt x="187223" y="153124"/>
                  </a:lnTo>
                  <a:lnTo>
                    <a:pt x="68885" y="320992"/>
                  </a:lnTo>
                  <a:lnTo>
                    <a:pt x="0" y="272428"/>
                  </a:lnTo>
                  <a:lnTo>
                    <a:pt x="118351" y="104572"/>
                  </a:lnTo>
                  <a:lnTo>
                    <a:pt x="48095" y="55042"/>
                  </a:lnTo>
                  <a:lnTo>
                    <a:pt x="86906"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81" name="Google Shape;181;p1"/>
            <p:cNvSpPr/>
            <p:nvPr/>
          </p:nvSpPr>
          <p:spPr>
            <a:xfrm>
              <a:off x="1051146" y="4246889"/>
              <a:ext cx="325145" cy="331660"/>
            </a:xfrm>
            <a:custGeom>
              <a:rect b="b" l="l" r="r" t="t"/>
              <a:pathLst>
                <a:path extrusionOk="0" h="331660" w="325145">
                  <a:moveTo>
                    <a:pt x="96241" y="0"/>
                  </a:moveTo>
                  <a:lnTo>
                    <a:pt x="169888" y="40576"/>
                  </a:lnTo>
                  <a:lnTo>
                    <a:pt x="89573" y="186284"/>
                  </a:lnTo>
                  <a:cubicBezTo>
                    <a:pt x="82398" y="199300"/>
                    <a:pt x="80391" y="211455"/>
                    <a:pt x="83579" y="222771"/>
                  </a:cubicBezTo>
                  <a:cubicBezTo>
                    <a:pt x="86766" y="234073"/>
                    <a:pt x="94768" y="243256"/>
                    <a:pt x="107582" y="250330"/>
                  </a:cubicBezTo>
                  <a:cubicBezTo>
                    <a:pt x="120295" y="257315"/>
                    <a:pt x="132245" y="259207"/>
                    <a:pt x="143446" y="255981"/>
                  </a:cubicBezTo>
                  <a:cubicBezTo>
                    <a:pt x="154648" y="252730"/>
                    <a:pt x="163906" y="244501"/>
                    <a:pt x="171196" y="231280"/>
                  </a:cubicBezTo>
                  <a:lnTo>
                    <a:pt x="251511" y="85573"/>
                  </a:lnTo>
                  <a:lnTo>
                    <a:pt x="325145" y="126174"/>
                  </a:lnTo>
                  <a:lnTo>
                    <a:pt x="246710" y="268478"/>
                  </a:lnTo>
                  <a:cubicBezTo>
                    <a:pt x="238925" y="282575"/>
                    <a:pt x="229388" y="294704"/>
                    <a:pt x="218072" y="304800"/>
                  </a:cubicBezTo>
                  <a:cubicBezTo>
                    <a:pt x="206769" y="314922"/>
                    <a:pt x="193828" y="322085"/>
                    <a:pt x="179261" y="326275"/>
                  </a:cubicBezTo>
                  <a:cubicBezTo>
                    <a:pt x="164681" y="330492"/>
                    <a:pt x="151194" y="331660"/>
                    <a:pt x="138786" y="329781"/>
                  </a:cubicBezTo>
                  <a:cubicBezTo>
                    <a:pt x="121514" y="327165"/>
                    <a:pt x="102832" y="320345"/>
                    <a:pt x="82728" y="309258"/>
                  </a:cubicBezTo>
                  <a:cubicBezTo>
                    <a:pt x="71107" y="302857"/>
                    <a:pt x="58890" y="295046"/>
                    <a:pt x="46038" y="285864"/>
                  </a:cubicBezTo>
                  <a:cubicBezTo>
                    <a:pt x="33198" y="276644"/>
                    <a:pt x="23482" y="267094"/>
                    <a:pt x="16917" y="257175"/>
                  </a:cubicBezTo>
                  <a:cubicBezTo>
                    <a:pt x="10351" y="247244"/>
                    <a:pt x="5703" y="235738"/>
                    <a:pt x="2947" y="222618"/>
                  </a:cubicBezTo>
                  <a:cubicBezTo>
                    <a:pt x="191" y="209500"/>
                    <a:pt x="0" y="197447"/>
                    <a:pt x="2388" y="186424"/>
                  </a:cubicBezTo>
                  <a:cubicBezTo>
                    <a:pt x="6210" y="168719"/>
                    <a:pt x="11341" y="154013"/>
                    <a:pt x="17806" y="142278"/>
                  </a:cubicBezTo>
                  <a:lnTo>
                    <a:pt x="96241"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82" name="Google Shape;182;p1"/>
            <p:cNvSpPr/>
            <p:nvPr/>
          </p:nvSpPr>
          <p:spPr>
            <a:xfrm>
              <a:off x="1373057" y="4383981"/>
              <a:ext cx="262471" cy="317347"/>
            </a:xfrm>
            <a:custGeom>
              <a:rect b="b" l="l" r="r" t="t"/>
              <a:pathLst>
                <a:path extrusionOk="0" h="317347" w="262471">
                  <a:moveTo>
                    <a:pt x="26238" y="0"/>
                  </a:moveTo>
                  <a:lnTo>
                    <a:pt x="262471" y="99098"/>
                  </a:lnTo>
                  <a:lnTo>
                    <a:pt x="236423" y="161201"/>
                  </a:lnTo>
                  <a:lnTo>
                    <a:pt x="157163" y="127965"/>
                  </a:lnTo>
                  <a:lnTo>
                    <a:pt x="77724" y="317347"/>
                  </a:lnTo>
                  <a:lnTo>
                    <a:pt x="0" y="284759"/>
                  </a:lnTo>
                  <a:lnTo>
                    <a:pt x="79451" y="95351"/>
                  </a:lnTo>
                  <a:lnTo>
                    <a:pt x="191" y="62116"/>
                  </a:lnTo>
                  <a:lnTo>
                    <a:pt x="26238"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83" name="Google Shape;183;p1"/>
            <p:cNvSpPr/>
            <p:nvPr/>
          </p:nvSpPr>
          <p:spPr>
            <a:xfrm>
              <a:off x="1587976" y="4513528"/>
              <a:ext cx="146306" cy="286716"/>
            </a:xfrm>
            <a:custGeom>
              <a:rect b="b" l="l" r="r" t="t"/>
              <a:pathLst>
                <a:path extrusionOk="0" h="286716" w="146306">
                  <a:moveTo>
                    <a:pt x="127986" y="0"/>
                  </a:moveTo>
                  <a:lnTo>
                    <a:pt x="146306" y="939"/>
                  </a:lnTo>
                  <a:lnTo>
                    <a:pt x="146306" y="67095"/>
                  </a:lnTo>
                  <a:lnTo>
                    <a:pt x="145037" y="66963"/>
                  </a:lnTo>
                  <a:cubicBezTo>
                    <a:pt x="137633" y="67840"/>
                    <a:pt x="130588" y="70399"/>
                    <a:pt x="123901" y="74640"/>
                  </a:cubicBezTo>
                  <a:cubicBezTo>
                    <a:pt x="110528" y="83124"/>
                    <a:pt x="99771" y="100637"/>
                    <a:pt x="91618" y="127206"/>
                  </a:cubicBezTo>
                  <a:cubicBezTo>
                    <a:pt x="83541" y="153520"/>
                    <a:pt x="82626" y="173942"/>
                    <a:pt x="88875" y="188420"/>
                  </a:cubicBezTo>
                  <a:cubicBezTo>
                    <a:pt x="95123" y="202936"/>
                    <a:pt x="106667" y="212753"/>
                    <a:pt x="123508" y="217948"/>
                  </a:cubicBezTo>
                  <a:lnTo>
                    <a:pt x="146306" y="220604"/>
                  </a:lnTo>
                  <a:lnTo>
                    <a:pt x="146306" y="286716"/>
                  </a:lnTo>
                  <a:lnTo>
                    <a:pt x="107658" y="279034"/>
                  </a:lnTo>
                  <a:cubicBezTo>
                    <a:pt x="78257" y="270030"/>
                    <a:pt x="55359" y="257877"/>
                    <a:pt x="38964" y="242598"/>
                  </a:cubicBezTo>
                  <a:cubicBezTo>
                    <a:pt x="22568" y="227320"/>
                    <a:pt x="11506" y="207699"/>
                    <a:pt x="5753" y="183734"/>
                  </a:cubicBezTo>
                  <a:cubicBezTo>
                    <a:pt x="0" y="159794"/>
                    <a:pt x="1803" y="132590"/>
                    <a:pt x="11163" y="102098"/>
                  </a:cubicBezTo>
                  <a:cubicBezTo>
                    <a:pt x="24231" y="59541"/>
                    <a:pt x="46253" y="30051"/>
                    <a:pt x="77254" y="13605"/>
                  </a:cubicBezTo>
                  <a:cubicBezTo>
                    <a:pt x="92748" y="5394"/>
                    <a:pt x="109658" y="860"/>
                    <a:pt x="127986"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84" name="Google Shape;184;p1"/>
            <p:cNvSpPr/>
            <p:nvPr/>
          </p:nvSpPr>
          <p:spPr>
            <a:xfrm>
              <a:off x="1734283" y="4514467"/>
              <a:ext cx="148537" cy="287258"/>
            </a:xfrm>
            <a:custGeom>
              <a:rect b="b" l="l" r="r" t="t"/>
              <a:pathLst>
                <a:path extrusionOk="0" h="287258" w="148537">
                  <a:moveTo>
                    <a:pt x="0" y="0"/>
                  </a:moveTo>
                  <a:lnTo>
                    <a:pt x="10234" y="525"/>
                  </a:lnTo>
                  <a:cubicBezTo>
                    <a:pt x="20107" y="1931"/>
                    <a:pt x="30335" y="4255"/>
                    <a:pt x="40917" y="7496"/>
                  </a:cubicBezTo>
                  <a:cubicBezTo>
                    <a:pt x="84313" y="20819"/>
                    <a:pt x="114171" y="42752"/>
                    <a:pt x="130503" y="73256"/>
                  </a:cubicBezTo>
                  <a:cubicBezTo>
                    <a:pt x="146822" y="103749"/>
                    <a:pt x="148537" y="139982"/>
                    <a:pt x="135659" y="181956"/>
                  </a:cubicBezTo>
                  <a:cubicBezTo>
                    <a:pt x="126299" y="212436"/>
                    <a:pt x="113498" y="235855"/>
                    <a:pt x="97254" y="252200"/>
                  </a:cubicBezTo>
                  <a:cubicBezTo>
                    <a:pt x="81024" y="268545"/>
                    <a:pt x="61542" y="279188"/>
                    <a:pt x="38821" y="284077"/>
                  </a:cubicBezTo>
                  <a:cubicBezTo>
                    <a:pt x="27468" y="286534"/>
                    <a:pt x="15333" y="287258"/>
                    <a:pt x="2420" y="286258"/>
                  </a:cubicBezTo>
                  <a:lnTo>
                    <a:pt x="0" y="285776"/>
                  </a:lnTo>
                  <a:lnTo>
                    <a:pt x="0" y="219664"/>
                  </a:lnTo>
                  <a:lnTo>
                    <a:pt x="1523" y="219842"/>
                  </a:lnTo>
                  <a:cubicBezTo>
                    <a:pt x="9084" y="219081"/>
                    <a:pt x="16101" y="216615"/>
                    <a:pt x="22578" y="212436"/>
                  </a:cubicBezTo>
                  <a:cubicBezTo>
                    <a:pt x="35520" y="204079"/>
                    <a:pt x="46467" y="185321"/>
                    <a:pt x="55420" y="156163"/>
                  </a:cubicBezTo>
                  <a:cubicBezTo>
                    <a:pt x="62952" y="131626"/>
                    <a:pt x="63510" y="112182"/>
                    <a:pt x="57084" y="97819"/>
                  </a:cubicBezTo>
                  <a:cubicBezTo>
                    <a:pt x="50658" y="83455"/>
                    <a:pt x="38974" y="73651"/>
                    <a:pt x="22019" y="68444"/>
                  </a:cubicBezTo>
                  <a:lnTo>
                    <a:pt x="0" y="66156"/>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85" name="Google Shape;185;p1"/>
            <p:cNvSpPr/>
            <p:nvPr/>
          </p:nvSpPr>
          <p:spPr>
            <a:xfrm>
              <a:off x="2021748" y="4600873"/>
              <a:ext cx="264846" cy="304647"/>
            </a:xfrm>
            <a:custGeom>
              <a:rect b="b" l="l" r="r" t="t"/>
              <a:pathLst>
                <a:path extrusionOk="0" h="304647" w="264846">
                  <a:moveTo>
                    <a:pt x="41643" y="0"/>
                  </a:moveTo>
                  <a:lnTo>
                    <a:pt x="264846" y="34506"/>
                  </a:lnTo>
                  <a:lnTo>
                    <a:pt x="255956" y="92049"/>
                  </a:lnTo>
                  <a:lnTo>
                    <a:pt x="116218" y="70447"/>
                  </a:lnTo>
                  <a:lnTo>
                    <a:pt x="109601" y="113284"/>
                  </a:lnTo>
                  <a:lnTo>
                    <a:pt x="239217" y="133324"/>
                  </a:lnTo>
                  <a:lnTo>
                    <a:pt x="230721" y="188290"/>
                  </a:lnTo>
                  <a:lnTo>
                    <a:pt x="101105" y="168275"/>
                  </a:lnTo>
                  <a:lnTo>
                    <a:pt x="92901" y="221411"/>
                  </a:lnTo>
                  <a:lnTo>
                    <a:pt x="236664" y="243611"/>
                  </a:lnTo>
                  <a:lnTo>
                    <a:pt x="227241" y="304647"/>
                  </a:lnTo>
                  <a:lnTo>
                    <a:pt x="0" y="269532"/>
                  </a:lnTo>
                  <a:lnTo>
                    <a:pt x="41643"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86" name="Google Shape;186;p1"/>
            <p:cNvSpPr/>
            <p:nvPr/>
          </p:nvSpPr>
          <p:spPr>
            <a:xfrm>
              <a:off x="2310666" y="4641007"/>
              <a:ext cx="319494" cy="287109"/>
            </a:xfrm>
            <a:custGeom>
              <a:rect b="b" l="l" r="r" t="t"/>
              <a:pathLst>
                <a:path extrusionOk="0" h="287109" w="319494">
                  <a:moveTo>
                    <a:pt x="13081" y="0"/>
                  </a:moveTo>
                  <a:lnTo>
                    <a:pt x="123787" y="5308"/>
                  </a:lnTo>
                  <a:lnTo>
                    <a:pt x="158521" y="173113"/>
                  </a:lnTo>
                  <a:lnTo>
                    <a:pt x="208877" y="9398"/>
                  </a:lnTo>
                  <a:lnTo>
                    <a:pt x="319494" y="14706"/>
                  </a:lnTo>
                  <a:lnTo>
                    <a:pt x="306413" y="287109"/>
                  </a:lnTo>
                  <a:lnTo>
                    <a:pt x="237465" y="283820"/>
                  </a:lnTo>
                  <a:lnTo>
                    <a:pt x="247459" y="76047"/>
                  </a:lnTo>
                  <a:lnTo>
                    <a:pt x="184353" y="281254"/>
                  </a:lnTo>
                  <a:lnTo>
                    <a:pt x="121958" y="278257"/>
                  </a:lnTo>
                  <a:lnTo>
                    <a:pt x="78918" y="67970"/>
                  </a:lnTo>
                  <a:lnTo>
                    <a:pt x="68936" y="275704"/>
                  </a:lnTo>
                  <a:lnTo>
                    <a:pt x="0" y="272402"/>
                  </a:lnTo>
                  <a:lnTo>
                    <a:pt x="13081"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87" name="Google Shape;187;p1"/>
            <p:cNvSpPr/>
            <p:nvPr/>
          </p:nvSpPr>
          <p:spPr>
            <a:xfrm>
              <a:off x="2678337" y="4648529"/>
              <a:ext cx="93840" cy="275502"/>
            </a:xfrm>
            <a:custGeom>
              <a:rect b="b" l="l" r="r" t="t"/>
              <a:pathLst>
                <a:path extrusionOk="0" h="275502" w="93840">
                  <a:moveTo>
                    <a:pt x="84404" y="0"/>
                  </a:moveTo>
                  <a:lnTo>
                    <a:pt x="93840" y="272568"/>
                  </a:lnTo>
                  <a:lnTo>
                    <a:pt x="9423" y="275502"/>
                  </a:lnTo>
                  <a:lnTo>
                    <a:pt x="0" y="2922"/>
                  </a:lnTo>
                  <a:lnTo>
                    <a:pt x="84404"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88" name="Google Shape;188;p1"/>
            <p:cNvSpPr/>
            <p:nvPr/>
          </p:nvSpPr>
          <p:spPr>
            <a:xfrm>
              <a:off x="2816151" y="4638353"/>
              <a:ext cx="242151" cy="279819"/>
            </a:xfrm>
            <a:custGeom>
              <a:rect b="b" l="l" r="r" t="t"/>
              <a:pathLst>
                <a:path extrusionOk="0" h="279819" w="242151">
                  <a:moveTo>
                    <a:pt x="83845" y="0"/>
                  </a:moveTo>
                  <a:lnTo>
                    <a:pt x="104534" y="204546"/>
                  </a:lnTo>
                  <a:lnTo>
                    <a:pt x="235395" y="191300"/>
                  </a:lnTo>
                  <a:lnTo>
                    <a:pt x="242151" y="258114"/>
                  </a:lnTo>
                  <a:lnTo>
                    <a:pt x="27457" y="279819"/>
                  </a:lnTo>
                  <a:lnTo>
                    <a:pt x="0" y="8483"/>
                  </a:lnTo>
                  <a:lnTo>
                    <a:pt x="83845"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89" name="Google Shape;189;p1"/>
            <p:cNvSpPr/>
            <p:nvPr/>
          </p:nvSpPr>
          <p:spPr>
            <a:xfrm>
              <a:off x="3064855" y="4603903"/>
              <a:ext cx="128905" cy="282994"/>
            </a:xfrm>
            <a:custGeom>
              <a:rect b="b" l="l" r="r" t="t"/>
              <a:pathLst>
                <a:path extrusionOk="0" h="282994" w="128905">
                  <a:moveTo>
                    <a:pt x="83274" y="0"/>
                  </a:moveTo>
                  <a:lnTo>
                    <a:pt x="128905" y="268860"/>
                  </a:lnTo>
                  <a:lnTo>
                    <a:pt x="45644" y="282994"/>
                  </a:lnTo>
                  <a:lnTo>
                    <a:pt x="0" y="14110"/>
                  </a:lnTo>
                  <a:lnTo>
                    <a:pt x="83274"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90" name="Google Shape;190;p1"/>
            <p:cNvSpPr/>
            <p:nvPr/>
          </p:nvSpPr>
          <p:spPr>
            <a:xfrm>
              <a:off x="3239280" y="4556980"/>
              <a:ext cx="118142" cy="310390"/>
            </a:xfrm>
            <a:custGeom>
              <a:rect b="b" l="l" r="r" t="t"/>
              <a:pathLst>
                <a:path extrusionOk="0" h="310390" w="118142">
                  <a:moveTo>
                    <a:pt x="118142" y="0"/>
                  </a:moveTo>
                  <a:lnTo>
                    <a:pt x="118142" y="118314"/>
                  </a:lnTo>
                  <a:lnTo>
                    <a:pt x="94336" y="78742"/>
                  </a:lnTo>
                  <a:lnTo>
                    <a:pt x="89078" y="181091"/>
                  </a:lnTo>
                  <a:lnTo>
                    <a:pt x="118142" y="173858"/>
                  </a:lnTo>
                  <a:lnTo>
                    <a:pt x="118142" y="234628"/>
                  </a:lnTo>
                  <a:lnTo>
                    <a:pt x="85547" y="242725"/>
                  </a:lnTo>
                  <a:lnTo>
                    <a:pt x="83503" y="289638"/>
                  </a:lnTo>
                  <a:lnTo>
                    <a:pt x="0" y="310390"/>
                  </a:lnTo>
                  <a:lnTo>
                    <a:pt x="33681" y="20995"/>
                  </a:lnTo>
                  <a:lnTo>
                    <a:pt x="118142"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91" name="Google Shape;191;p1"/>
            <p:cNvSpPr/>
            <p:nvPr/>
          </p:nvSpPr>
          <p:spPr>
            <a:xfrm>
              <a:off x="3357422" y="4555801"/>
              <a:ext cx="170008" cy="261214"/>
            </a:xfrm>
            <a:custGeom>
              <a:rect b="b" l="l" r="r" t="t"/>
              <a:pathLst>
                <a:path extrusionOk="0" h="261214" w="170008">
                  <a:moveTo>
                    <a:pt x="4743" y="0"/>
                  </a:moveTo>
                  <a:lnTo>
                    <a:pt x="170008" y="239941"/>
                  </a:lnTo>
                  <a:lnTo>
                    <a:pt x="84360" y="261214"/>
                  </a:lnTo>
                  <a:lnTo>
                    <a:pt x="60255" y="220840"/>
                  </a:lnTo>
                  <a:lnTo>
                    <a:pt x="0" y="235807"/>
                  </a:lnTo>
                  <a:lnTo>
                    <a:pt x="0" y="175037"/>
                  </a:lnTo>
                  <a:lnTo>
                    <a:pt x="29064" y="167805"/>
                  </a:lnTo>
                  <a:lnTo>
                    <a:pt x="0" y="119493"/>
                  </a:lnTo>
                  <a:lnTo>
                    <a:pt x="0" y="1179"/>
                  </a:lnTo>
                  <a:lnTo>
                    <a:pt x="4743"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92" name="Google Shape;192;p1"/>
            <p:cNvSpPr/>
            <p:nvPr/>
          </p:nvSpPr>
          <p:spPr>
            <a:xfrm>
              <a:off x="3477072" y="4435897"/>
              <a:ext cx="338531" cy="345630"/>
            </a:xfrm>
            <a:custGeom>
              <a:rect b="b" l="l" r="r" t="t"/>
              <a:pathLst>
                <a:path extrusionOk="0" h="345630" w="338531">
                  <a:moveTo>
                    <a:pt x="245008" y="0"/>
                  </a:moveTo>
                  <a:lnTo>
                    <a:pt x="338531" y="256184"/>
                  </a:lnTo>
                  <a:lnTo>
                    <a:pt x="263919" y="283413"/>
                  </a:lnTo>
                  <a:lnTo>
                    <a:pt x="116624" y="177800"/>
                  </a:lnTo>
                  <a:lnTo>
                    <a:pt x="167983" y="318439"/>
                  </a:lnTo>
                  <a:lnTo>
                    <a:pt x="93535" y="345630"/>
                  </a:lnTo>
                  <a:lnTo>
                    <a:pt x="0" y="89446"/>
                  </a:lnTo>
                  <a:lnTo>
                    <a:pt x="73914" y="62458"/>
                  </a:lnTo>
                  <a:lnTo>
                    <a:pt x="222123" y="168973"/>
                  </a:lnTo>
                  <a:lnTo>
                    <a:pt x="170383" y="27240"/>
                  </a:lnTo>
                  <a:lnTo>
                    <a:pt x="245008"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93" name="Google Shape;193;p1"/>
            <p:cNvSpPr/>
            <p:nvPr/>
          </p:nvSpPr>
          <p:spPr>
            <a:xfrm>
              <a:off x="3767722" y="4377756"/>
              <a:ext cx="191033" cy="283019"/>
            </a:xfrm>
            <a:custGeom>
              <a:rect b="b" l="l" r="r" t="t"/>
              <a:pathLst>
                <a:path extrusionOk="0" h="283019" w="191033">
                  <a:moveTo>
                    <a:pt x="76670" y="0"/>
                  </a:moveTo>
                  <a:lnTo>
                    <a:pt x="191033" y="247599"/>
                  </a:lnTo>
                  <a:lnTo>
                    <a:pt x="114364" y="283019"/>
                  </a:lnTo>
                  <a:lnTo>
                    <a:pt x="0" y="35420"/>
                  </a:lnTo>
                  <a:lnTo>
                    <a:pt x="7667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94" name="Google Shape;194;p1"/>
            <p:cNvSpPr/>
            <p:nvPr/>
          </p:nvSpPr>
          <p:spPr>
            <a:xfrm>
              <a:off x="3999025" y="4135812"/>
              <a:ext cx="405587" cy="395389"/>
            </a:xfrm>
            <a:custGeom>
              <a:rect b="b" l="l" r="r" t="t"/>
              <a:pathLst>
                <a:path extrusionOk="0" h="395389" w="405587">
                  <a:moveTo>
                    <a:pt x="257950" y="0"/>
                  </a:moveTo>
                  <a:lnTo>
                    <a:pt x="405587" y="229312"/>
                  </a:lnTo>
                  <a:lnTo>
                    <a:pt x="347535" y="266674"/>
                  </a:lnTo>
                  <a:lnTo>
                    <a:pt x="234963" y="91796"/>
                  </a:lnTo>
                  <a:lnTo>
                    <a:pt x="302832" y="295466"/>
                  </a:lnTo>
                  <a:lnTo>
                    <a:pt x="250304" y="329286"/>
                  </a:lnTo>
                  <a:lnTo>
                    <a:pt x="93078" y="183134"/>
                  </a:lnTo>
                  <a:lnTo>
                    <a:pt x="205664" y="358001"/>
                  </a:lnTo>
                  <a:lnTo>
                    <a:pt x="147638" y="395389"/>
                  </a:lnTo>
                  <a:lnTo>
                    <a:pt x="0" y="166065"/>
                  </a:lnTo>
                  <a:lnTo>
                    <a:pt x="93193" y="106058"/>
                  </a:lnTo>
                  <a:lnTo>
                    <a:pt x="218961" y="222441"/>
                  </a:lnTo>
                  <a:lnTo>
                    <a:pt x="164821" y="59957"/>
                  </a:lnTo>
                  <a:lnTo>
                    <a:pt x="25795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95" name="Google Shape;195;p1"/>
            <p:cNvSpPr/>
            <p:nvPr/>
          </p:nvSpPr>
          <p:spPr>
            <a:xfrm>
              <a:off x="4288475" y="3965271"/>
              <a:ext cx="351130" cy="354089"/>
            </a:xfrm>
            <a:custGeom>
              <a:rect b="b" l="l" r="r" t="t"/>
              <a:pathLst>
                <a:path extrusionOk="0" h="354089" w="351130">
                  <a:moveTo>
                    <a:pt x="173749" y="0"/>
                  </a:moveTo>
                  <a:lnTo>
                    <a:pt x="210947" y="44806"/>
                  </a:lnTo>
                  <a:lnTo>
                    <a:pt x="102184" y="135115"/>
                  </a:lnTo>
                  <a:lnTo>
                    <a:pt x="129870" y="168478"/>
                  </a:lnTo>
                  <a:lnTo>
                    <a:pt x="230772" y="84684"/>
                  </a:lnTo>
                  <a:lnTo>
                    <a:pt x="266306" y="127482"/>
                  </a:lnTo>
                  <a:lnTo>
                    <a:pt x="165405" y="211265"/>
                  </a:lnTo>
                  <a:lnTo>
                    <a:pt x="199758" y="252615"/>
                  </a:lnTo>
                  <a:lnTo>
                    <a:pt x="311683" y="159677"/>
                  </a:lnTo>
                  <a:lnTo>
                    <a:pt x="351130" y="207201"/>
                  </a:lnTo>
                  <a:lnTo>
                    <a:pt x="174231" y="354089"/>
                  </a:lnTo>
                  <a:lnTo>
                    <a:pt x="0" y="144297"/>
                  </a:lnTo>
                  <a:lnTo>
                    <a:pt x="173749"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96" name="Google Shape;196;p1"/>
            <p:cNvSpPr/>
            <p:nvPr/>
          </p:nvSpPr>
          <p:spPr>
            <a:xfrm>
              <a:off x="4325369" y="3943504"/>
              <a:ext cx="50089" cy="104343"/>
            </a:xfrm>
            <a:custGeom>
              <a:rect b="b" l="l" r="r" t="t"/>
              <a:pathLst>
                <a:path extrusionOk="0" h="104343" w="50089">
                  <a:moveTo>
                    <a:pt x="50089" y="0"/>
                  </a:moveTo>
                  <a:lnTo>
                    <a:pt x="39408" y="81178"/>
                  </a:lnTo>
                  <a:lnTo>
                    <a:pt x="11493" y="104343"/>
                  </a:lnTo>
                  <a:lnTo>
                    <a:pt x="0" y="41592"/>
                  </a:lnTo>
                  <a:lnTo>
                    <a:pt x="50089"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97" name="Google Shape;197;p1"/>
            <p:cNvSpPr/>
            <p:nvPr/>
          </p:nvSpPr>
          <p:spPr>
            <a:xfrm>
              <a:off x="4477173" y="3751087"/>
              <a:ext cx="396151" cy="397028"/>
            </a:xfrm>
            <a:custGeom>
              <a:rect b="b" l="l" r="r" t="t"/>
              <a:pathLst>
                <a:path extrusionOk="0" h="397028" w="396151">
                  <a:moveTo>
                    <a:pt x="193649" y="0"/>
                  </a:moveTo>
                  <a:lnTo>
                    <a:pt x="230340" y="152680"/>
                  </a:lnTo>
                  <a:lnTo>
                    <a:pt x="396151" y="182868"/>
                  </a:lnTo>
                  <a:lnTo>
                    <a:pt x="330657" y="251244"/>
                  </a:lnTo>
                  <a:lnTo>
                    <a:pt x="230124" y="229540"/>
                  </a:lnTo>
                  <a:lnTo>
                    <a:pt x="256159" y="329032"/>
                  </a:lnTo>
                  <a:lnTo>
                    <a:pt x="191046" y="397028"/>
                  </a:lnTo>
                  <a:lnTo>
                    <a:pt x="153467" y="230785"/>
                  </a:lnTo>
                  <a:lnTo>
                    <a:pt x="0" y="202210"/>
                  </a:lnTo>
                  <a:lnTo>
                    <a:pt x="64211" y="135167"/>
                  </a:lnTo>
                  <a:lnTo>
                    <a:pt x="158191" y="158331"/>
                  </a:lnTo>
                  <a:lnTo>
                    <a:pt x="130086" y="66383"/>
                  </a:lnTo>
                  <a:lnTo>
                    <a:pt x="193649"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98" name="Google Shape;198;p1"/>
            <p:cNvSpPr/>
            <p:nvPr/>
          </p:nvSpPr>
          <p:spPr>
            <a:xfrm>
              <a:off x="4686400" y="3660280"/>
              <a:ext cx="266090" cy="235763"/>
            </a:xfrm>
            <a:custGeom>
              <a:rect b="b" l="l" r="r" t="t"/>
              <a:pathLst>
                <a:path extrusionOk="0" h="235763" w="266090">
                  <a:moveTo>
                    <a:pt x="52527" y="0"/>
                  </a:moveTo>
                  <a:lnTo>
                    <a:pt x="266090" y="169609"/>
                  </a:lnTo>
                  <a:lnTo>
                    <a:pt x="213551" y="235763"/>
                  </a:lnTo>
                  <a:lnTo>
                    <a:pt x="0" y="66129"/>
                  </a:lnTo>
                  <a:lnTo>
                    <a:pt x="52527"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99" name="Google Shape;199;p1"/>
            <p:cNvSpPr/>
            <p:nvPr/>
          </p:nvSpPr>
          <p:spPr>
            <a:xfrm>
              <a:off x="4804996" y="3447524"/>
              <a:ext cx="297561" cy="284693"/>
            </a:xfrm>
            <a:custGeom>
              <a:rect b="b" l="l" r="r" t="t"/>
              <a:pathLst>
                <a:path extrusionOk="0" h="284693" w="297561">
                  <a:moveTo>
                    <a:pt x="129868" y="327"/>
                  </a:moveTo>
                  <a:cubicBezTo>
                    <a:pt x="142792" y="0"/>
                    <a:pt x="156591" y="1743"/>
                    <a:pt x="171259" y="5559"/>
                  </a:cubicBezTo>
                  <a:lnTo>
                    <a:pt x="144666" y="77022"/>
                  </a:lnTo>
                  <a:cubicBezTo>
                    <a:pt x="136284" y="74698"/>
                    <a:pt x="129705" y="73670"/>
                    <a:pt x="124930" y="73975"/>
                  </a:cubicBezTo>
                  <a:cubicBezTo>
                    <a:pt x="116954" y="74419"/>
                    <a:pt x="109652" y="76552"/>
                    <a:pt x="103022" y="80400"/>
                  </a:cubicBezTo>
                  <a:cubicBezTo>
                    <a:pt x="96406" y="84223"/>
                    <a:pt x="90792" y="89672"/>
                    <a:pt x="86208" y="96746"/>
                  </a:cubicBezTo>
                  <a:cubicBezTo>
                    <a:pt x="75806" y="112798"/>
                    <a:pt x="74295" y="129232"/>
                    <a:pt x="81661" y="146136"/>
                  </a:cubicBezTo>
                  <a:cubicBezTo>
                    <a:pt x="87033" y="158785"/>
                    <a:pt x="99975" y="171752"/>
                    <a:pt x="120447" y="185023"/>
                  </a:cubicBezTo>
                  <a:cubicBezTo>
                    <a:pt x="145809" y="201470"/>
                    <a:pt x="165697" y="208886"/>
                    <a:pt x="180086" y="207274"/>
                  </a:cubicBezTo>
                  <a:cubicBezTo>
                    <a:pt x="194488" y="205661"/>
                    <a:pt x="206210" y="197901"/>
                    <a:pt x="215252" y="183956"/>
                  </a:cubicBezTo>
                  <a:cubicBezTo>
                    <a:pt x="224015" y="170418"/>
                    <a:pt x="226847" y="157743"/>
                    <a:pt x="223736" y="145882"/>
                  </a:cubicBezTo>
                  <a:cubicBezTo>
                    <a:pt x="220625" y="134045"/>
                    <a:pt x="212839" y="121866"/>
                    <a:pt x="200406" y="109369"/>
                  </a:cubicBezTo>
                  <a:lnTo>
                    <a:pt x="259321" y="59534"/>
                  </a:lnTo>
                  <a:cubicBezTo>
                    <a:pt x="274003" y="74965"/>
                    <a:pt x="284264" y="90941"/>
                    <a:pt x="290106" y="107439"/>
                  </a:cubicBezTo>
                  <a:cubicBezTo>
                    <a:pt x="295961" y="123949"/>
                    <a:pt x="297561" y="140751"/>
                    <a:pt x="294894" y="157857"/>
                  </a:cubicBezTo>
                  <a:cubicBezTo>
                    <a:pt x="292214" y="174977"/>
                    <a:pt x="284251" y="193799"/>
                    <a:pt x="270954" y="214297"/>
                  </a:cubicBezTo>
                  <a:cubicBezTo>
                    <a:pt x="254826" y="239176"/>
                    <a:pt x="238049" y="257159"/>
                    <a:pt x="220599" y="268221"/>
                  </a:cubicBezTo>
                  <a:cubicBezTo>
                    <a:pt x="203149" y="279308"/>
                    <a:pt x="181623" y="284693"/>
                    <a:pt x="155994" y="284312"/>
                  </a:cubicBezTo>
                  <a:cubicBezTo>
                    <a:pt x="130365" y="283968"/>
                    <a:pt x="103365" y="274596"/>
                    <a:pt x="74968" y="256194"/>
                  </a:cubicBezTo>
                  <a:cubicBezTo>
                    <a:pt x="37122" y="231658"/>
                    <a:pt x="14541" y="202740"/>
                    <a:pt x="7264" y="169402"/>
                  </a:cubicBezTo>
                  <a:cubicBezTo>
                    <a:pt x="0" y="136090"/>
                    <a:pt x="8293" y="101013"/>
                    <a:pt x="32169" y="64170"/>
                  </a:cubicBezTo>
                  <a:cubicBezTo>
                    <a:pt x="50864" y="35354"/>
                    <a:pt x="71387" y="16456"/>
                    <a:pt x="93726" y="7515"/>
                  </a:cubicBezTo>
                  <a:cubicBezTo>
                    <a:pt x="104896" y="3051"/>
                    <a:pt x="116945" y="654"/>
                    <a:pt x="129868" y="327"/>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200" name="Google Shape;200;p1"/>
            <p:cNvSpPr/>
            <p:nvPr/>
          </p:nvSpPr>
          <p:spPr>
            <a:xfrm>
              <a:off x="4951885" y="3177923"/>
              <a:ext cx="150584" cy="288825"/>
            </a:xfrm>
            <a:custGeom>
              <a:rect b="b" l="l" r="r" t="t"/>
              <a:pathLst>
                <a:path extrusionOk="0" h="288825" w="150584">
                  <a:moveTo>
                    <a:pt x="150584" y="0"/>
                  </a:moveTo>
                  <a:lnTo>
                    <a:pt x="150584" y="85417"/>
                  </a:lnTo>
                  <a:lnTo>
                    <a:pt x="139470" y="81726"/>
                  </a:lnTo>
                  <a:cubicBezTo>
                    <a:pt x="129877" y="80107"/>
                    <a:pt x="121304" y="80393"/>
                    <a:pt x="113754" y="82584"/>
                  </a:cubicBezTo>
                  <a:cubicBezTo>
                    <a:pt x="98641" y="86952"/>
                    <a:pt x="87338" y="97189"/>
                    <a:pt x="79832" y="113254"/>
                  </a:cubicBezTo>
                  <a:cubicBezTo>
                    <a:pt x="72657" y="128659"/>
                    <a:pt x="72327" y="143556"/>
                    <a:pt x="78880" y="157971"/>
                  </a:cubicBezTo>
                  <a:cubicBezTo>
                    <a:pt x="85446" y="172398"/>
                    <a:pt x="101308" y="185466"/>
                    <a:pt x="126479" y="197201"/>
                  </a:cubicBezTo>
                  <a:lnTo>
                    <a:pt x="150584" y="205436"/>
                  </a:lnTo>
                  <a:lnTo>
                    <a:pt x="150584" y="288825"/>
                  </a:lnTo>
                  <a:lnTo>
                    <a:pt x="132195" y="287689"/>
                  </a:lnTo>
                  <a:cubicBezTo>
                    <a:pt x="118844" y="284914"/>
                    <a:pt x="104947" y="280158"/>
                    <a:pt x="90500" y="273427"/>
                  </a:cubicBezTo>
                  <a:cubicBezTo>
                    <a:pt x="50152" y="254605"/>
                    <a:pt x="23990" y="228697"/>
                    <a:pt x="11989" y="195741"/>
                  </a:cubicBezTo>
                  <a:cubicBezTo>
                    <a:pt x="0" y="162771"/>
                    <a:pt x="3378" y="126233"/>
                    <a:pt x="22085" y="86102"/>
                  </a:cubicBezTo>
                  <a:cubicBezTo>
                    <a:pt x="41275" y="44979"/>
                    <a:pt x="67107" y="18436"/>
                    <a:pt x="99581" y="6472"/>
                  </a:cubicBezTo>
                  <a:cubicBezTo>
                    <a:pt x="107696" y="3485"/>
                    <a:pt x="116041" y="1451"/>
                    <a:pt x="124615" y="372"/>
                  </a:cubicBezTo>
                  <a:lnTo>
                    <a:pt x="150584"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201" name="Google Shape;201;p1"/>
            <p:cNvSpPr/>
            <p:nvPr/>
          </p:nvSpPr>
          <p:spPr>
            <a:xfrm>
              <a:off x="5102469" y="3177917"/>
              <a:ext cx="146837" cy="290070"/>
            </a:xfrm>
            <a:custGeom>
              <a:rect b="b" l="l" r="r" t="t"/>
              <a:pathLst>
                <a:path extrusionOk="0" h="290070" w="146837">
                  <a:moveTo>
                    <a:pt x="440" y="0"/>
                  </a:moveTo>
                  <a:cubicBezTo>
                    <a:pt x="18504" y="1656"/>
                    <a:pt x="37484" y="7126"/>
                    <a:pt x="57378" y="16410"/>
                  </a:cubicBezTo>
                  <a:cubicBezTo>
                    <a:pt x="86258" y="29872"/>
                    <a:pt x="107683" y="45798"/>
                    <a:pt x="121640" y="64124"/>
                  </a:cubicBezTo>
                  <a:cubicBezTo>
                    <a:pt x="135585" y="82488"/>
                    <a:pt x="143408" y="103253"/>
                    <a:pt x="145123" y="126417"/>
                  </a:cubicBezTo>
                  <a:cubicBezTo>
                    <a:pt x="146837" y="149595"/>
                    <a:pt x="141287" y="174881"/>
                    <a:pt x="128511" y="202313"/>
                  </a:cubicBezTo>
                  <a:cubicBezTo>
                    <a:pt x="115493" y="230201"/>
                    <a:pt x="100292" y="251182"/>
                    <a:pt x="82893" y="265318"/>
                  </a:cubicBezTo>
                  <a:cubicBezTo>
                    <a:pt x="65506" y="279440"/>
                    <a:pt x="44539" y="287694"/>
                    <a:pt x="20028" y="290070"/>
                  </a:cubicBezTo>
                  <a:lnTo>
                    <a:pt x="0" y="288832"/>
                  </a:lnTo>
                  <a:lnTo>
                    <a:pt x="0" y="205442"/>
                  </a:lnTo>
                  <a:lnTo>
                    <a:pt x="9669" y="208745"/>
                  </a:lnTo>
                  <a:cubicBezTo>
                    <a:pt x="19714" y="210609"/>
                    <a:pt x="28543" y="210491"/>
                    <a:pt x="36157" y="208396"/>
                  </a:cubicBezTo>
                  <a:cubicBezTo>
                    <a:pt x="51384" y="204231"/>
                    <a:pt x="62725" y="194134"/>
                    <a:pt x="70167" y="178183"/>
                  </a:cubicBezTo>
                  <a:cubicBezTo>
                    <a:pt x="77825" y="161787"/>
                    <a:pt x="78410" y="146585"/>
                    <a:pt x="71932" y="132615"/>
                  </a:cubicBezTo>
                  <a:cubicBezTo>
                    <a:pt x="65455" y="118632"/>
                    <a:pt x="48387" y="105209"/>
                    <a:pt x="20726" y="92305"/>
                  </a:cubicBezTo>
                  <a:lnTo>
                    <a:pt x="0" y="85423"/>
                  </a:lnTo>
                  <a:lnTo>
                    <a:pt x="0" y="6"/>
                  </a:lnTo>
                  <a:lnTo>
                    <a:pt x="44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grpSp>
      <p:sp>
        <p:nvSpPr>
          <p:cNvPr id="202" name="Google Shape;202;p1"/>
          <p:cNvSpPr txBox="1"/>
          <p:nvPr/>
        </p:nvSpPr>
        <p:spPr>
          <a:xfrm>
            <a:off x="5055455" y="5575500"/>
            <a:ext cx="26541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s-MX" sz="3000" u="none" cap="none" strike="noStrike">
                <a:solidFill>
                  <a:srgbClr val="000000"/>
                </a:solidFill>
                <a:latin typeface="Arial"/>
                <a:ea typeface="Arial"/>
                <a:cs typeface="Arial"/>
                <a:sym typeface="Arial"/>
              </a:rPr>
              <a:t>Equipo II</a:t>
            </a:r>
            <a:endParaRPr b="1"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rPr b="1" i="0" lang="es-MX" sz="3000" u="none" cap="none" strike="noStrike">
                <a:solidFill>
                  <a:srgbClr val="000000"/>
                </a:solidFill>
                <a:latin typeface="Arial"/>
                <a:ea typeface="Arial"/>
                <a:cs typeface="Arial"/>
                <a:sym typeface="Arial"/>
              </a:rPr>
              <a:t>Grado: 6º</a:t>
            </a:r>
            <a:endParaRPr b="1" i="0" sz="30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g11e86a8e5c1_0_25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s-MX"/>
              <a:t>Preguntas guía</a:t>
            </a:r>
            <a:endParaRPr/>
          </a:p>
        </p:txBody>
      </p:sp>
      <p:sp>
        <p:nvSpPr>
          <p:cNvPr id="315" name="Google Shape;315;g11e86a8e5c1_0_251"/>
          <p:cNvSpPr txBox="1"/>
          <p:nvPr>
            <p:ph idx="1" type="body"/>
          </p:nvPr>
        </p:nvSpPr>
        <p:spPr>
          <a:xfrm>
            <a:off x="838200" y="1539125"/>
            <a:ext cx="10515600" cy="4351200"/>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90000"/>
              </a:lnSpc>
              <a:spcBef>
                <a:spcPts val="1000"/>
              </a:spcBef>
              <a:spcAft>
                <a:spcPts val="0"/>
              </a:spcAft>
              <a:buSzPct val="102857"/>
              <a:buNone/>
            </a:pPr>
            <a:r>
              <a:rPr lang="es-MX"/>
              <a:t>GENERAL: ¿Es Posible que para la resolución de una problemática ambiental sea necesario el trabajo holístico? ¿Cómo es que están vinculadas las ciencias y artes en torno a una problemática ambiental? </a:t>
            </a:r>
            <a:endParaRPr/>
          </a:p>
          <a:p>
            <a:pPr indent="0" lvl="0" marL="0" rtl="0" algn="l">
              <a:lnSpc>
                <a:spcPct val="90000"/>
              </a:lnSpc>
              <a:spcBef>
                <a:spcPts val="1000"/>
              </a:spcBef>
              <a:spcAft>
                <a:spcPts val="0"/>
              </a:spcAft>
              <a:buSzPct val="102857"/>
              <a:buNone/>
            </a:pPr>
            <a:r>
              <a:t/>
            </a:r>
            <a:endParaRPr/>
          </a:p>
          <a:p>
            <a:pPr indent="0" lvl="0" marL="0" rtl="0" algn="l">
              <a:lnSpc>
                <a:spcPct val="90000"/>
              </a:lnSpc>
              <a:spcBef>
                <a:spcPts val="1000"/>
              </a:spcBef>
              <a:spcAft>
                <a:spcPts val="0"/>
              </a:spcAft>
              <a:buSzPct val="102857"/>
              <a:buNone/>
            </a:pPr>
            <a:r>
              <a:rPr lang="es-MX"/>
              <a:t>Biología: ¿La Biotecnología puede ser aplicada para la resolución de problemas ambientales? ¿Cómo una ecotecnia puede hacer frente a algunos problemas locales derivados del cambio climático global? ¿El compostaje puede ser viable para un manejo adecuado de residuo frente al cambio climático? </a:t>
            </a:r>
            <a:endParaRPr/>
          </a:p>
          <a:p>
            <a:pPr indent="0" lvl="0" marL="0" rtl="0" algn="l">
              <a:lnSpc>
                <a:spcPct val="90000"/>
              </a:lnSpc>
              <a:spcBef>
                <a:spcPts val="1000"/>
              </a:spcBef>
              <a:spcAft>
                <a:spcPts val="0"/>
              </a:spcAft>
              <a:buSzPct val="102857"/>
              <a:buNone/>
            </a:pPr>
            <a:r>
              <a:t/>
            </a:r>
            <a:endParaRPr/>
          </a:p>
          <a:p>
            <a:pPr indent="0" lvl="0" marL="0" rtl="0" algn="l">
              <a:lnSpc>
                <a:spcPct val="90000"/>
              </a:lnSpc>
              <a:spcBef>
                <a:spcPts val="1000"/>
              </a:spcBef>
              <a:spcAft>
                <a:spcPts val="0"/>
              </a:spcAft>
              <a:buSzPct val="102857"/>
              <a:buNone/>
            </a:pPr>
            <a:r>
              <a:rPr lang="es-MX"/>
              <a:t>Derecho: ¿El derecho puede tener injerencia ambiental? ¿Qué es la legislación ambiental y por qué es más importante hoy en día? ¿La perspectiva del derecho y legislación ambiental es de operación individual o social? </a:t>
            </a:r>
            <a:endParaRPr/>
          </a:p>
          <a:p>
            <a:pPr indent="0" lvl="0" marL="0" rtl="0" algn="l">
              <a:lnSpc>
                <a:spcPct val="90000"/>
              </a:lnSpc>
              <a:spcBef>
                <a:spcPts val="1000"/>
              </a:spcBef>
              <a:spcAft>
                <a:spcPts val="0"/>
              </a:spcAft>
              <a:buSzPct val="102857"/>
              <a:buNone/>
            </a:pPr>
            <a:r>
              <a:t/>
            </a:r>
            <a:endParaRPr/>
          </a:p>
          <a:p>
            <a:pPr indent="0" lvl="0" marL="0" rtl="0" algn="l">
              <a:lnSpc>
                <a:spcPct val="90000"/>
              </a:lnSpc>
              <a:spcBef>
                <a:spcPts val="1000"/>
              </a:spcBef>
              <a:spcAft>
                <a:spcPts val="0"/>
              </a:spcAft>
              <a:buSzPct val="102857"/>
              <a:buNone/>
            </a:pPr>
            <a:r>
              <a:rPr lang="es-MX"/>
              <a:t>Literatura: ¿La naturaleza es importante para el desarrollo social del hombre? ¿Cómo es que un ambiente digno y equilibrado está vinculado con la productividad estética y artística de la civilización? Cual es la diferencia entre un escenario natural prístino y uno erosionado biológicamente como un servicio ecosistémico cultural?</a:t>
            </a:r>
            <a:endParaRPr/>
          </a:p>
          <a:p>
            <a:pPr indent="0" lvl="0" marL="0" rtl="0" algn="l">
              <a:lnSpc>
                <a:spcPct val="90000"/>
              </a:lnSpc>
              <a:spcBef>
                <a:spcPts val="1000"/>
              </a:spcBef>
              <a:spcAft>
                <a:spcPts val="0"/>
              </a:spcAft>
              <a:buSzPct val="102857"/>
              <a:buNone/>
            </a:pPr>
            <a:r>
              <a:t/>
            </a:r>
            <a:endParaRPr/>
          </a:p>
          <a:p>
            <a:pPr indent="0" lvl="0" marL="0" rtl="0" algn="l">
              <a:lnSpc>
                <a:spcPct val="90000"/>
              </a:lnSpc>
              <a:spcBef>
                <a:spcPts val="1000"/>
              </a:spcBef>
              <a:spcAft>
                <a:spcPts val="0"/>
              </a:spcAft>
              <a:buSzPct val="102857"/>
              <a:buNone/>
            </a:pPr>
            <a:r>
              <a:rPr lang="es-MX"/>
              <a:t>Psicología: ¿Cuáles son los impactos a la salud integral de un ser humano inmerso en un ambiente estresante o impactado negativamente? ¿Es posible desarrollar enfermedades en un ambiente no equilibrado? Qué tipos de enfermedades pueden surgir? ¿A nivel del sistema nervioso central qué puede suceder?</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25"/>
          <p:cNvSpPr txBox="1"/>
          <p:nvPr>
            <p:ph type="title"/>
          </p:nvPr>
        </p:nvSpPr>
        <p:spPr>
          <a:xfrm>
            <a:off x="26504" y="0"/>
            <a:ext cx="11661913" cy="223961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es-MX" sz="5400"/>
              <a:t>¿Qué conceptos se pretende que los alumnos entiendan, desarrollen e incorporen?</a:t>
            </a:r>
            <a:endParaRPr/>
          </a:p>
        </p:txBody>
      </p:sp>
      <p:sp>
        <p:nvSpPr>
          <p:cNvPr id="321" name="Google Shape;321;p25"/>
          <p:cNvSpPr txBox="1"/>
          <p:nvPr>
            <p:ph idx="1" type="body"/>
          </p:nvPr>
        </p:nvSpPr>
        <p:spPr>
          <a:xfrm>
            <a:off x="838200" y="2133601"/>
            <a:ext cx="10515600" cy="4174434"/>
          </a:xfrm>
          <a:prstGeom prst="rect">
            <a:avLst/>
          </a:prstGeom>
          <a:noFill/>
          <a:ln>
            <a:noFill/>
          </a:ln>
        </p:spPr>
        <p:txBody>
          <a:bodyPr anchorCtr="0" anchor="t" bIns="45700" lIns="91425" spcFirstLastPara="1" rIns="91425" wrap="square" tIns="45700">
            <a:normAutofit fontScale="77500" lnSpcReduction="10000"/>
          </a:bodyPr>
          <a:lstStyle/>
          <a:p>
            <a:pPr indent="0" lvl="0" marL="0" rtl="0" algn="ctr">
              <a:lnSpc>
                <a:spcPct val="90000"/>
              </a:lnSpc>
              <a:spcBef>
                <a:spcPts val="0"/>
              </a:spcBef>
              <a:spcAft>
                <a:spcPts val="0"/>
              </a:spcAft>
              <a:buClr>
                <a:schemeClr val="dk1"/>
              </a:buClr>
              <a:buSzPct val="100000"/>
              <a:buNone/>
            </a:pPr>
            <a:r>
              <a:rPr lang="es-MX"/>
              <a:t>Problema: “</a:t>
            </a:r>
            <a:r>
              <a:rPr b="1" lang="es-MX">
                <a:solidFill>
                  <a:srgbClr val="FF0000"/>
                </a:solidFill>
              </a:rPr>
              <a:t>CCG</a:t>
            </a:r>
            <a:r>
              <a:rPr lang="es-MX"/>
              <a:t>”</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215265" lvl="0" marL="228600" rtl="0" algn="l">
              <a:lnSpc>
                <a:spcPct val="90000"/>
              </a:lnSpc>
              <a:spcBef>
                <a:spcPts val="1000"/>
              </a:spcBef>
              <a:spcAft>
                <a:spcPts val="0"/>
              </a:spcAft>
              <a:buClr>
                <a:schemeClr val="dk1"/>
              </a:buClr>
              <a:buSzPct val="100000"/>
              <a:buChar char="•"/>
            </a:pPr>
            <a:r>
              <a:rPr lang="es-MX"/>
              <a:t>Biología: </a:t>
            </a:r>
            <a:r>
              <a:rPr i="1" lang="es-MX">
                <a:solidFill>
                  <a:srgbClr val="FF0000"/>
                </a:solidFill>
              </a:rPr>
              <a:t>biotecnología, biotecnología proambiental, ecotecnias, tecnologías verdes </a:t>
            </a:r>
            <a:endParaRPr/>
          </a:p>
          <a:p>
            <a:pPr indent="-77470" lvl="0" marL="228600" rtl="0" algn="l">
              <a:lnSpc>
                <a:spcPct val="90000"/>
              </a:lnSpc>
              <a:spcBef>
                <a:spcPts val="1000"/>
              </a:spcBef>
              <a:spcAft>
                <a:spcPts val="0"/>
              </a:spcAft>
              <a:buClr>
                <a:schemeClr val="dk1"/>
              </a:buClr>
              <a:buSzPct val="100000"/>
              <a:buNone/>
            </a:pPr>
            <a:r>
              <a:t/>
            </a:r>
            <a:endParaRPr i="1">
              <a:solidFill>
                <a:srgbClr val="FF0000"/>
              </a:solidFill>
            </a:endParaRPr>
          </a:p>
          <a:p>
            <a:pPr indent="-215265" lvl="0" marL="228600" rtl="0" algn="l">
              <a:lnSpc>
                <a:spcPct val="90000"/>
              </a:lnSpc>
              <a:spcBef>
                <a:spcPts val="1000"/>
              </a:spcBef>
              <a:spcAft>
                <a:spcPts val="0"/>
              </a:spcAft>
              <a:buClr>
                <a:schemeClr val="dk1"/>
              </a:buClr>
              <a:buSzPct val="100000"/>
              <a:buChar char="•"/>
            </a:pPr>
            <a:r>
              <a:rPr lang="es-MX"/>
              <a:t>Derecho: </a:t>
            </a:r>
            <a:r>
              <a:rPr i="1" lang="es-MX">
                <a:solidFill>
                  <a:srgbClr val="FF0000"/>
                </a:solidFill>
              </a:rPr>
              <a:t>derecho ambiental, leyes, normatividad, reglamentación, órdenes de gobierno</a:t>
            </a:r>
            <a:endParaRPr i="1">
              <a:solidFill>
                <a:srgbClr val="FF0000"/>
              </a:solidFill>
            </a:endParaRPr>
          </a:p>
          <a:p>
            <a:pPr indent="-77470" lvl="0" marL="228600" rtl="0" algn="l">
              <a:lnSpc>
                <a:spcPct val="90000"/>
              </a:lnSpc>
              <a:spcBef>
                <a:spcPts val="1000"/>
              </a:spcBef>
              <a:spcAft>
                <a:spcPts val="0"/>
              </a:spcAft>
              <a:buClr>
                <a:schemeClr val="dk1"/>
              </a:buClr>
              <a:buSzPct val="100000"/>
              <a:buNone/>
            </a:pPr>
            <a:r>
              <a:t/>
            </a:r>
            <a:endParaRPr/>
          </a:p>
          <a:p>
            <a:pPr indent="-215265" lvl="0" marL="228600" rtl="0" algn="l">
              <a:lnSpc>
                <a:spcPct val="90000"/>
              </a:lnSpc>
              <a:spcBef>
                <a:spcPts val="1000"/>
              </a:spcBef>
              <a:spcAft>
                <a:spcPts val="0"/>
              </a:spcAft>
              <a:buClr>
                <a:schemeClr val="dk1"/>
              </a:buClr>
              <a:buSzPct val="100000"/>
              <a:buChar char="•"/>
            </a:pPr>
            <a:r>
              <a:rPr lang="es-MX"/>
              <a:t>Literatura:</a:t>
            </a:r>
            <a:endParaRPr/>
          </a:p>
          <a:p>
            <a:pPr indent="-77470" lvl="0" marL="228600" rtl="0" algn="l">
              <a:lnSpc>
                <a:spcPct val="90000"/>
              </a:lnSpc>
              <a:spcBef>
                <a:spcPts val="1000"/>
              </a:spcBef>
              <a:spcAft>
                <a:spcPts val="0"/>
              </a:spcAft>
              <a:buClr>
                <a:schemeClr val="dk1"/>
              </a:buClr>
              <a:buSzPct val="100000"/>
              <a:buNone/>
            </a:pPr>
            <a:r>
              <a:t/>
            </a:r>
            <a:endParaRPr/>
          </a:p>
          <a:p>
            <a:pPr indent="-215265" lvl="0" marL="228600" rtl="0" algn="l">
              <a:lnSpc>
                <a:spcPct val="90000"/>
              </a:lnSpc>
              <a:spcBef>
                <a:spcPts val="1000"/>
              </a:spcBef>
              <a:spcAft>
                <a:spcPts val="0"/>
              </a:spcAft>
              <a:buClr>
                <a:schemeClr val="dk1"/>
              </a:buClr>
              <a:buSzPct val="100000"/>
              <a:buChar char="•"/>
            </a:pPr>
            <a:r>
              <a:rPr lang="es-MX"/>
              <a:t>Psicología: </a:t>
            </a:r>
            <a:endParaRPr/>
          </a:p>
        </p:txBody>
      </p:sp>
      <p:sp>
        <p:nvSpPr>
          <p:cNvPr id="322" name="Google Shape;322;p25"/>
          <p:cNvSpPr/>
          <p:nvPr/>
        </p:nvSpPr>
        <p:spPr>
          <a:xfrm>
            <a:off x="685800" y="2716201"/>
            <a:ext cx="10515600" cy="3875100"/>
          </a:xfrm>
          <a:prstGeom prst="roundRect">
            <a:avLst>
              <a:gd fmla="val 16667" name="adj"/>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s-MX" sz="1800" u="none" cap="none" strike="noStrike">
                <a:solidFill>
                  <a:schemeClr val="dk1"/>
                </a:solidFill>
                <a:latin typeface="Calibri"/>
                <a:ea typeface="Calibri"/>
                <a:cs typeface="Calibri"/>
                <a:sym typeface="Calibri"/>
              </a:rPr>
              <a:t>			</a:t>
            </a:r>
            <a:r>
              <a:rPr b="0" i="0" lang="es-MX" sz="1800" u="none" cap="none" strike="noStrike">
                <a:solidFill>
                  <a:srgbClr val="FF0000"/>
                </a:solidFill>
                <a:latin typeface="Arial"/>
                <a:ea typeface="Arial"/>
                <a:cs typeface="Arial"/>
                <a:sym typeface="Arial"/>
              </a:rPr>
              <a:t>ciudad, urbanización, cambio, comunidades sostenibles</a:t>
            </a:r>
            <a:endParaRPr b="0" i="0" sz="18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s-MX" sz="1800" u="none" cap="none" strike="noStrike">
                <a:solidFill>
                  <a:schemeClr val="dk1"/>
                </a:solidFill>
                <a:latin typeface="Calibri"/>
                <a:ea typeface="Calibri"/>
                <a:cs typeface="Calibri"/>
                <a:sym typeface="Calibri"/>
              </a:rPr>
              <a:t>                          </a:t>
            </a:r>
            <a:r>
              <a:rPr b="0" i="0" lang="es-MX" sz="1900" u="none" cap="none" strike="noStrike">
                <a:solidFill>
                  <a:schemeClr val="dk1"/>
                </a:solidFill>
                <a:latin typeface="Arial"/>
                <a:ea typeface="Arial"/>
                <a:cs typeface="Arial"/>
                <a:sym typeface="Arial"/>
              </a:rPr>
              <a:t> </a:t>
            </a:r>
            <a:r>
              <a:rPr b="0" i="0" lang="es-MX" sz="1900" u="none" cap="none" strike="noStrike">
                <a:solidFill>
                  <a:srgbClr val="FF0000"/>
                </a:solidFill>
                <a:latin typeface="Arial"/>
                <a:ea typeface="Arial"/>
                <a:cs typeface="Arial"/>
                <a:sym typeface="Arial"/>
              </a:rPr>
              <a:t>procesos cognitivos y sistema nervioso.</a:t>
            </a:r>
            <a:endParaRPr b="0" i="0" sz="1900" u="none" cap="none" strike="noStrike">
              <a:solidFill>
                <a:srgbClr val="FF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b="1" lang="es-MX" sz="5400"/>
              <a:t>Producto final:</a:t>
            </a:r>
            <a:endParaRPr/>
          </a:p>
        </p:txBody>
      </p:sp>
      <p:sp>
        <p:nvSpPr>
          <p:cNvPr id="328" name="Google Shape;328;p26"/>
          <p:cNvSpPr txBox="1"/>
          <p:nvPr>
            <p:ph idx="1" type="body"/>
          </p:nvPr>
        </p:nvSpPr>
        <p:spPr>
          <a:xfrm>
            <a:off x="838199" y="1825624"/>
            <a:ext cx="10942983" cy="4442653"/>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2800"/>
              <a:buNone/>
            </a:pPr>
            <a:r>
              <a:rPr lang="es-MX"/>
              <a:t>En el confluyen los intereses conceptuales de cada asignatura (</a:t>
            </a:r>
            <a:r>
              <a:rPr lang="es-MX">
                <a:solidFill>
                  <a:srgbClr val="FF0000"/>
                </a:solidFill>
              </a:rPr>
              <a:t>los cuales pueden ser varios</a:t>
            </a:r>
            <a:r>
              <a:rPr lang="es-MX"/>
              <a:t>) que lo constituye desde una infografía que plasme toda la información y experiencia obtenida, hasta un proyecto práctico.</a:t>
            </a:r>
            <a:endParaRPr/>
          </a:p>
          <a:p>
            <a:pPr indent="0" lvl="0" marL="0" rtl="0" algn="just">
              <a:lnSpc>
                <a:spcPct val="90000"/>
              </a:lnSpc>
              <a:spcBef>
                <a:spcPts val="1000"/>
              </a:spcBef>
              <a:spcAft>
                <a:spcPts val="0"/>
              </a:spcAft>
              <a:buClr>
                <a:schemeClr val="dk1"/>
              </a:buClr>
              <a:buSzPts val="2800"/>
              <a:buNone/>
            </a:pPr>
            <a:r>
              <a:t/>
            </a:r>
            <a:endParaRPr/>
          </a:p>
          <a:p>
            <a:pPr indent="0" lvl="0" marL="0" rtl="0" algn="just">
              <a:lnSpc>
                <a:spcPct val="90000"/>
              </a:lnSpc>
              <a:spcBef>
                <a:spcPts val="1000"/>
              </a:spcBef>
              <a:spcAft>
                <a:spcPts val="0"/>
              </a:spcAft>
              <a:buClr>
                <a:schemeClr val="dk1"/>
              </a:buClr>
              <a:buSzPts val="2800"/>
              <a:buNone/>
            </a:pPr>
            <a:r>
              <a:t/>
            </a:r>
            <a:endParaRPr/>
          </a:p>
          <a:p>
            <a:pPr indent="-228600" lvl="4" marL="2057400" rtl="0" algn="just">
              <a:lnSpc>
                <a:spcPct val="90000"/>
              </a:lnSpc>
              <a:spcBef>
                <a:spcPts val="500"/>
              </a:spcBef>
              <a:spcAft>
                <a:spcPts val="0"/>
              </a:spcAft>
              <a:buClr>
                <a:srgbClr val="002060"/>
              </a:buClr>
              <a:buSzPts val="2000"/>
              <a:buChar char="•"/>
            </a:pPr>
            <a:r>
              <a:rPr b="1" i="1" lang="es-MX" sz="2000">
                <a:solidFill>
                  <a:srgbClr val="002060"/>
                </a:solidFill>
              </a:rPr>
              <a:t>Se debe considerar que el proyecto estará dividido en etapas y cada una tendrá su momento de evaluación de acuerdo a la asignatura y los alcances logrados en cada una.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g11e86a8e5c1_0_256"/>
          <p:cNvSpPr txBox="1"/>
          <p:nvPr>
            <p:ph type="title"/>
          </p:nvPr>
        </p:nvSpPr>
        <p:spPr>
          <a:xfrm>
            <a:off x="3676950" y="150225"/>
            <a:ext cx="4838100" cy="673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b="1" lang="es-MX" sz="2000"/>
              <a:t>PRODUCTO FINAL INTERDISCIPLINARIO</a:t>
            </a:r>
            <a:endParaRPr b="1" sz="2000"/>
          </a:p>
        </p:txBody>
      </p:sp>
      <p:pic>
        <p:nvPicPr>
          <p:cNvPr id="334" name="Google Shape;334;g11e86a8e5c1_0_256"/>
          <p:cNvPicPr preferRelativeResize="0"/>
          <p:nvPr/>
        </p:nvPicPr>
        <p:blipFill rotWithShape="1">
          <a:blip r:embed="rId3">
            <a:alphaModFix/>
          </a:blip>
          <a:srcRect b="0" l="0" r="0" t="0"/>
          <a:stretch/>
        </p:blipFill>
        <p:spPr>
          <a:xfrm>
            <a:off x="116575" y="150225"/>
            <a:ext cx="2981175" cy="6604050"/>
          </a:xfrm>
          <a:prstGeom prst="rect">
            <a:avLst/>
          </a:prstGeom>
          <a:noFill/>
          <a:ln>
            <a:noFill/>
          </a:ln>
        </p:spPr>
      </p:pic>
      <p:pic>
        <p:nvPicPr>
          <p:cNvPr id="335" name="Google Shape;335;g11e86a8e5c1_0_256"/>
          <p:cNvPicPr preferRelativeResize="0"/>
          <p:nvPr/>
        </p:nvPicPr>
        <p:blipFill rotWithShape="1">
          <a:blip r:embed="rId4">
            <a:alphaModFix/>
          </a:blip>
          <a:srcRect b="0" l="0" r="0" t="0"/>
          <a:stretch/>
        </p:blipFill>
        <p:spPr>
          <a:xfrm>
            <a:off x="4756838" y="823725"/>
            <a:ext cx="2678313" cy="5930550"/>
          </a:xfrm>
          <a:prstGeom prst="rect">
            <a:avLst/>
          </a:prstGeom>
          <a:noFill/>
          <a:ln>
            <a:noFill/>
          </a:ln>
        </p:spPr>
      </p:pic>
      <p:pic>
        <p:nvPicPr>
          <p:cNvPr id="336" name="Google Shape;336;g11e86a8e5c1_0_256"/>
          <p:cNvPicPr preferRelativeResize="0"/>
          <p:nvPr/>
        </p:nvPicPr>
        <p:blipFill rotWithShape="1">
          <a:blip r:embed="rId5">
            <a:alphaModFix/>
          </a:blip>
          <a:srcRect b="0" l="0" r="0" t="0"/>
          <a:stretch/>
        </p:blipFill>
        <p:spPr>
          <a:xfrm>
            <a:off x="9127318" y="150225"/>
            <a:ext cx="2927706" cy="6604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g11e86a8e5c1_0_26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s-MX" sz="4200"/>
              <a:t>Descripción del producto final interdisciplinario</a:t>
            </a:r>
            <a:endParaRPr sz="4200"/>
          </a:p>
        </p:txBody>
      </p:sp>
      <p:sp>
        <p:nvSpPr>
          <p:cNvPr id="342" name="Google Shape;342;g11e86a8e5c1_0_26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lnSpcReduction="20000"/>
          </a:bodyPr>
          <a:lstStyle/>
          <a:p>
            <a:pPr indent="0" lvl="0" marL="0" rtl="0" algn="just">
              <a:lnSpc>
                <a:spcPct val="90000"/>
              </a:lnSpc>
              <a:spcBef>
                <a:spcPts val="1000"/>
              </a:spcBef>
              <a:spcAft>
                <a:spcPts val="0"/>
              </a:spcAft>
              <a:buSzPts val="1800"/>
              <a:buNone/>
            </a:pPr>
            <a:r>
              <a:rPr lang="es-MX"/>
              <a:t>El producto final concluyó con la elaboración y presentación de un infografía que integraba eclécticamente todos los elementos más importantes vistos en cada actividad por asignatura (incluye la elaboración técnica correcta del proceso de compostaje). El trabajo de los alumnos recayó en un proceso integrativo de la información una vez analizadas las actividades desarrolladas a lo largo del proyecto. Los alumnos alcanzaron satisfactoriamente el objetivo de comprender la importancia del trabajo interdisciplinario en la resolución (mitigación) de un problema ambiental de gran envergadura como lo es el impacto ambiental antrópico a partir del uso de ecotecnias (elaboración técnica de compost), debido a los impactos sociales, económicos y culturales que éste presenta. Finalmente su trabajo será presentado durante la semana cultural institucional.</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g11e86a8e5c1_0_272"/>
          <p:cNvSpPr txBox="1"/>
          <p:nvPr>
            <p:ph type="title"/>
          </p:nvPr>
        </p:nvSpPr>
        <p:spPr>
          <a:xfrm>
            <a:off x="212100" y="168175"/>
            <a:ext cx="117678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s-MX"/>
              <a:t>Actividad y evidencia de enseñanza/aprendizaje</a:t>
            </a:r>
            <a:endParaRPr/>
          </a:p>
        </p:txBody>
      </p:sp>
      <p:sp>
        <p:nvSpPr>
          <p:cNvPr id="348" name="Google Shape;348;g11e86a8e5c1_0_272"/>
          <p:cNvSpPr txBox="1"/>
          <p:nvPr>
            <p:ph idx="1" type="body"/>
          </p:nvPr>
        </p:nvSpPr>
        <p:spPr>
          <a:xfrm>
            <a:off x="838200" y="1493875"/>
            <a:ext cx="10515600" cy="43512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1000"/>
              </a:spcBef>
              <a:spcAft>
                <a:spcPts val="0"/>
              </a:spcAft>
              <a:buSzPct val="69498"/>
              <a:buNone/>
            </a:pPr>
            <a:r>
              <a:rPr b="1" lang="es-MX"/>
              <a:t>Primera actividad detonadora integrativa</a:t>
            </a:r>
            <a:endParaRPr b="1"/>
          </a:p>
          <a:p>
            <a:pPr indent="0" lvl="0" marL="0" rtl="0" algn="l">
              <a:lnSpc>
                <a:spcPct val="90000"/>
              </a:lnSpc>
              <a:spcBef>
                <a:spcPts val="1000"/>
              </a:spcBef>
              <a:spcAft>
                <a:spcPts val="0"/>
              </a:spcAft>
              <a:buSzPct val="69498"/>
              <a:buNone/>
            </a:pPr>
            <a:r>
              <a:t/>
            </a:r>
            <a:endParaRPr/>
          </a:p>
          <a:p>
            <a:pPr indent="0" lvl="0" marL="0" rtl="0" algn="l">
              <a:lnSpc>
                <a:spcPct val="90000"/>
              </a:lnSpc>
              <a:spcBef>
                <a:spcPts val="1000"/>
              </a:spcBef>
              <a:spcAft>
                <a:spcPts val="0"/>
              </a:spcAft>
              <a:buSzPct val="69498"/>
              <a:buNone/>
            </a:pPr>
            <a:r>
              <a:rPr lang="es-MX" u="sng"/>
              <a:t>Nombre:</a:t>
            </a:r>
            <a:r>
              <a:rPr lang="es-MX"/>
              <a:t> ¿Por qué el cambio climático global, el calentamiento global y los impactos ambientales antropogénicos y sus consecuencias requieren de un trabajo, perspectivas y soluciones interdisciplinarias?</a:t>
            </a:r>
            <a:endParaRPr/>
          </a:p>
          <a:p>
            <a:pPr indent="0" lvl="0" marL="0" rtl="0" algn="l">
              <a:lnSpc>
                <a:spcPct val="90000"/>
              </a:lnSpc>
              <a:spcBef>
                <a:spcPts val="1000"/>
              </a:spcBef>
              <a:spcAft>
                <a:spcPts val="0"/>
              </a:spcAft>
              <a:buSzPct val="69498"/>
              <a:buNone/>
            </a:pPr>
            <a:r>
              <a:rPr lang="es-MX" u="sng"/>
              <a:t>Justificación:</a:t>
            </a:r>
            <a:r>
              <a:rPr lang="es-MX"/>
              <a:t>  Se busca que el alumno identifique y reconozca la importancia del trabajo ecléctico antes los efectos súbitos que genera y generará las actividades humanas. </a:t>
            </a:r>
            <a:endParaRPr/>
          </a:p>
          <a:p>
            <a:pPr indent="0" lvl="0" marL="0" rtl="0" algn="l">
              <a:lnSpc>
                <a:spcPct val="90000"/>
              </a:lnSpc>
              <a:spcBef>
                <a:spcPts val="1000"/>
              </a:spcBef>
              <a:spcAft>
                <a:spcPts val="0"/>
              </a:spcAft>
              <a:buSzPct val="69498"/>
              <a:buNone/>
            </a:pPr>
            <a:r>
              <a:rPr lang="es-MX" u="sng"/>
              <a:t>Objetivo:</a:t>
            </a:r>
            <a:r>
              <a:rPr lang="es-MX"/>
              <a:t> Reconocer la importancia y las conexiones que se presentan entre asignaturas en la resolución de problemas en sistemas complejos: clima, sociedad, ambiente, hombre. Al mismo tiempo se pretende que los alumnos identifiquen alguna manera de solucionar/mitigar la problemática </a:t>
            </a:r>
            <a:endParaRPr/>
          </a:p>
          <a:p>
            <a:pPr indent="0" lvl="0" marL="0" rtl="0" algn="l">
              <a:lnSpc>
                <a:spcPct val="90000"/>
              </a:lnSpc>
              <a:spcBef>
                <a:spcPts val="1000"/>
              </a:spcBef>
              <a:spcAft>
                <a:spcPts val="0"/>
              </a:spcAft>
              <a:buSzPct val="69498"/>
              <a:buNone/>
            </a:pPr>
            <a:r>
              <a:rPr lang="es-MX" u="sng"/>
              <a:t>Fecha:</a:t>
            </a:r>
            <a:r>
              <a:rPr lang="es-MX"/>
              <a:t> 8 - 15 de febrero</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g120445d0d12_0_31"/>
          <p:cNvSpPr txBox="1"/>
          <p:nvPr>
            <p:ph type="title"/>
          </p:nvPr>
        </p:nvSpPr>
        <p:spPr>
          <a:xfrm>
            <a:off x="3267150" y="-118800"/>
            <a:ext cx="5657700" cy="1223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1000"/>
              </a:spcBef>
              <a:spcAft>
                <a:spcPts val="0"/>
              </a:spcAft>
              <a:buClr>
                <a:schemeClr val="dk1"/>
              </a:buClr>
              <a:buSzPct val="39285"/>
              <a:buFont typeface="Arial"/>
              <a:buNone/>
            </a:pPr>
            <a:r>
              <a:rPr b="1" lang="es-MX" sz="2800"/>
              <a:t>Primera actividad detonadora integrativa</a:t>
            </a:r>
            <a:endParaRPr b="1" sz="2800"/>
          </a:p>
          <a:p>
            <a:pPr indent="0" lvl="0" marL="0" rtl="0" algn="l">
              <a:lnSpc>
                <a:spcPct val="90000"/>
              </a:lnSpc>
              <a:spcBef>
                <a:spcPts val="0"/>
              </a:spcBef>
              <a:spcAft>
                <a:spcPts val="0"/>
              </a:spcAft>
              <a:buSzPct val="45454"/>
              <a:buNone/>
            </a:pPr>
            <a:r>
              <a:t/>
            </a:r>
            <a:endParaRPr/>
          </a:p>
        </p:txBody>
      </p:sp>
      <p:graphicFrame>
        <p:nvGraphicFramePr>
          <p:cNvPr id="354" name="Google Shape;354;g120445d0d12_0_31"/>
          <p:cNvGraphicFramePr/>
          <p:nvPr/>
        </p:nvGraphicFramePr>
        <p:xfrm>
          <a:off x="952500" y="619120"/>
          <a:ext cx="3000000" cy="3000000"/>
        </p:xfrm>
        <a:graphic>
          <a:graphicData uri="http://schemas.openxmlformats.org/drawingml/2006/table">
            <a:tbl>
              <a:tblPr>
                <a:noFill/>
                <a:tableStyleId>{F5E4706F-55FB-48C3-A0D8-1087D19974DB}</a:tableStyleId>
              </a:tblPr>
              <a:tblGrid>
                <a:gridCol w="3429000"/>
                <a:gridCol w="3429000"/>
                <a:gridCol w="3429000"/>
              </a:tblGrid>
              <a:tr h="369000">
                <a:tc>
                  <a:txBody>
                    <a:bodyPr/>
                    <a:lstStyle/>
                    <a:p>
                      <a:pPr indent="0" lvl="0" marL="0" marR="0" rtl="0" algn="l">
                        <a:lnSpc>
                          <a:spcPct val="100000"/>
                        </a:lnSpc>
                        <a:spcBef>
                          <a:spcPts val="0"/>
                        </a:spcBef>
                        <a:spcAft>
                          <a:spcPts val="0"/>
                        </a:spcAft>
                        <a:buClr>
                          <a:srgbClr val="000000"/>
                        </a:buClr>
                        <a:buSzPts val="1400"/>
                        <a:buFont typeface="Arial"/>
                        <a:buNone/>
                      </a:pPr>
                      <a:r>
                        <a:rPr lang="es-MX" sz="1400" u="none" cap="none" strike="noStrike"/>
                        <a:t>ASIGNATURA</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s-MX" sz="1400" u="none" cap="none" strike="noStrike"/>
                        <a:t>CONCEPTOS</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s-MX" sz="1400" u="none" cap="none" strike="noStrike"/>
                        <a:t>FUENTES</a:t>
                      </a:r>
                      <a:endParaRPr sz="1400" u="none" cap="none" strike="noStrike"/>
                    </a:p>
                  </a:txBody>
                  <a:tcPr marT="91425" marB="91425" marR="91425" marL="91425"/>
                </a:tc>
              </a:tr>
              <a:tr h="879950">
                <a:tc>
                  <a:txBody>
                    <a:bodyPr/>
                    <a:lstStyle/>
                    <a:p>
                      <a:pPr indent="0" lvl="0" marL="0" marR="0" rtl="0" algn="l">
                        <a:lnSpc>
                          <a:spcPct val="100000"/>
                        </a:lnSpc>
                        <a:spcBef>
                          <a:spcPts val="0"/>
                        </a:spcBef>
                        <a:spcAft>
                          <a:spcPts val="0"/>
                        </a:spcAft>
                        <a:buClr>
                          <a:srgbClr val="000000"/>
                        </a:buClr>
                        <a:buSzPts val="1400"/>
                        <a:buFont typeface="Arial"/>
                        <a:buNone/>
                      </a:pPr>
                      <a:r>
                        <a:rPr lang="es-MX" sz="1400" u="none" cap="none" strike="noStrike"/>
                        <a:t>Biología</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s-MX" sz="1300" u="none" cap="none" strike="noStrike"/>
                        <a:t>Biotecnología</a:t>
                      </a:r>
                      <a:endParaRPr sz="1300" u="none" cap="none" strike="noStrike"/>
                    </a:p>
                    <a:p>
                      <a:pPr indent="0" lvl="0" marL="0" marR="0" rtl="0" algn="l">
                        <a:lnSpc>
                          <a:spcPct val="100000"/>
                        </a:lnSpc>
                        <a:spcBef>
                          <a:spcPts val="0"/>
                        </a:spcBef>
                        <a:spcAft>
                          <a:spcPts val="0"/>
                        </a:spcAft>
                        <a:buClr>
                          <a:srgbClr val="000000"/>
                        </a:buClr>
                        <a:buSzPts val="1300"/>
                        <a:buFont typeface="Arial"/>
                        <a:buNone/>
                      </a:pPr>
                      <a:r>
                        <a:rPr lang="es-MX" sz="1300" u="none" cap="none" strike="noStrike"/>
                        <a:t>Desarrollo sustentable</a:t>
                      </a:r>
                      <a:endParaRPr sz="1300" u="none" cap="none" strike="noStrike"/>
                    </a:p>
                    <a:p>
                      <a:pPr indent="0" lvl="0" marL="0" marR="0" rtl="0" algn="l">
                        <a:lnSpc>
                          <a:spcPct val="100000"/>
                        </a:lnSpc>
                        <a:spcBef>
                          <a:spcPts val="0"/>
                        </a:spcBef>
                        <a:spcAft>
                          <a:spcPts val="0"/>
                        </a:spcAft>
                        <a:buClr>
                          <a:srgbClr val="000000"/>
                        </a:buClr>
                        <a:buSzPts val="1300"/>
                        <a:buFont typeface="Arial"/>
                        <a:buNone/>
                      </a:pPr>
                      <a:r>
                        <a:rPr lang="es-MX" sz="1300" u="none" cap="none" strike="noStrike"/>
                        <a:t>Cambio Climático</a:t>
                      </a:r>
                      <a:endParaRPr sz="1300" u="none" cap="none" strike="noStrike"/>
                    </a:p>
                    <a:p>
                      <a:pPr indent="0" lvl="0" marL="0" marR="0" rtl="0" algn="l">
                        <a:lnSpc>
                          <a:spcPct val="100000"/>
                        </a:lnSpc>
                        <a:spcBef>
                          <a:spcPts val="0"/>
                        </a:spcBef>
                        <a:spcAft>
                          <a:spcPts val="0"/>
                        </a:spcAft>
                        <a:buClr>
                          <a:srgbClr val="000000"/>
                        </a:buClr>
                        <a:buSzPts val="1300"/>
                        <a:buFont typeface="Arial"/>
                        <a:buNone/>
                      </a:pPr>
                      <a:r>
                        <a:rPr lang="es-MX" sz="1300" u="none" cap="none" strike="noStrike"/>
                        <a:t>Actividades antropogénicas</a:t>
                      </a:r>
                      <a:endParaRPr sz="1300" u="none" cap="none" strike="noStrike"/>
                    </a:p>
                    <a:p>
                      <a:pPr indent="0" lvl="0" marL="0" marR="0" rtl="0" algn="l">
                        <a:lnSpc>
                          <a:spcPct val="100000"/>
                        </a:lnSpc>
                        <a:spcBef>
                          <a:spcPts val="0"/>
                        </a:spcBef>
                        <a:spcAft>
                          <a:spcPts val="0"/>
                        </a:spcAft>
                        <a:buClr>
                          <a:srgbClr val="000000"/>
                        </a:buClr>
                        <a:buSzPts val="1300"/>
                        <a:buFont typeface="Arial"/>
                        <a:buNone/>
                      </a:pPr>
                      <a:r>
                        <a:rPr lang="es-MX" sz="1300" u="none" cap="none" strike="noStrike"/>
                        <a:t>Impacto ambiental</a:t>
                      </a:r>
                      <a:endParaRPr sz="13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MX" sz="1000" u="none" cap="none" strike="noStrike"/>
                        <a:t>Bisang, R., Campi, M., &amp; Cesa, V. (2009). Biotecnología y desarrollo.</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rPr lang="es-MX" sz="1000" u="none" cap="none" strike="noStrike"/>
                        <a:t>Quintero, R. R. (1996). Biotecnología y desarrollo sustentable. Biotecnología Aplicada. Revista de la Sociedad Iberoamericana de Biotecnología Aplicada a la Salud. Elfos Scientiae, 13.</a:t>
                      </a:r>
                      <a:endParaRPr sz="1000" u="none" cap="none" strike="noStrike"/>
                    </a:p>
                  </a:txBody>
                  <a:tcPr marT="91425" marB="91425" marR="91425" marL="91425"/>
                </a:tc>
              </a:tr>
              <a:tr h="766400">
                <a:tc>
                  <a:txBody>
                    <a:bodyPr/>
                    <a:lstStyle/>
                    <a:p>
                      <a:pPr indent="0" lvl="0" marL="0" marR="0" rtl="0" algn="l">
                        <a:lnSpc>
                          <a:spcPct val="100000"/>
                        </a:lnSpc>
                        <a:spcBef>
                          <a:spcPts val="0"/>
                        </a:spcBef>
                        <a:spcAft>
                          <a:spcPts val="0"/>
                        </a:spcAft>
                        <a:buClr>
                          <a:srgbClr val="000000"/>
                        </a:buClr>
                        <a:buSzPts val="1400"/>
                        <a:buFont typeface="Arial"/>
                        <a:buNone/>
                      </a:pPr>
                      <a:r>
                        <a:rPr lang="es-MX" sz="1400" u="none" cap="none" strike="noStrike"/>
                        <a:t>Derecho</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s-MX" sz="1300" u="none" cap="none" strike="noStrike"/>
                        <a:t>Derecho ambiental</a:t>
                      </a:r>
                      <a:endParaRPr sz="1300" u="none" cap="none" strike="noStrike"/>
                    </a:p>
                    <a:p>
                      <a:pPr indent="0" lvl="0" marL="0" marR="0" rtl="0" algn="l">
                        <a:lnSpc>
                          <a:spcPct val="100000"/>
                        </a:lnSpc>
                        <a:spcBef>
                          <a:spcPts val="0"/>
                        </a:spcBef>
                        <a:spcAft>
                          <a:spcPts val="0"/>
                        </a:spcAft>
                        <a:buClr>
                          <a:srgbClr val="000000"/>
                        </a:buClr>
                        <a:buSzPts val="1300"/>
                        <a:buFont typeface="Arial"/>
                        <a:buNone/>
                      </a:pPr>
                      <a:r>
                        <a:rPr lang="es-MX" sz="1300" u="none" cap="none" strike="noStrike"/>
                        <a:t>Ley</a:t>
                      </a:r>
                      <a:endParaRPr sz="1300" u="none" cap="none" strike="noStrike"/>
                    </a:p>
                    <a:p>
                      <a:pPr indent="0" lvl="0" marL="0" marR="0" rtl="0" algn="l">
                        <a:lnSpc>
                          <a:spcPct val="100000"/>
                        </a:lnSpc>
                        <a:spcBef>
                          <a:spcPts val="0"/>
                        </a:spcBef>
                        <a:spcAft>
                          <a:spcPts val="0"/>
                        </a:spcAft>
                        <a:buClr>
                          <a:srgbClr val="000000"/>
                        </a:buClr>
                        <a:buSzPts val="1300"/>
                        <a:buFont typeface="Arial"/>
                        <a:buNone/>
                      </a:pPr>
                      <a:r>
                        <a:rPr lang="es-MX" sz="1300" u="none" cap="none" strike="noStrike"/>
                        <a:t>Norma</a:t>
                      </a:r>
                      <a:endParaRPr sz="1300" u="none" cap="none" strike="noStrike"/>
                    </a:p>
                    <a:p>
                      <a:pPr indent="0" lvl="0" marL="0" marR="0" rtl="0" algn="l">
                        <a:lnSpc>
                          <a:spcPct val="100000"/>
                        </a:lnSpc>
                        <a:spcBef>
                          <a:spcPts val="0"/>
                        </a:spcBef>
                        <a:spcAft>
                          <a:spcPts val="0"/>
                        </a:spcAft>
                        <a:buClr>
                          <a:srgbClr val="000000"/>
                        </a:buClr>
                        <a:buSzPts val="1300"/>
                        <a:buFont typeface="Arial"/>
                        <a:buNone/>
                      </a:pPr>
                      <a:r>
                        <a:rPr lang="es-MX" sz="1300" u="none" cap="none" strike="noStrike"/>
                        <a:t>Reglamento</a:t>
                      </a:r>
                      <a:endParaRPr sz="1300" u="none" cap="none" strike="noStrike"/>
                    </a:p>
                  </a:txBody>
                  <a:tcPr marT="91425" marB="91425" marR="91425" marL="91425"/>
                </a:tc>
                <a:tc>
                  <a:txBody>
                    <a:bodyPr/>
                    <a:lstStyle/>
                    <a:p>
                      <a:pPr indent="-292100" lvl="0" marL="457200" marR="0" rtl="0" algn="l">
                        <a:lnSpc>
                          <a:spcPct val="100000"/>
                        </a:lnSpc>
                        <a:spcBef>
                          <a:spcPts val="0"/>
                        </a:spcBef>
                        <a:spcAft>
                          <a:spcPts val="0"/>
                        </a:spcAft>
                        <a:buClr>
                          <a:schemeClr val="dk1"/>
                        </a:buClr>
                        <a:buSzPts val="1000"/>
                        <a:buFont typeface="Arial"/>
                        <a:buAutoNum type="arabicParenR"/>
                      </a:pPr>
                      <a:r>
                        <a:rPr lang="es-MX" sz="1000" u="none" cap="none" strike="noStrike">
                          <a:solidFill>
                            <a:schemeClr val="dk1"/>
                          </a:solidFill>
                        </a:rPr>
                        <a:t>Constitución política de los estados unidos mexicanos</a:t>
                      </a:r>
                      <a:endParaRPr sz="10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s-MX" sz="1000" u="sng" cap="none" strike="noStrike">
                          <a:solidFill>
                            <a:schemeClr val="hlink"/>
                          </a:solidFill>
                          <a:hlinkClick r:id="rId3"/>
                        </a:rPr>
                        <a:t>https://www.diputados.gob.mx/LeyesBiblio/pdf/CPEUM.pdf</a:t>
                      </a:r>
                      <a:endParaRPr sz="1000" u="none" cap="none" strike="noStrike">
                        <a:solidFill>
                          <a:schemeClr val="dk1"/>
                        </a:solidFill>
                      </a:endParaRPr>
                    </a:p>
                    <a:p>
                      <a:pPr indent="-292100" lvl="0" marL="457200" marR="0" rtl="0" algn="l">
                        <a:lnSpc>
                          <a:spcPct val="100000"/>
                        </a:lnSpc>
                        <a:spcBef>
                          <a:spcPts val="0"/>
                        </a:spcBef>
                        <a:spcAft>
                          <a:spcPts val="0"/>
                        </a:spcAft>
                        <a:buClr>
                          <a:schemeClr val="dk1"/>
                        </a:buClr>
                        <a:buSzPts val="1000"/>
                        <a:buFont typeface="Arial"/>
                        <a:buAutoNum type="arabicParenR"/>
                      </a:pPr>
                      <a:r>
                        <a:rPr lang="es-MX" sz="1000" u="none" cap="none" strike="noStrike">
                          <a:solidFill>
                            <a:schemeClr val="dk1"/>
                          </a:solidFill>
                        </a:rPr>
                        <a:t>Ley General de Equilibrio Ecológico y Protección al ambiente</a:t>
                      </a:r>
                      <a:endParaRPr sz="10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s-MX" sz="1000" u="sng" cap="none" strike="noStrike">
                          <a:solidFill>
                            <a:schemeClr val="hlink"/>
                          </a:solidFill>
                          <a:hlinkClick r:id="rId4"/>
                        </a:rPr>
                        <a:t>https://www.diputados.gob.mx/LeyesBiblio/pdf/LGEEPA.pdf</a:t>
                      </a:r>
                      <a:endParaRPr sz="1000" u="none" cap="none" strike="noStrike">
                        <a:solidFill>
                          <a:schemeClr val="dk1"/>
                        </a:solidFill>
                      </a:endParaRPr>
                    </a:p>
                    <a:p>
                      <a:pPr indent="-292100" lvl="0" marL="457200" marR="0" rtl="0" algn="l">
                        <a:lnSpc>
                          <a:spcPct val="100000"/>
                        </a:lnSpc>
                        <a:spcBef>
                          <a:spcPts val="0"/>
                        </a:spcBef>
                        <a:spcAft>
                          <a:spcPts val="0"/>
                        </a:spcAft>
                        <a:buClr>
                          <a:schemeClr val="dk1"/>
                        </a:buClr>
                        <a:buSzPts val="1000"/>
                        <a:buFont typeface="Arial"/>
                        <a:buAutoNum type="arabicParenR"/>
                      </a:pPr>
                      <a:r>
                        <a:rPr lang="es-MX" sz="1000" u="none" cap="none" strike="noStrike">
                          <a:solidFill>
                            <a:schemeClr val="dk1"/>
                          </a:solidFill>
                        </a:rPr>
                        <a:t>Ley General de Cambio Climático</a:t>
                      </a:r>
                      <a:endParaRPr sz="10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s-MX" sz="1000" u="sng" cap="none" strike="noStrike">
                          <a:solidFill>
                            <a:schemeClr val="hlink"/>
                          </a:solidFill>
                          <a:hlinkClick r:id="rId5"/>
                        </a:rPr>
                        <a:t>https://www.diputados.gob.mx/LeyesBiblio/pdf/LGCC_061120.pdf</a:t>
                      </a:r>
                      <a:endParaRPr sz="1000" u="none" cap="none" strike="noStrike"/>
                    </a:p>
                  </a:txBody>
                  <a:tcPr marT="91425" marB="91425" marR="91425" marL="91425"/>
                </a:tc>
              </a:tr>
              <a:tr h="1087250">
                <a:tc>
                  <a:txBody>
                    <a:bodyPr/>
                    <a:lstStyle/>
                    <a:p>
                      <a:pPr indent="0" lvl="0" marL="0" marR="0" rtl="0" algn="l">
                        <a:lnSpc>
                          <a:spcPct val="100000"/>
                        </a:lnSpc>
                        <a:spcBef>
                          <a:spcPts val="0"/>
                        </a:spcBef>
                        <a:spcAft>
                          <a:spcPts val="0"/>
                        </a:spcAft>
                        <a:buClr>
                          <a:srgbClr val="000000"/>
                        </a:buClr>
                        <a:buSzPts val="1400"/>
                        <a:buFont typeface="Arial"/>
                        <a:buNone/>
                      </a:pPr>
                      <a:r>
                        <a:rPr lang="es-MX" sz="1400" u="none" cap="none" strike="noStrike"/>
                        <a:t>Literatura</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s-MX" sz="1300" u="none" cap="none" strike="noStrike"/>
                        <a:t>Inspiración</a:t>
                      </a:r>
                      <a:endParaRPr sz="1300" u="none" cap="none" strike="noStrike"/>
                    </a:p>
                    <a:p>
                      <a:pPr indent="0" lvl="0" marL="0" marR="0" rtl="0" algn="l">
                        <a:lnSpc>
                          <a:spcPct val="100000"/>
                        </a:lnSpc>
                        <a:spcBef>
                          <a:spcPts val="0"/>
                        </a:spcBef>
                        <a:spcAft>
                          <a:spcPts val="0"/>
                        </a:spcAft>
                        <a:buClr>
                          <a:srgbClr val="000000"/>
                        </a:buClr>
                        <a:buSzPts val="1300"/>
                        <a:buFont typeface="Arial"/>
                        <a:buNone/>
                      </a:pPr>
                      <a:r>
                        <a:rPr lang="es-MX" sz="1300" u="none" cap="none" strike="noStrike"/>
                        <a:t>Arte</a:t>
                      </a:r>
                      <a:endParaRPr sz="1300" u="none" cap="none" strike="noStrike"/>
                    </a:p>
                    <a:p>
                      <a:pPr indent="0" lvl="0" marL="0" marR="0" rtl="0" algn="l">
                        <a:lnSpc>
                          <a:spcPct val="100000"/>
                        </a:lnSpc>
                        <a:spcBef>
                          <a:spcPts val="0"/>
                        </a:spcBef>
                        <a:spcAft>
                          <a:spcPts val="0"/>
                        </a:spcAft>
                        <a:buClr>
                          <a:srgbClr val="000000"/>
                        </a:buClr>
                        <a:buSzPts val="1300"/>
                        <a:buFont typeface="Arial"/>
                        <a:buNone/>
                      </a:pPr>
                      <a:r>
                        <a:rPr lang="es-MX" sz="1300" u="none" cap="none" strike="noStrike"/>
                        <a:t>Estética</a:t>
                      </a:r>
                      <a:endParaRPr sz="1300" u="none" cap="none" strike="noStrike"/>
                    </a:p>
                    <a:p>
                      <a:pPr indent="0" lvl="0" marL="0" marR="0" rtl="0" algn="l">
                        <a:lnSpc>
                          <a:spcPct val="100000"/>
                        </a:lnSpc>
                        <a:spcBef>
                          <a:spcPts val="0"/>
                        </a:spcBef>
                        <a:spcAft>
                          <a:spcPts val="0"/>
                        </a:spcAft>
                        <a:buClr>
                          <a:srgbClr val="000000"/>
                        </a:buClr>
                        <a:buSzPts val="1300"/>
                        <a:buFont typeface="Arial"/>
                        <a:buNone/>
                      </a:pPr>
                      <a:r>
                        <a:rPr lang="es-MX" sz="1300" u="none" cap="none" strike="noStrike"/>
                        <a:t>Ética</a:t>
                      </a:r>
                      <a:endParaRPr sz="1300" u="none" cap="none" strike="noStrike"/>
                    </a:p>
                    <a:p>
                      <a:pPr indent="0" lvl="0" marL="0" marR="0" rtl="0" algn="l">
                        <a:lnSpc>
                          <a:spcPct val="100000"/>
                        </a:lnSpc>
                        <a:spcBef>
                          <a:spcPts val="0"/>
                        </a:spcBef>
                        <a:spcAft>
                          <a:spcPts val="0"/>
                        </a:spcAft>
                        <a:buClr>
                          <a:srgbClr val="000000"/>
                        </a:buClr>
                        <a:buSzPts val="1300"/>
                        <a:buFont typeface="Arial"/>
                        <a:buNone/>
                      </a:pPr>
                      <a:r>
                        <a:rPr lang="es-MX" sz="1300" u="none" cap="none" strike="noStrike"/>
                        <a:t>Naturaleza</a:t>
                      </a:r>
                      <a:endParaRPr sz="1300" u="none" cap="none" strike="noStrike"/>
                    </a:p>
                    <a:p>
                      <a:pPr indent="0" lvl="0" marL="0" marR="0" rtl="0" algn="l">
                        <a:lnSpc>
                          <a:spcPct val="100000"/>
                        </a:lnSpc>
                        <a:spcBef>
                          <a:spcPts val="0"/>
                        </a:spcBef>
                        <a:spcAft>
                          <a:spcPts val="0"/>
                        </a:spcAft>
                        <a:buClr>
                          <a:srgbClr val="000000"/>
                        </a:buClr>
                        <a:buSzPts val="1300"/>
                        <a:buFont typeface="Arial"/>
                        <a:buNone/>
                      </a:pPr>
                      <a:r>
                        <a:rPr lang="es-MX" sz="1300" u="none" cap="none" strike="noStrike"/>
                        <a:t>Paisaje</a:t>
                      </a:r>
                      <a:endParaRPr sz="13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MX" sz="1000" u="none" cap="none" strike="noStrike"/>
                        <a:t>Naturaleza y literatura (2000) </a:t>
                      </a:r>
                      <a:r>
                        <a:rPr lang="es-MX" sz="1000" u="sng" cap="none" strike="noStrike">
                          <a:solidFill>
                            <a:schemeClr val="hlink"/>
                          </a:solidFill>
                          <a:hlinkClick r:id="rId6"/>
                        </a:rPr>
                        <a:t>https://www.cervantesvirtual.com/obra-visor/naturaleza-y-literatura-influencia-de-las-nociones-de-condillac-y-diderot-en-dos-preceptivas-espanolas-del-siglo-xix/html/e384f9fa-5927-49a6-b76c-7eb462e83fe8_2.html</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rPr lang="es-MX" sz="1000" u="none" cap="none" strike="noStrike"/>
                        <a:t>MENÉNDEZ PELAYO, M., (1974): Historia de las ideas estéticas en España, Madrid, CSIC.</a:t>
                      </a:r>
                      <a:endParaRPr sz="1000" u="none" cap="none" strike="noStrike"/>
                    </a:p>
                  </a:txBody>
                  <a:tcPr marT="91425" marB="91425" marR="91425" marL="91425"/>
                </a:tc>
              </a:tr>
              <a:tr h="1040100">
                <a:tc>
                  <a:txBody>
                    <a:bodyPr/>
                    <a:lstStyle/>
                    <a:p>
                      <a:pPr indent="0" lvl="0" marL="0" marR="0" rtl="0" algn="l">
                        <a:lnSpc>
                          <a:spcPct val="100000"/>
                        </a:lnSpc>
                        <a:spcBef>
                          <a:spcPts val="0"/>
                        </a:spcBef>
                        <a:spcAft>
                          <a:spcPts val="0"/>
                        </a:spcAft>
                        <a:buClr>
                          <a:srgbClr val="000000"/>
                        </a:buClr>
                        <a:buSzPts val="1400"/>
                        <a:buFont typeface="Arial"/>
                        <a:buNone/>
                      </a:pPr>
                      <a:r>
                        <a:rPr lang="es-MX" sz="1400" u="none" cap="none" strike="noStrike"/>
                        <a:t>Psicología</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s-MX" sz="1300" u="none" cap="none" strike="noStrike"/>
                        <a:t>Salud</a:t>
                      </a:r>
                      <a:endParaRPr sz="1300" u="none" cap="none" strike="noStrike"/>
                    </a:p>
                    <a:p>
                      <a:pPr indent="0" lvl="0" marL="0" marR="0" rtl="0" algn="l">
                        <a:lnSpc>
                          <a:spcPct val="100000"/>
                        </a:lnSpc>
                        <a:spcBef>
                          <a:spcPts val="0"/>
                        </a:spcBef>
                        <a:spcAft>
                          <a:spcPts val="0"/>
                        </a:spcAft>
                        <a:buClr>
                          <a:srgbClr val="000000"/>
                        </a:buClr>
                        <a:buSzPts val="1300"/>
                        <a:buFont typeface="Arial"/>
                        <a:buNone/>
                      </a:pPr>
                      <a:r>
                        <a:rPr lang="es-MX" sz="1300" u="none" cap="none" strike="noStrike"/>
                        <a:t>Enfermedad</a:t>
                      </a:r>
                      <a:endParaRPr sz="1300" u="none" cap="none" strike="noStrike"/>
                    </a:p>
                    <a:p>
                      <a:pPr indent="0" lvl="0" marL="0" marR="0" rtl="0" algn="l">
                        <a:lnSpc>
                          <a:spcPct val="100000"/>
                        </a:lnSpc>
                        <a:spcBef>
                          <a:spcPts val="0"/>
                        </a:spcBef>
                        <a:spcAft>
                          <a:spcPts val="0"/>
                        </a:spcAft>
                        <a:buClr>
                          <a:srgbClr val="000000"/>
                        </a:buClr>
                        <a:buSzPts val="1300"/>
                        <a:buFont typeface="Arial"/>
                        <a:buNone/>
                      </a:pPr>
                      <a:r>
                        <a:rPr lang="es-MX" sz="1300" u="none" cap="none" strike="noStrike"/>
                        <a:t>Sistema nervioso</a:t>
                      </a:r>
                      <a:endParaRPr sz="1300" u="none" cap="none" strike="noStrike"/>
                    </a:p>
                    <a:p>
                      <a:pPr indent="0" lvl="0" marL="0" marR="0" rtl="0" algn="l">
                        <a:lnSpc>
                          <a:spcPct val="100000"/>
                        </a:lnSpc>
                        <a:spcBef>
                          <a:spcPts val="0"/>
                        </a:spcBef>
                        <a:spcAft>
                          <a:spcPts val="0"/>
                        </a:spcAft>
                        <a:buClr>
                          <a:srgbClr val="000000"/>
                        </a:buClr>
                        <a:buSzPts val="1300"/>
                        <a:buFont typeface="Arial"/>
                        <a:buNone/>
                      </a:pPr>
                      <a:r>
                        <a:rPr lang="es-MX" sz="1300" u="none" cap="none" strike="noStrike"/>
                        <a:t>Procesos mentales</a:t>
                      </a:r>
                      <a:endParaRPr sz="13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MX" sz="1000" u="none" cap="none" strike="noStrike"/>
                        <a:t>Baldi López, G., &amp; García Quiroga, E. (2005). Calidad de vida y medio ambiente. La psicología ambiental. Universidades (México, DF), (30), 9-16.</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rPr lang="es-MX" sz="1000" u="none" cap="none" strike="noStrike"/>
                        <a:t>Wiesenfeld, E. (2003). La Psicología Ambiental y el desarrollo sostenible. Cuál psicología ambiental? Cuál desarrollo sostenible?. Estudos de Psicologia (Natal), 8, 253-261.</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txBody>
                  <a:tcPr marT="91425" marB="91425" marR="91425" marL="91425"/>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g120445d0d12_0_44"/>
          <p:cNvSpPr txBox="1"/>
          <p:nvPr>
            <p:ph type="title"/>
          </p:nvPr>
        </p:nvSpPr>
        <p:spPr>
          <a:xfrm>
            <a:off x="838200" y="288925"/>
            <a:ext cx="10515600" cy="1325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1000"/>
              </a:spcBef>
              <a:spcAft>
                <a:spcPts val="0"/>
              </a:spcAft>
              <a:buSzPct val="71428"/>
              <a:buNone/>
            </a:pPr>
            <a:r>
              <a:rPr b="1" lang="es-MX" sz="2800">
                <a:solidFill>
                  <a:srgbClr val="000000"/>
                </a:solidFill>
                <a:latin typeface="Arial"/>
                <a:ea typeface="Arial"/>
                <a:cs typeface="Arial"/>
                <a:sym typeface="Arial"/>
              </a:rPr>
              <a:t>Primera actividad detonadora integrativa; pasos: desarrollo</a:t>
            </a:r>
            <a:endParaRPr b="1" sz="2800">
              <a:solidFill>
                <a:srgbClr val="000000"/>
              </a:solidFill>
              <a:latin typeface="Arial"/>
              <a:ea typeface="Arial"/>
              <a:cs typeface="Arial"/>
              <a:sym typeface="Arial"/>
            </a:endParaRPr>
          </a:p>
          <a:p>
            <a:pPr indent="0" lvl="0" marL="0" rtl="0" algn="l">
              <a:lnSpc>
                <a:spcPct val="100000"/>
              </a:lnSpc>
              <a:spcBef>
                <a:spcPts val="0"/>
              </a:spcBef>
              <a:spcAft>
                <a:spcPts val="0"/>
              </a:spcAft>
              <a:buSzPct val="142857"/>
              <a:buNone/>
            </a:pPr>
            <a:r>
              <a:t/>
            </a:r>
            <a:endParaRPr sz="1400">
              <a:solidFill>
                <a:srgbClr val="000000"/>
              </a:solidFill>
              <a:latin typeface="Arial"/>
              <a:ea typeface="Arial"/>
              <a:cs typeface="Arial"/>
              <a:sym typeface="Arial"/>
            </a:endParaRPr>
          </a:p>
          <a:p>
            <a:pPr indent="0" lvl="0" marL="0" rtl="0" algn="l">
              <a:lnSpc>
                <a:spcPct val="90000"/>
              </a:lnSpc>
              <a:spcBef>
                <a:spcPts val="0"/>
              </a:spcBef>
              <a:spcAft>
                <a:spcPts val="0"/>
              </a:spcAft>
              <a:buSzPct val="45454"/>
              <a:buNone/>
            </a:pPr>
            <a:r>
              <a:t/>
            </a:r>
            <a:endParaRPr/>
          </a:p>
        </p:txBody>
      </p:sp>
      <p:sp>
        <p:nvSpPr>
          <p:cNvPr id="360" name="Google Shape;360;g120445d0d12_0_44"/>
          <p:cNvSpPr txBox="1"/>
          <p:nvPr>
            <p:ph idx="1" type="body"/>
          </p:nvPr>
        </p:nvSpPr>
        <p:spPr>
          <a:xfrm>
            <a:off x="838200" y="1390650"/>
            <a:ext cx="10515600" cy="4786200"/>
          </a:xfrm>
          <a:prstGeom prst="rect">
            <a:avLst/>
          </a:prstGeom>
          <a:noFill/>
          <a:ln>
            <a:noFill/>
          </a:ln>
        </p:spPr>
        <p:txBody>
          <a:bodyPr anchorCtr="0" anchor="t" bIns="45700" lIns="91425" spcFirstLastPara="1" rIns="91425" wrap="square" tIns="45700">
            <a:normAutofit lnSpcReduction="20000"/>
          </a:bodyPr>
          <a:lstStyle/>
          <a:p>
            <a:pPr indent="-342900" lvl="0" marL="457200" rtl="0" algn="l">
              <a:lnSpc>
                <a:spcPct val="90000"/>
              </a:lnSpc>
              <a:spcBef>
                <a:spcPts val="1000"/>
              </a:spcBef>
              <a:spcAft>
                <a:spcPts val="0"/>
              </a:spcAft>
              <a:buSzPts val="1800"/>
              <a:buAutoNum type="arabicParenR"/>
            </a:pPr>
            <a:r>
              <a:rPr lang="es-MX"/>
              <a:t>Durante la primera sesión interdisciplinaria en cada asignatura los docentes abrirán con la pregunta objetivo su sesión pero definiendo el problema de acuerdo a los límites teóricos y de campo de cada materia (con la finalidad de acotar el problema a cada campo de conocimiento).</a:t>
            </a:r>
            <a:endParaRPr/>
          </a:p>
          <a:p>
            <a:pPr indent="-342900" lvl="0" marL="457200" rtl="0" algn="l">
              <a:lnSpc>
                <a:spcPct val="90000"/>
              </a:lnSpc>
              <a:spcBef>
                <a:spcPts val="0"/>
              </a:spcBef>
              <a:spcAft>
                <a:spcPts val="0"/>
              </a:spcAft>
              <a:buSzPts val="1800"/>
              <a:buAutoNum type="arabicParenR"/>
            </a:pPr>
            <a:r>
              <a:rPr lang="es-MX"/>
              <a:t>Los alumnos reflexionarán por cada una de las asignaturas a la pregunta planteada y en una sesión abierta expondrán sus posturas.</a:t>
            </a:r>
            <a:endParaRPr/>
          </a:p>
          <a:p>
            <a:pPr indent="-342900" lvl="0" marL="457200" rtl="0" algn="l">
              <a:lnSpc>
                <a:spcPct val="90000"/>
              </a:lnSpc>
              <a:spcBef>
                <a:spcPts val="0"/>
              </a:spcBef>
              <a:spcAft>
                <a:spcPts val="0"/>
              </a:spcAft>
              <a:buSzPts val="1800"/>
              <a:buAutoNum type="arabicParenR"/>
            </a:pPr>
            <a:r>
              <a:rPr lang="es-MX"/>
              <a:t>Una vez hecha la reflexión y el reconocimiento de los problemas de acuerdo al campo de conocimiento y sus perspectivas de resolución al problema así como sus consecuencias se les pedirá a los alumnos que;</a:t>
            </a:r>
            <a:endParaRPr/>
          </a:p>
          <a:p>
            <a:pPr indent="-342900" lvl="0" marL="457200" rtl="0" algn="l">
              <a:lnSpc>
                <a:spcPct val="90000"/>
              </a:lnSpc>
              <a:spcBef>
                <a:spcPts val="0"/>
              </a:spcBef>
              <a:spcAft>
                <a:spcPts val="0"/>
              </a:spcAft>
              <a:buSzPts val="1800"/>
              <a:buAutoNum type="arabicParenR"/>
            </a:pPr>
            <a:r>
              <a:rPr lang="es-MX"/>
              <a:t>Elaboren un diagrama de Venn en el cual se muestren las interacciones e impactos sustantivos entre el campo social, ambiental y económico Con la finalidad de encontrar el nicho de actuación de cada asignatura en el problema.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g11e86a8e5c1_0_277"/>
          <p:cNvSpPr txBox="1"/>
          <p:nvPr>
            <p:ph type="title"/>
          </p:nvPr>
        </p:nvSpPr>
        <p:spPr>
          <a:xfrm>
            <a:off x="3521550" y="0"/>
            <a:ext cx="5148900" cy="721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64516"/>
              <a:buNone/>
            </a:pPr>
            <a:r>
              <a:rPr lang="es-MX" sz="3100"/>
              <a:t>Evidencias de la sesión de inicio</a:t>
            </a:r>
            <a:endParaRPr sz="3100"/>
          </a:p>
        </p:txBody>
      </p:sp>
      <p:pic>
        <p:nvPicPr>
          <p:cNvPr id="366" name="Google Shape;366;g11e86a8e5c1_0_277"/>
          <p:cNvPicPr preferRelativeResize="0"/>
          <p:nvPr/>
        </p:nvPicPr>
        <p:blipFill rotWithShape="1">
          <a:blip r:embed="rId3">
            <a:alphaModFix/>
          </a:blip>
          <a:srcRect b="0" l="0" r="0" t="0"/>
          <a:stretch/>
        </p:blipFill>
        <p:spPr>
          <a:xfrm>
            <a:off x="0" y="692225"/>
            <a:ext cx="4063377" cy="5980851"/>
          </a:xfrm>
          <a:prstGeom prst="rect">
            <a:avLst/>
          </a:prstGeom>
          <a:noFill/>
          <a:ln>
            <a:noFill/>
          </a:ln>
        </p:spPr>
      </p:pic>
      <p:pic>
        <p:nvPicPr>
          <p:cNvPr id="367" name="Google Shape;367;g11e86a8e5c1_0_277"/>
          <p:cNvPicPr preferRelativeResize="0"/>
          <p:nvPr/>
        </p:nvPicPr>
        <p:blipFill rotWithShape="1">
          <a:blip r:embed="rId4">
            <a:alphaModFix/>
          </a:blip>
          <a:srcRect b="0" l="0" r="0" t="0"/>
          <a:stretch/>
        </p:blipFill>
        <p:spPr>
          <a:xfrm>
            <a:off x="4063375" y="692225"/>
            <a:ext cx="3962500" cy="5980851"/>
          </a:xfrm>
          <a:prstGeom prst="rect">
            <a:avLst/>
          </a:prstGeom>
          <a:noFill/>
          <a:ln>
            <a:noFill/>
          </a:ln>
        </p:spPr>
      </p:pic>
      <p:pic>
        <p:nvPicPr>
          <p:cNvPr id="368" name="Google Shape;368;g11e86a8e5c1_0_277"/>
          <p:cNvPicPr preferRelativeResize="0"/>
          <p:nvPr/>
        </p:nvPicPr>
        <p:blipFill rotWithShape="1">
          <a:blip r:embed="rId5">
            <a:alphaModFix/>
          </a:blip>
          <a:srcRect b="0" l="0" r="0" t="0"/>
          <a:stretch/>
        </p:blipFill>
        <p:spPr>
          <a:xfrm>
            <a:off x="8025875" y="692225"/>
            <a:ext cx="4166124" cy="59808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15"/>
          <p:cNvSpPr txBox="1"/>
          <p:nvPr>
            <p:ph type="title"/>
          </p:nvPr>
        </p:nvSpPr>
        <p:spPr>
          <a:xfrm>
            <a:off x="838200" y="365125"/>
            <a:ext cx="92202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s-MX" sz="6000"/>
              <a:t>¿Qué es? </a:t>
            </a:r>
            <a:r>
              <a:rPr b="1" lang="es-MX">
                <a:solidFill>
                  <a:srgbClr val="385623"/>
                </a:solidFill>
              </a:rPr>
              <a:t>El desarrollo sustentable y las técnicas verdes</a:t>
            </a:r>
            <a:endParaRPr b="1" sz="6000">
              <a:solidFill>
                <a:srgbClr val="385623"/>
              </a:solidFill>
            </a:endParaRPr>
          </a:p>
        </p:txBody>
      </p:sp>
      <p:pic>
        <p:nvPicPr>
          <p:cNvPr id="374" name="Google Shape;374;p15"/>
          <p:cNvPicPr preferRelativeResize="0"/>
          <p:nvPr/>
        </p:nvPicPr>
        <p:blipFill rotWithShape="1">
          <a:blip r:embed="rId3">
            <a:alphaModFix/>
          </a:blip>
          <a:srcRect b="0" l="0" r="0" t="0"/>
          <a:stretch/>
        </p:blipFill>
        <p:spPr>
          <a:xfrm>
            <a:off x="5172306" y="3074504"/>
            <a:ext cx="7019694" cy="3783496"/>
          </a:xfrm>
          <a:prstGeom prst="rect">
            <a:avLst/>
          </a:prstGeom>
          <a:noFill/>
          <a:ln>
            <a:noFill/>
          </a:ln>
        </p:spPr>
      </p:pic>
      <p:pic>
        <p:nvPicPr>
          <p:cNvPr id="375" name="Google Shape;375;p15"/>
          <p:cNvPicPr preferRelativeResize="0"/>
          <p:nvPr/>
        </p:nvPicPr>
        <p:blipFill rotWithShape="1">
          <a:blip r:embed="rId4">
            <a:alphaModFix/>
          </a:blip>
          <a:srcRect b="0" l="0" r="0" t="0"/>
          <a:stretch/>
        </p:blipFill>
        <p:spPr>
          <a:xfrm>
            <a:off x="9560823" y="141798"/>
            <a:ext cx="2631177" cy="1465689"/>
          </a:xfrm>
          <a:prstGeom prst="rect">
            <a:avLst/>
          </a:prstGeom>
          <a:noFill/>
          <a:ln>
            <a:noFill/>
          </a:ln>
        </p:spPr>
      </p:pic>
      <p:pic>
        <p:nvPicPr>
          <p:cNvPr id="376" name="Google Shape;376;p15"/>
          <p:cNvPicPr preferRelativeResize="0"/>
          <p:nvPr/>
        </p:nvPicPr>
        <p:blipFill rotWithShape="1">
          <a:blip r:embed="rId5">
            <a:alphaModFix/>
          </a:blip>
          <a:srcRect b="0" l="0" r="0" t="0"/>
          <a:stretch/>
        </p:blipFill>
        <p:spPr>
          <a:xfrm>
            <a:off x="6426684" y="2384302"/>
            <a:ext cx="1733963" cy="1482020"/>
          </a:xfrm>
          <a:prstGeom prst="rect">
            <a:avLst/>
          </a:prstGeom>
          <a:noFill/>
          <a:ln>
            <a:noFill/>
          </a:ln>
        </p:spPr>
      </p:pic>
      <p:pic>
        <p:nvPicPr>
          <p:cNvPr id="377" name="Google Shape;377;p15"/>
          <p:cNvPicPr preferRelativeResize="0"/>
          <p:nvPr/>
        </p:nvPicPr>
        <p:blipFill rotWithShape="1">
          <a:blip r:embed="rId6">
            <a:alphaModFix/>
          </a:blip>
          <a:srcRect b="0" l="0" r="0" t="0"/>
          <a:stretch/>
        </p:blipFill>
        <p:spPr>
          <a:xfrm>
            <a:off x="9778893" y="3469171"/>
            <a:ext cx="1574907" cy="794301"/>
          </a:xfrm>
          <a:prstGeom prst="rect">
            <a:avLst/>
          </a:prstGeom>
          <a:noFill/>
          <a:ln>
            <a:noFill/>
          </a:ln>
        </p:spPr>
      </p:pic>
      <p:sp>
        <p:nvSpPr>
          <p:cNvPr id="378" name="Google Shape;378;p15"/>
          <p:cNvSpPr txBox="1"/>
          <p:nvPr>
            <p:ph idx="1" type="body"/>
          </p:nvPr>
        </p:nvSpPr>
        <p:spPr>
          <a:xfrm>
            <a:off x="307802" y="1914015"/>
            <a:ext cx="5788198"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s-MX"/>
              <a:t>Es un modelo de desarrollo económico y social que promueve la eficiencia en la manipulación y explotación ambiental con la finalidad de hacer sostenible la demanda  de los recursos naturales para la sociedad a largo plazo. Es decir, </a:t>
            </a:r>
            <a:r>
              <a:rPr lang="es-MX" u="sng">
                <a:solidFill>
                  <a:srgbClr val="385623"/>
                </a:solidFill>
              </a:rPr>
              <a:t>se deben explotar los recursos ambientales y obtener sus beneficios de modo inteligente sin comprometer nuestro futuro ni el de otros seres vivos</a:t>
            </a:r>
            <a:r>
              <a:rPr lang="es-MX"/>
              <a:t>. </a:t>
            </a:r>
            <a:endParaRPr/>
          </a:p>
        </p:txBody>
      </p:sp>
      <p:sp>
        <p:nvSpPr>
          <p:cNvPr id="379" name="Google Shape;379;p15"/>
          <p:cNvSpPr/>
          <p:nvPr/>
        </p:nvSpPr>
        <p:spPr>
          <a:xfrm>
            <a:off x="3525078" y="490330"/>
            <a:ext cx="4969565" cy="516835"/>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500"/>
                                        <p:tgtEl>
                                          <p:spTgt spid="3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xEl>
                                              <p:pRg end="0" st="0"/>
                                            </p:txEl>
                                          </p:spTgt>
                                        </p:tgtEl>
                                        <p:attrNameLst>
                                          <p:attrName>style.visibility</p:attrName>
                                        </p:attrNameLst>
                                      </p:cBhvr>
                                      <p:to>
                                        <p:strVal val="visible"/>
                                      </p:to>
                                    </p:set>
                                    <p:animEffect filter="fade" transition="in">
                                      <p:cBhvr>
                                        <p:cTn dur="500"/>
                                        <p:tgtEl>
                                          <p:spTgt spid="37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6" name="Shape 206"/>
        <p:cNvGrpSpPr/>
        <p:nvPr/>
      </p:nvGrpSpPr>
      <p:grpSpPr>
        <a:xfrm>
          <a:off x="0" y="0"/>
          <a:ext cx="0" cy="0"/>
          <a:chOff x="0" y="0"/>
          <a:chExt cx="0" cy="0"/>
        </a:xfrm>
      </p:grpSpPr>
      <p:sp>
        <p:nvSpPr>
          <p:cNvPr id="207" name="Google Shape;207;p2"/>
          <p:cNvSpPr txBox="1"/>
          <p:nvPr>
            <p:ph type="ctrTitle"/>
          </p:nvPr>
        </p:nvSpPr>
        <p:spPr>
          <a:xfrm>
            <a:off x="265053" y="212025"/>
            <a:ext cx="6093300" cy="8994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rPr b="1" lang="es-MX" sz="5400"/>
              <a:t>Participantes:</a:t>
            </a:r>
            <a:endParaRPr/>
          </a:p>
        </p:txBody>
      </p:sp>
      <p:sp>
        <p:nvSpPr>
          <p:cNvPr id="208" name="Google Shape;208;p2"/>
          <p:cNvSpPr txBox="1"/>
          <p:nvPr>
            <p:ph idx="1" type="subTitle"/>
          </p:nvPr>
        </p:nvSpPr>
        <p:spPr>
          <a:xfrm>
            <a:off x="397565" y="1640716"/>
            <a:ext cx="11383617" cy="5508832"/>
          </a:xfrm>
          <a:prstGeom prst="rect">
            <a:avLst/>
          </a:prstGeom>
          <a:noFill/>
          <a:ln>
            <a:noFill/>
          </a:ln>
        </p:spPr>
        <p:txBody>
          <a:bodyPr anchorCtr="0" anchor="t" bIns="45700" lIns="91425" spcFirstLastPara="1" rIns="91425" wrap="square" tIns="45700">
            <a:normAutofit/>
          </a:bodyPr>
          <a:lstStyle/>
          <a:p>
            <a:pPr indent="-457200" lvl="0" marL="457200" rtl="0" algn="ctr">
              <a:lnSpc>
                <a:spcPct val="90000"/>
              </a:lnSpc>
              <a:spcBef>
                <a:spcPts val="0"/>
              </a:spcBef>
              <a:spcAft>
                <a:spcPts val="0"/>
              </a:spcAft>
              <a:buClr>
                <a:srgbClr val="000000"/>
              </a:buClr>
              <a:buSzPts val="3200"/>
              <a:buFont typeface="Arial"/>
              <a:buChar char="•"/>
            </a:pPr>
            <a:r>
              <a:rPr b="1" i="0" lang="es-MX" sz="3200">
                <a:solidFill>
                  <a:srgbClr val="000000"/>
                </a:solidFill>
                <a:latin typeface="Calibri"/>
                <a:ea typeface="Calibri"/>
                <a:cs typeface="Calibri"/>
                <a:sym typeface="Calibri"/>
              </a:rPr>
              <a:t>Campos García Julia (Psicología-1609)</a:t>
            </a:r>
            <a:endParaRPr/>
          </a:p>
          <a:p>
            <a:pPr indent="-254000" lvl="0" marL="457200" rtl="0" algn="ctr">
              <a:lnSpc>
                <a:spcPct val="90000"/>
              </a:lnSpc>
              <a:spcBef>
                <a:spcPts val="1000"/>
              </a:spcBef>
              <a:spcAft>
                <a:spcPts val="0"/>
              </a:spcAft>
              <a:buClr>
                <a:schemeClr val="dk1"/>
              </a:buClr>
              <a:buSzPts val="3200"/>
              <a:buFont typeface="Arial"/>
              <a:buNone/>
            </a:pPr>
            <a:r>
              <a:t/>
            </a:r>
            <a:endParaRPr b="1" i="0" sz="3200">
              <a:solidFill>
                <a:srgbClr val="000000"/>
              </a:solidFill>
              <a:latin typeface="Calibri"/>
              <a:ea typeface="Calibri"/>
              <a:cs typeface="Calibri"/>
              <a:sym typeface="Calibri"/>
            </a:endParaRPr>
          </a:p>
          <a:p>
            <a:pPr indent="-457200" lvl="0" marL="457200" rtl="0" algn="ctr">
              <a:lnSpc>
                <a:spcPct val="90000"/>
              </a:lnSpc>
              <a:spcBef>
                <a:spcPts val="1000"/>
              </a:spcBef>
              <a:spcAft>
                <a:spcPts val="0"/>
              </a:spcAft>
              <a:buClr>
                <a:srgbClr val="000000"/>
              </a:buClr>
              <a:buSzPts val="3200"/>
              <a:buFont typeface="Arial"/>
              <a:buChar char="•"/>
            </a:pPr>
            <a:r>
              <a:rPr b="1" i="0" lang="es-MX" sz="3200">
                <a:solidFill>
                  <a:srgbClr val="000000"/>
                </a:solidFill>
                <a:latin typeface="Calibri"/>
                <a:ea typeface="Calibri"/>
                <a:cs typeface="Calibri"/>
                <a:sym typeface="Calibri"/>
              </a:rPr>
              <a:t>Carrasco Jiménez Claudia Ivonne (Derecho-1601)</a:t>
            </a:r>
            <a:endParaRPr/>
          </a:p>
          <a:p>
            <a:pPr indent="0" lvl="0" marL="0" rtl="0" algn="ctr">
              <a:lnSpc>
                <a:spcPct val="90000"/>
              </a:lnSpc>
              <a:spcBef>
                <a:spcPts val="1000"/>
              </a:spcBef>
              <a:spcAft>
                <a:spcPts val="0"/>
              </a:spcAft>
              <a:buClr>
                <a:schemeClr val="dk1"/>
              </a:buClr>
              <a:buSzPts val="3200"/>
              <a:buNone/>
            </a:pPr>
            <a:r>
              <a:t/>
            </a:r>
            <a:endParaRPr b="1" i="0" sz="3200">
              <a:solidFill>
                <a:srgbClr val="000000"/>
              </a:solidFill>
              <a:latin typeface="Calibri"/>
              <a:ea typeface="Calibri"/>
              <a:cs typeface="Calibri"/>
              <a:sym typeface="Calibri"/>
            </a:endParaRPr>
          </a:p>
          <a:p>
            <a:pPr indent="-457200" lvl="0" marL="457200" rtl="0" algn="ctr">
              <a:lnSpc>
                <a:spcPct val="90000"/>
              </a:lnSpc>
              <a:spcBef>
                <a:spcPts val="1000"/>
              </a:spcBef>
              <a:spcAft>
                <a:spcPts val="0"/>
              </a:spcAft>
              <a:buClr>
                <a:srgbClr val="000000"/>
              </a:buClr>
              <a:buSzPts val="3200"/>
              <a:buFont typeface="Arial"/>
              <a:buChar char="•"/>
            </a:pPr>
            <a:r>
              <a:rPr b="1" lang="es-MX" sz="3200">
                <a:solidFill>
                  <a:srgbClr val="000000"/>
                </a:solidFill>
                <a:latin typeface="Calibri"/>
                <a:ea typeface="Calibri"/>
                <a:cs typeface="Calibri"/>
                <a:sym typeface="Calibri"/>
              </a:rPr>
              <a:t>Jiménez Pérez Carlos Emmanuel (Biología V-1613)</a:t>
            </a:r>
            <a:endParaRPr/>
          </a:p>
          <a:p>
            <a:pPr indent="0" lvl="0" marL="0" rtl="0" algn="ctr">
              <a:lnSpc>
                <a:spcPct val="90000"/>
              </a:lnSpc>
              <a:spcBef>
                <a:spcPts val="1000"/>
              </a:spcBef>
              <a:spcAft>
                <a:spcPts val="0"/>
              </a:spcAft>
              <a:buClr>
                <a:schemeClr val="dk1"/>
              </a:buClr>
              <a:buSzPts val="3200"/>
              <a:buNone/>
            </a:pPr>
            <a:r>
              <a:t/>
            </a:r>
            <a:endParaRPr b="1" sz="3200">
              <a:solidFill>
                <a:srgbClr val="000000"/>
              </a:solidFill>
              <a:latin typeface="Calibri"/>
              <a:ea typeface="Calibri"/>
              <a:cs typeface="Calibri"/>
              <a:sym typeface="Calibri"/>
            </a:endParaRPr>
          </a:p>
          <a:p>
            <a:pPr indent="-457200" lvl="0" marL="457200" rtl="0" algn="ctr">
              <a:lnSpc>
                <a:spcPct val="90000"/>
              </a:lnSpc>
              <a:spcBef>
                <a:spcPts val="1000"/>
              </a:spcBef>
              <a:spcAft>
                <a:spcPts val="0"/>
              </a:spcAft>
              <a:buClr>
                <a:srgbClr val="000000"/>
              </a:buClr>
              <a:buSzPts val="3200"/>
              <a:buFont typeface="Arial"/>
              <a:buChar char="•"/>
            </a:pPr>
            <a:r>
              <a:rPr b="1" lang="es-MX" sz="3200">
                <a:solidFill>
                  <a:srgbClr val="000000"/>
                </a:solidFill>
              </a:rPr>
              <a:t>Vega Miranda Lidia</a:t>
            </a:r>
            <a:r>
              <a:rPr b="1" i="0" lang="es-MX" sz="3200">
                <a:solidFill>
                  <a:srgbClr val="000000"/>
                </a:solidFill>
                <a:latin typeface="Calibri"/>
                <a:ea typeface="Calibri"/>
                <a:cs typeface="Calibri"/>
                <a:sym typeface="Calibri"/>
              </a:rPr>
              <a:t> (Literatura Mex. e Iberoam</a:t>
            </a:r>
            <a:r>
              <a:rPr b="1" lang="es-MX" sz="3200">
                <a:solidFill>
                  <a:srgbClr val="000000"/>
                </a:solidFill>
              </a:rPr>
              <a:t>ericana-1602</a:t>
            </a:r>
            <a:r>
              <a:rPr b="1" i="0" lang="es-MX" sz="3200">
                <a:solidFill>
                  <a:srgbClr val="000000"/>
                </a:solidFill>
                <a:latin typeface="Calibri"/>
                <a:ea typeface="Calibri"/>
                <a:cs typeface="Calibri"/>
                <a:sym typeface="Calibri"/>
              </a:rPr>
              <a:t>)</a:t>
            </a:r>
            <a:endParaRPr/>
          </a:p>
          <a:p>
            <a:pPr indent="0" lvl="0" marL="0" rtl="0" algn="ctr">
              <a:lnSpc>
                <a:spcPct val="90000"/>
              </a:lnSpc>
              <a:spcBef>
                <a:spcPts val="1000"/>
              </a:spcBef>
              <a:spcAft>
                <a:spcPts val="0"/>
              </a:spcAft>
              <a:buClr>
                <a:schemeClr val="dk1"/>
              </a:buClr>
              <a:buSzPts val="3200"/>
              <a:buNone/>
            </a:pPr>
            <a:r>
              <a:t/>
            </a:r>
            <a:endParaRPr b="1" sz="32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16"/>
          <p:cNvSpPr txBox="1"/>
          <p:nvPr>
            <p:ph type="title"/>
          </p:nvPr>
        </p:nvSpPr>
        <p:spPr>
          <a:xfrm>
            <a:off x="838200" y="365125"/>
            <a:ext cx="92202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s-MX" sz="6000"/>
              <a:t>¿Qué es? </a:t>
            </a:r>
            <a:r>
              <a:rPr b="1" lang="es-MX">
                <a:solidFill>
                  <a:srgbClr val="385623"/>
                </a:solidFill>
              </a:rPr>
              <a:t>El desarrollo sustentable y las técnicas verdes</a:t>
            </a:r>
            <a:endParaRPr b="1" sz="6000">
              <a:solidFill>
                <a:srgbClr val="385623"/>
              </a:solidFill>
            </a:endParaRPr>
          </a:p>
        </p:txBody>
      </p:sp>
      <p:pic>
        <p:nvPicPr>
          <p:cNvPr id="385" name="Google Shape;385;p16"/>
          <p:cNvPicPr preferRelativeResize="0"/>
          <p:nvPr/>
        </p:nvPicPr>
        <p:blipFill rotWithShape="1">
          <a:blip r:embed="rId3">
            <a:alphaModFix/>
          </a:blip>
          <a:srcRect b="0" l="0" r="0" t="0"/>
          <a:stretch/>
        </p:blipFill>
        <p:spPr>
          <a:xfrm>
            <a:off x="4435581" y="2677422"/>
            <a:ext cx="7756419" cy="4180578"/>
          </a:xfrm>
          <a:prstGeom prst="rect">
            <a:avLst/>
          </a:prstGeom>
          <a:noFill/>
          <a:ln>
            <a:noFill/>
          </a:ln>
        </p:spPr>
      </p:pic>
      <p:pic>
        <p:nvPicPr>
          <p:cNvPr id="386" name="Google Shape;386;p16"/>
          <p:cNvPicPr preferRelativeResize="0"/>
          <p:nvPr/>
        </p:nvPicPr>
        <p:blipFill rotWithShape="1">
          <a:blip r:embed="rId4">
            <a:alphaModFix/>
          </a:blip>
          <a:srcRect b="0" l="0" r="0" t="0"/>
          <a:stretch/>
        </p:blipFill>
        <p:spPr>
          <a:xfrm>
            <a:off x="9560823" y="141798"/>
            <a:ext cx="2631177" cy="1465689"/>
          </a:xfrm>
          <a:prstGeom prst="rect">
            <a:avLst/>
          </a:prstGeom>
          <a:noFill/>
          <a:ln>
            <a:noFill/>
          </a:ln>
        </p:spPr>
      </p:pic>
      <p:pic>
        <p:nvPicPr>
          <p:cNvPr id="387" name="Google Shape;387;p16"/>
          <p:cNvPicPr preferRelativeResize="0"/>
          <p:nvPr/>
        </p:nvPicPr>
        <p:blipFill rotWithShape="1">
          <a:blip r:embed="rId5">
            <a:alphaModFix/>
          </a:blip>
          <a:srcRect b="0" l="0" r="0" t="0"/>
          <a:stretch/>
        </p:blipFill>
        <p:spPr>
          <a:xfrm>
            <a:off x="6426684" y="2384302"/>
            <a:ext cx="1733963" cy="1482020"/>
          </a:xfrm>
          <a:prstGeom prst="rect">
            <a:avLst/>
          </a:prstGeom>
          <a:noFill/>
          <a:ln>
            <a:noFill/>
          </a:ln>
        </p:spPr>
      </p:pic>
      <p:pic>
        <p:nvPicPr>
          <p:cNvPr id="388" name="Google Shape;388;p16"/>
          <p:cNvPicPr preferRelativeResize="0"/>
          <p:nvPr/>
        </p:nvPicPr>
        <p:blipFill rotWithShape="1">
          <a:blip r:embed="rId6">
            <a:alphaModFix/>
          </a:blip>
          <a:srcRect b="0" l="0" r="0" t="0"/>
          <a:stretch/>
        </p:blipFill>
        <p:spPr>
          <a:xfrm>
            <a:off x="9778893" y="3469171"/>
            <a:ext cx="1574907" cy="794301"/>
          </a:xfrm>
          <a:prstGeom prst="rect">
            <a:avLst/>
          </a:prstGeom>
          <a:noFill/>
          <a:ln>
            <a:noFill/>
          </a:ln>
        </p:spPr>
      </p:pic>
      <p:sp>
        <p:nvSpPr>
          <p:cNvPr id="389" name="Google Shape;389;p16"/>
          <p:cNvSpPr txBox="1"/>
          <p:nvPr>
            <p:ph idx="1" type="body"/>
          </p:nvPr>
        </p:nvSpPr>
        <p:spPr>
          <a:xfrm>
            <a:off x="480080" y="1914015"/>
            <a:ext cx="4529242" cy="4351338"/>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800"/>
              <a:buNone/>
            </a:pPr>
            <a:r>
              <a:rPr lang="es-MX"/>
              <a:t>Son herramientas cuya finalidad es ofrecer un uso o servicio equiparable a las herramientas convencionales pero que son más eficientes y están equilibradas ambientalmente (amigables ambientalmente). </a:t>
            </a:r>
            <a:r>
              <a:rPr lang="es-MX" u="sng">
                <a:solidFill>
                  <a:srgbClr val="385623"/>
                </a:solidFill>
              </a:rPr>
              <a:t>Es decir, son herramientas que están apegadas a la visión sustentable de los recursos naturales. </a:t>
            </a:r>
            <a:endParaRPr/>
          </a:p>
        </p:txBody>
      </p:sp>
      <p:sp>
        <p:nvSpPr>
          <p:cNvPr id="390" name="Google Shape;390;p16"/>
          <p:cNvSpPr/>
          <p:nvPr/>
        </p:nvSpPr>
        <p:spPr>
          <a:xfrm>
            <a:off x="702366" y="1120630"/>
            <a:ext cx="3458818" cy="516835"/>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500"/>
                                        <p:tgtEl>
                                          <p:spTgt spid="3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9">
                                            <p:txEl>
                                              <p:pRg end="0" st="0"/>
                                            </p:txEl>
                                          </p:spTgt>
                                        </p:tgtEl>
                                        <p:attrNameLst>
                                          <p:attrName>style.visibility</p:attrName>
                                        </p:attrNameLst>
                                      </p:cBhvr>
                                      <p:to>
                                        <p:strVal val="visible"/>
                                      </p:to>
                                    </p:set>
                                    <p:animEffect filter="fade" transition="in">
                                      <p:cBhvr>
                                        <p:cTn dur="500"/>
                                        <p:tgtEl>
                                          <p:spTgt spid="389">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pic>
        <p:nvPicPr>
          <p:cNvPr descr="De todo un poco...: EDSU - Unidad 2. Esquema de las dimensiones del desarrollo  sustentable" id="395" name="Google Shape;395;p17"/>
          <p:cNvPicPr preferRelativeResize="0"/>
          <p:nvPr/>
        </p:nvPicPr>
        <p:blipFill rotWithShape="1">
          <a:blip r:embed="rId3">
            <a:alphaModFix/>
          </a:blip>
          <a:srcRect b="0" l="0" r="0" t="0"/>
          <a:stretch/>
        </p:blipFill>
        <p:spPr>
          <a:xfrm>
            <a:off x="4898428" y="543100"/>
            <a:ext cx="7222435" cy="6209139"/>
          </a:xfrm>
          <a:prstGeom prst="rect">
            <a:avLst/>
          </a:prstGeom>
          <a:noFill/>
          <a:ln>
            <a:noFill/>
          </a:ln>
        </p:spPr>
      </p:pic>
      <p:pic>
        <p:nvPicPr>
          <p:cNvPr id="396" name="Google Shape;396;p17"/>
          <p:cNvPicPr preferRelativeResize="0"/>
          <p:nvPr/>
        </p:nvPicPr>
        <p:blipFill rotWithShape="1">
          <a:blip r:embed="rId4">
            <a:alphaModFix/>
          </a:blip>
          <a:srcRect b="0" l="0" r="0" t="0"/>
          <a:stretch/>
        </p:blipFill>
        <p:spPr>
          <a:xfrm>
            <a:off x="1971264" y="105761"/>
            <a:ext cx="3390990" cy="2907817"/>
          </a:xfrm>
          <a:prstGeom prst="rect">
            <a:avLst/>
          </a:prstGeom>
          <a:noFill/>
          <a:ln>
            <a:noFill/>
          </a:ln>
        </p:spPr>
      </p:pic>
      <p:sp>
        <p:nvSpPr>
          <p:cNvPr id="397" name="Google Shape;397;p17"/>
          <p:cNvSpPr txBox="1"/>
          <p:nvPr/>
        </p:nvSpPr>
        <p:spPr>
          <a:xfrm>
            <a:off x="5127287" y="5193834"/>
            <a:ext cx="1209049" cy="307777"/>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FF0000"/>
              </a:buClr>
              <a:buSzPts val="1400"/>
              <a:buFont typeface="Arial"/>
              <a:buChar char="•"/>
            </a:pPr>
            <a:r>
              <a:rPr b="1" i="0" lang="es-MX" sz="1400" u="none" cap="none" strike="noStrike">
                <a:solidFill>
                  <a:srgbClr val="FF0000"/>
                </a:solidFill>
                <a:latin typeface="Calibri"/>
                <a:ea typeface="Calibri"/>
                <a:cs typeface="Calibri"/>
                <a:sym typeface="Calibri"/>
              </a:rPr>
              <a:t>BIOLOGÍA</a:t>
            </a:r>
            <a:endParaRPr b="0" i="0" sz="1400" u="none" cap="none" strike="noStrike">
              <a:solidFill>
                <a:srgbClr val="000000"/>
              </a:solidFill>
              <a:latin typeface="Arial"/>
              <a:ea typeface="Arial"/>
              <a:cs typeface="Arial"/>
              <a:sym typeface="Arial"/>
            </a:endParaRPr>
          </a:p>
        </p:txBody>
      </p:sp>
      <p:sp>
        <p:nvSpPr>
          <p:cNvPr id="398" name="Google Shape;398;p17"/>
          <p:cNvSpPr txBox="1"/>
          <p:nvPr/>
        </p:nvSpPr>
        <p:spPr>
          <a:xfrm>
            <a:off x="6437838" y="105761"/>
            <a:ext cx="1573608" cy="738664"/>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FF0000"/>
              </a:buClr>
              <a:buSzPts val="1400"/>
              <a:buFont typeface="Arial"/>
              <a:buChar char="•"/>
            </a:pPr>
            <a:r>
              <a:rPr b="1" i="0" lang="es-MX" sz="1400" u="none" cap="none" strike="noStrike">
                <a:solidFill>
                  <a:srgbClr val="FF0000"/>
                </a:solidFill>
                <a:latin typeface="Calibri"/>
                <a:ea typeface="Calibri"/>
                <a:cs typeface="Calibri"/>
                <a:sym typeface="Calibri"/>
              </a:rPr>
              <a:t>DERECHO</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FF0000"/>
              </a:buClr>
              <a:buSzPts val="1400"/>
              <a:buFont typeface="Arial"/>
              <a:buChar char="•"/>
            </a:pPr>
            <a:r>
              <a:rPr b="1" i="0" lang="es-MX" sz="1400" u="none" cap="none" strike="noStrike">
                <a:solidFill>
                  <a:srgbClr val="FF0000"/>
                </a:solidFill>
                <a:latin typeface="Calibri"/>
                <a:ea typeface="Calibri"/>
                <a:cs typeface="Calibri"/>
                <a:sym typeface="Calibri"/>
              </a:rPr>
              <a:t>PSICOLOGÍA</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FF0000"/>
              </a:buClr>
              <a:buSzPts val="1400"/>
              <a:buFont typeface="Arial"/>
              <a:buChar char="•"/>
            </a:pPr>
            <a:r>
              <a:rPr b="1" i="0" lang="es-MX" sz="1400" u="none" cap="none" strike="noStrike">
                <a:solidFill>
                  <a:srgbClr val="FF0000"/>
                </a:solidFill>
                <a:latin typeface="Calibri"/>
                <a:ea typeface="Calibri"/>
                <a:cs typeface="Calibri"/>
                <a:sym typeface="Calibri"/>
              </a:rPr>
              <a:t>LITERATURA</a:t>
            </a:r>
            <a:endParaRPr b="0" i="0" sz="1400" u="none" cap="none" strike="noStrike">
              <a:solidFill>
                <a:srgbClr val="000000"/>
              </a:solidFill>
              <a:latin typeface="Arial"/>
              <a:ea typeface="Arial"/>
              <a:cs typeface="Arial"/>
              <a:sym typeface="Arial"/>
            </a:endParaRPr>
          </a:p>
        </p:txBody>
      </p:sp>
      <p:sp>
        <p:nvSpPr>
          <p:cNvPr id="399" name="Google Shape;399;p17"/>
          <p:cNvSpPr txBox="1"/>
          <p:nvPr/>
        </p:nvSpPr>
        <p:spPr>
          <a:xfrm>
            <a:off x="501469" y="3485674"/>
            <a:ext cx="5077695" cy="341632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222222"/>
              </a:buClr>
              <a:buSzPts val="1800"/>
              <a:buFont typeface="Calibri"/>
              <a:buAutoNum type="arabicPeriod"/>
            </a:pPr>
            <a:r>
              <a:rPr b="0" i="0" lang="es-MX" sz="1800" u="none" cap="none" strike="noStrike">
                <a:solidFill>
                  <a:srgbClr val="222222"/>
                </a:solidFill>
                <a:latin typeface="Roboto"/>
                <a:ea typeface="Roboto"/>
                <a:cs typeface="Roboto"/>
                <a:sym typeface="Roboto"/>
              </a:rPr>
              <a:t>Calentadores solares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222222"/>
              </a:buClr>
              <a:buSzPts val="1800"/>
              <a:buFont typeface="Calibri"/>
              <a:buAutoNum type="arabicPeriod"/>
            </a:pPr>
            <a:r>
              <a:rPr b="0" i="0" lang="es-MX" sz="1800" u="none" cap="none" strike="noStrike">
                <a:solidFill>
                  <a:srgbClr val="222222"/>
                </a:solidFill>
                <a:latin typeface="Roboto"/>
                <a:ea typeface="Roboto"/>
                <a:cs typeface="Roboto"/>
                <a:sym typeface="Roboto"/>
              </a:rPr>
              <a:t>Paneles solares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222222"/>
              </a:buClr>
              <a:buSzPts val="1800"/>
              <a:buFont typeface="Calibri"/>
              <a:buAutoNum type="arabicPeriod"/>
            </a:pPr>
            <a:r>
              <a:rPr b="0" i="0" lang="es-MX" sz="1800" u="none" cap="none" strike="noStrike">
                <a:solidFill>
                  <a:srgbClr val="222222"/>
                </a:solidFill>
                <a:latin typeface="Roboto"/>
                <a:ea typeface="Roboto"/>
                <a:cs typeface="Roboto"/>
                <a:sym typeface="Roboto"/>
              </a:rPr>
              <a:t>Sistemas ahorradores y de recolección de agua pluvial</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222222"/>
              </a:buClr>
              <a:buSzPts val="1800"/>
              <a:buFont typeface="Calibri"/>
              <a:buAutoNum type="arabicPeriod"/>
            </a:pPr>
            <a:r>
              <a:rPr b="0" i="0" lang="es-MX" sz="1800" u="none" cap="none" strike="noStrike">
                <a:solidFill>
                  <a:srgbClr val="222222"/>
                </a:solidFill>
                <a:latin typeface="Roboto"/>
                <a:ea typeface="Roboto"/>
                <a:cs typeface="Roboto"/>
                <a:sym typeface="Roboto"/>
              </a:rPr>
              <a:t>Purificadores de agua</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222222"/>
              </a:buClr>
              <a:buSzPts val="1800"/>
              <a:buFont typeface="Calibri"/>
              <a:buAutoNum type="arabicPeriod"/>
            </a:pPr>
            <a:r>
              <a:rPr b="0" i="0" lang="es-MX" sz="1800" u="none" cap="none" strike="noStrike">
                <a:solidFill>
                  <a:srgbClr val="222222"/>
                </a:solidFill>
                <a:latin typeface="Roboto"/>
                <a:ea typeface="Roboto"/>
                <a:cs typeface="Roboto"/>
                <a:sym typeface="Roboto"/>
              </a:rPr>
              <a:t>Focos ahorradores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222222"/>
              </a:buClr>
              <a:buSzPts val="1800"/>
              <a:buFont typeface="Calibri"/>
              <a:buAutoNum type="arabicPeriod"/>
            </a:pPr>
            <a:r>
              <a:rPr b="0" i="0" lang="es-MX" sz="1800" u="none" cap="none" strike="noStrike">
                <a:solidFill>
                  <a:srgbClr val="222222"/>
                </a:solidFill>
                <a:latin typeface="Roboto"/>
                <a:ea typeface="Roboto"/>
                <a:cs typeface="Roboto"/>
                <a:sym typeface="Roboto"/>
              </a:rPr>
              <a:t>Acabados reflectivos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222222"/>
              </a:buClr>
              <a:buSzPts val="1800"/>
              <a:buFont typeface="Calibri"/>
              <a:buAutoNum type="arabicPeriod"/>
            </a:pPr>
            <a:r>
              <a:rPr b="0" i="0" lang="es-MX" sz="1800" u="none" cap="none" strike="noStrike">
                <a:solidFill>
                  <a:srgbClr val="222222"/>
                </a:solidFill>
                <a:latin typeface="Roboto"/>
                <a:ea typeface="Roboto"/>
                <a:cs typeface="Roboto"/>
                <a:sym typeface="Roboto"/>
              </a:rPr>
              <a:t>Generadores eólicos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222222"/>
              </a:buClr>
              <a:buSzPts val="1800"/>
              <a:buFont typeface="Calibri"/>
              <a:buAutoNum type="arabicPeriod"/>
            </a:pPr>
            <a:r>
              <a:rPr b="0" i="0" lang="es-MX" sz="1800" u="none" cap="none" strike="noStrike">
                <a:solidFill>
                  <a:srgbClr val="222222"/>
                </a:solidFill>
                <a:latin typeface="Roboto"/>
                <a:ea typeface="Roboto"/>
                <a:cs typeface="Roboto"/>
                <a:sym typeface="Roboto"/>
              </a:rPr>
              <a:t>Regaderas ahorradoras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222222"/>
              </a:buClr>
              <a:buSzPts val="1800"/>
              <a:buFont typeface="Calibri"/>
              <a:buAutoNum type="arabicPeriod"/>
            </a:pPr>
            <a:r>
              <a:rPr b="0" i="0" lang="es-MX" sz="1800" u="none" cap="none" strike="noStrike">
                <a:solidFill>
                  <a:srgbClr val="222222"/>
                </a:solidFill>
                <a:latin typeface="Roboto"/>
                <a:ea typeface="Roboto"/>
                <a:cs typeface="Roboto"/>
                <a:sym typeface="Roboto"/>
              </a:rPr>
              <a:t>Huertos/áreas verdes/invernaderos urbanos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222222"/>
              </a:buClr>
              <a:buSzPts val="1800"/>
              <a:buFont typeface="Calibri"/>
              <a:buAutoNum type="arabicPeriod"/>
            </a:pPr>
            <a:r>
              <a:rPr b="0" i="0" lang="es-MX" sz="1800" u="none" cap="none" strike="noStrike">
                <a:solidFill>
                  <a:srgbClr val="222222"/>
                </a:solidFill>
                <a:latin typeface="Roboto"/>
                <a:ea typeface="Roboto"/>
                <a:cs typeface="Roboto"/>
                <a:sym typeface="Roboto"/>
              </a:rPr>
              <a:t>Biodigestores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00" name="Google Shape;400;p17"/>
          <p:cNvSpPr/>
          <p:nvPr/>
        </p:nvSpPr>
        <p:spPr>
          <a:xfrm>
            <a:off x="516835" y="5976732"/>
            <a:ext cx="4845419" cy="298412"/>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8"/>
                                        </p:tgtEl>
                                        <p:attrNameLst>
                                          <p:attrName>style.visibility</p:attrName>
                                        </p:attrNameLst>
                                      </p:cBhvr>
                                      <p:to>
                                        <p:strVal val="visible"/>
                                      </p:to>
                                    </p:set>
                                    <p:anim calcmode="lin" valueType="num">
                                      <p:cBhvr additive="base">
                                        <p:cTn dur="500"/>
                                        <p:tgtEl>
                                          <p:spTgt spid="39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7"/>
                                        </p:tgtEl>
                                        <p:attrNameLst>
                                          <p:attrName>style.visibility</p:attrName>
                                        </p:attrNameLst>
                                      </p:cBhvr>
                                      <p:to>
                                        <p:strVal val="visible"/>
                                      </p:to>
                                    </p:set>
                                    <p:anim calcmode="lin" valueType="num">
                                      <p:cBhvr additive="base">
                                        <p:cTn dur="500"/>
                                        <p:tgtEl>
                                          <p:spTgt spid="39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9">
                                            <p:txEl>
                                              <p:pRg end="0" st="0"/>
                                            </p:txEl>
                                          </p:spTgt>
                                        </p:tgtEl>
                                        <p:attrNameLst>
                                          <p:attrName>style.visibility</p:attrName>
                                        </p:attrNameLst>
                                      </p:cBhvr>
                                      <p:to>
                                        <p:strVal val="visible"/>
                                      </p:to>
                                    </p:set>
                                    <p:anim calcmode="lin" valueType="num">
                                      <p:cBhvr additive="base">
                                        <p:cTn dur="500"/>
                                        <p:tgtEl>
                                          <p:spTgt spid="399">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9">
                                            <p:txEl>
                                              <p:pRg end="1" st="1"/>
                                            </p:txEl>
                                          </p:spTgt>
                                        </p:tgtEl>
                                        <p:attrNameLst>
                                          <p:attrName>style.visibility</p:attrName>
                                        </p:attrNameLst>
                                      </p:cBhvr>
                                      <p:to>
                                        <p:strVal val="visible"/>
                                      </p:to>
                                    </p:set>
                                    <p:anim calcmode="lin" valueType="num">
                                      <p:cBhvr additive="base">
                                        <p:cTn dur="500"/>
                                        <p:tgtEl>
                                          <p:spTgt spid="399">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9">
                                            <p:txEl>
                                              <p:pRg end="2" st="2"/>
                                            </p:txEl>
                                          </p:spTgt>
                                        </p:tgtEl>
                                        <p:attrNameLst>
                                          <p:attrName>style.visibility</p:attrName>
                                        </p:attrNameLst>
                                      </p:cBhvr>
                                      <p:to>
                                        <p:strVal val="visible"/>
                                      </p:to>
                                    </p:set>
                                    <p:anim calcmode="lin" valueType="num">
                                      <p:cBhvr additive="base">
                                        <p:cTn dur="500"/>
                                        <p:tgtEl>
                                          <p:spTgt spid="399">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9">
                                            <p:txEl>
                                              <p:pRg end="3" st="3"/>
                                            </p:txEl>
                                          </p:spTgt>
                                        </p:tgtEl>
                                        <p:attrNameLst>
                                          <p:attrName>style.visibility</p:attrName>
                                        </p:attrNameLst>
                                      </p:cBhvr>
                                      <p:to>
                                        <p:strVal val="visible"/>
                                      </p:to>
                                    </p:set>
                                    <p:anim calcmode="lin" valueType="num">
                                      <p:cBhvr additive="base">
                                        <p:cTn dur="500"/>
                                        <p:tgtEl>
                                          <p:spTgt spid="399">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9">
                                            <p:txEl>
                                              <p:pRg end="4" st="4"/>
                                            </p:txEl>
                                          </p:spTgt>
                                        </p:tgtEl>
                                        <p:attrNameLst>
                                          <p:attrName>style.visibility</p:attrName>
                                        </p:attrNameLst>
                                      </p:cBhvr>
                                      <p:to>
                                        <p:strVal val="visible"/>
                                      </p:to>
                                    </p:set>
                                    <p:anim calcmode="lin" valueType="num">
                                      <p:cBhvr additive="base">
                                        <p:cTn dur="500"/>
                                        <p:tgtEl>
                                          <p:spTgt spid="399">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9">
                                            <p:txEl>
                                              <p:pRg end="5" st="5"/>
                                            </p:txEl>
                                          </p:spTgt>
                                        </p:tgtEl>
                                        <p:attrNameLst>
                                          <p:attrName>style.visibility</p:attrName>
                                        </p:attrNameLst>
                                      </p:cBhvr>
                                      <p:to>
                                        <p:strVal val="visible"/>
                                      </p:to>
                                    </p:set>
                                    <p:anim calcmode="lin" valueType="num">
                                      <p:cBhvr additive="base">
                                        <p:cTn dur="500"/>
                                        <p:tgtEl>
                                          <p:spTgt spid="399">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9">
                                            <p:txEl>
                                              <p:pRg end="6" st="6"/>
                                            </p:txEl>
                                          </p:spTgt>
                                        </p:tgtEl>
                                        <p:attrNameLst>
                                          <p:attrName>style.visibility</p:attrName>
                                        </p:attrNameLst>
                                      </p:cBhvr>
                                      <p:to>
                                        <p:strVal val="visible"/>
                                      </p:to>
                                    </p:set>
                                    <p:anim calcmode="lin" valueType="num">
                                      <p:cBhvr additive="base">
                                        <p:cTn dur="500"/>
                                        <p:tgtEl>
                                          <p:spTgt spid="399">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9">
                                            <p:txEl>
                                              <p:pRg end="7" st="7"/>
                                            </p:txEl>
                                          </p:spTgt>
                                        </p:tgtEl>
                                        <p:attrNameLst>
                                          <p:attrName>style.visibility</p:attrName>
                                        </p:attrNameLst>
                                      </p:cBhvr>
                                      <p:to>
                                        <p:strVal val="visible"/>
                                      </p:to>
                                    </p:set>
                                    <p:anim calcmode="lin" valueType="num">
                                      <p:cBhvr additive="base">
                                        <p:cTn dur="500"/>
                                        <p:tgtEl>
                                          <p:spTgt spid="399">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9">
                                            <p:txEl>
                                              <p:pRg end="8" st="8"/>
                                            </p:txEl>
                                          </p:spTgt>
                                        </p:tgtEl>
                                        <p:attrNameLst>
                                          <p:attrName>style.visibility</p:attrName>
                                        </p:attrNameLst>
                                      </p:cBhvr>
                                      <p:to>
                                        <p:strVal val="visible"/>
                                      </p:to>
                                    </p:set>
                                    <p:anim calcmode="lin" valueType="num">
                                      <p:cBhvr additive="base">
                                        <p:cTn dur="500"/>
                                        <p:tgtEl>
                                          <p:spTgt spid="399">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9">
                                            <p:txEl>
                                              <p:pRg end="9" st="9"/>
                                            </p:txEl>
                                          </p:spTgt>
                                        </p:tgtEl>
                                        <p:attrNameLst>
                                          <p:attrName>style.visibility</p:attrName>
                                        </p:attrNameLst>
                                      </p:cBhvr>
                                      <p:to>
                                        <p:strVal val="visible"/>
                                      </p:to>
                                    </p:set>
                                    <p:anim calcmode="lin" valueType="num">
                                      <p:cBhvr additive="base">
                                        <p:cTn dur="500"/>
                                        <p:tgtEl>
                                          <p:spTgt spid="399">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9">
                                            <p:txEl>
                                              <p:pRg end="10" st="10"/>
                                            </p:txEl>
                                          </p:spTgt>
                                        </p:tgtEl>
                                        <p:attrNameLst>
                                          <p:attrName>style.visibility</p:attrName>
                                        </p:attrNameLst>
                                      </p:cBhvr>
                                      <p:to>
                                        <p:strVal val="visible"/>
                                      </p:to>
                                    </p:set>
                                    <p:anim calcmode="lin" valueType="num">
                                      <p:cBhvr additive="base">
                                        <p:cTn dur="500"/>
                                        <p:tgtEl>
                                          <p:spTgt spid="399">
                                            <p:txEl>
                                              <p:pRg end="10" st="1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0"/>
                                        </p:tgtEl>
                                        <p:attrNameLst>
                                          <p:attrName>style.visibility</p:attrName>
                                        </p:attrNameLst>
                                      </p:cBhvr>
                                      <p:to>
                                        <p:strVal val="visible"/>
                                      </p:to>
                                    </p:set>
                                    <p:anim calcmode="lin" valueType="num">
                                      <p:cBhvr additive="base">
                                        <p:cTn dur="500"/>
                                        <p:tgtEl>
                                          <p:spTgt spid="40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pic>
        <p:nvPicPr>
          <p:cNvPr descr="Desarrollo sustentable: origen, concepto, características, pilares,  objetivos" id="405" name="Google Shape;405;p18"/>
          <p:cNvPicPr preferRelativeResize="0"/>
          <p:nvPr/>
        </p:nvPicPr>
        <p:blipFill rotWithShape="1">
          <a:blip r:embed="rId3">
            <a:alphaModFix/>
          </a:blip>
          <a:srcRect b="0" l="0" r="0" t="0"/>
          <a:stretch/>
        </p:blipFill>
        <p:spPr>
          <a:xfrm>
            <a:off x="5621800" y="1565617"/>
            <a:ext cx="6570200" cy="4967706"/>
          </a:xfrm>
          <a:prstGeom prst="rect">
            <a:avLst/>
          </a:prstGeom>
          <a:noFill/>
          <a:ln>
            <a:noFill/>
          </a:ln>
        </p:spPr>
      </p:pic>
      <p:pic>
        <p:nvPicPr>
          <p:cNvPr descr="141,305 Familia Dibujo Imágenes y Fotos - 123RF" id="406" name="Google Shape;406;p18"/>
          <p:cNvPicPr preferRelativeResize="0"/>
          <p:nvPr/>
        </p:nvPicPr>
        <p:blipFill rotWithShape="1">
          <a:blip r:embed="rId4">
            <a:alphaModFix/>
          </a:blip>
          <a:srcRect b="0" l="0" r="0" t="0"/>
          <a:stretch/>
        </p:blipFill>
        <p:spPr>
          <a:xfrm>
            <a:off x="69137" y="1951796"/>
            <a:ext cx="4286250" cy="4286250"/>
          </a:xfrm>
          <a:prstGeom prst="rect">
            <a:avLst/>
          </a:prstGeom>
          <a:noFill/>
          <a:ln>
            <a:noFill/>
          </a:ln>
        </p:spPr>
      </p:pic>
      <p:sp>
        <p:nvSpPr>
          <p:cNvPr id="407" name="Google Shape;407;p18"/>
          <p:cNvSpPr txBox="1"/>
          <p:nvPr/>
        </p:nvSpPr>
        <p:spPr>
          <a:xfrm>
            <a:off x="4589285" y="3426048"/>
            <a:ext cx="798617"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600"/>
              <a:buFont typeface="Arial"/>
              <a:buNone/>
            </a:pPr>
            <a:r>
              <a:rPr b="1" i="0" lang="es-MX" sz="9600" u="none" cap="none" strike="noStrike">
                <a:solidFill>
                  <a:srgbClr val="FF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408" name="Google Shape;408;p18"/>
          <p:cNvSpPr txBox="1"/>
          <p:nvPr>
            <p:ph type="title"/>
          </p:nvPr>
        </p:nvSpPr>
        <p:spPr>
          <a:xfrm>
            <a:off x="334616" y="0"/>
            <a:ext cx="12175435"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s-MX" sz="6000"/>
              <a:t>Debemos estar y entrar en el </a:t>
            </a:r>
            <a:r>
              <a:rPr b="1" lang="es-MX" sz="6000">
                <a:solidFill>
                  <a:srgbClr val="385623"/>
                </a:solidFill>
              </a:rPr>
              <a:t>ciclo natural</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s-MX" sz="6000"/>
              <a:t>El problema central: </a:t>
            </a:r>
            <a:r>
              <a:rPr lang="es-MX"/>
              <a:t>el </a:t>
            </a:r>
            <a:r>
              <a:rPr b="1" lang="es-MX">
                <a:solidFill>
                  <a:srgbClr val="FF0000"/>
                </a:solidFill>
              </a:rPr>
              <a:t>Cambio Climático Global</a:t>
            </a:r>
            <a:r>
              <a:rPr lang="es-MX"/>
              <a:t> (</a:t>
            </a:r>
            <a:r>
              <a:rPr b="1" lang="es-MX">
                <a:solidFill>
                  <a:srgbClr val="FF0000"/>
                </a:solidFill>
              </a:rPr>
              <a:t>CCG</a:t>
            </a:r>
            <a:r>
              <a:rPr lang="es-MX"/>
              <a:t>) </a:t>
            </a:r>
            <a:r>
              <a:rPr b="1" lang="es-MX">
                <a:solidFill>
                  <a:srgbClr val="FF0000"/>
                </a:solidFill>
              </a:rPr>
              <a:t>antropogénico</a:t>
            </a:r>
            <a:endParaRPr b="1">
              <a:solidFill>
                <a:srgbClr val="FF0000"/>
              </a:solidFill>
            </a:endParaRPr>
          </a:p>
        </p:txBody>
      </p:sp>
      <p:sp>
        <p:nvSpPr>
          <p:cNvPr id="414" name="Google Shape;414;p19"/>
          <p:cNvSpPr txBox="1"/>
          <p:nvPr>
            <p:ph idx="1" type="body"/>
          </p:nvPr>
        </p:nvSpPr>
        <p:spPr>
          <a:xfrm>
            <a:off x="419099" y="2037660"/>
            <a:ext cx="11353801" cy="4351338"/>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2800"/>
              <a:buNone/>
            </a:pPr>
            <a:r>
              <a:rPr lang="es-MX"/>
              <a:t>Realmente más que preocuparnos por el </a:t>
            </a:r>
            <a:r>
              <a:rPr lang="es-MX">
                <a:solidFill>
                  <a:srgbClr val="FF0000"/>
                </a:solidFill>
              </a:rPr>
              <a:t>CCG</a:t>
            </a:r>
            <a:r>
              <a:rPr lang="es-MX"/>
              <a:t> en si, debemos prestar especial atención a </a:t>
            </a:r>
            <a:r>
              <a:rPr b="1" lang="es-MX">
                <a:solidFill>
                  <a:srgbClr val="385623"/>
                </a:solidFill>
              </a:rPr>
              <a:t>reducir, minimizar, amortiguar y adaptarnos</a:t>
            </a:r>
            <a:r>
              <a:rPr lang="es-MX"/>
              <a:t> (i.e. técnicas verdes) a sus consecuencias y efectos (</a:t>
            </a:r>
            <a:r>
              <a:rPr lang="es-MX">
                <a:solidFill>
                  <a:srgbClr val="FF0000"/>
                </a:solidFill>
              </a:rPr>
              <a:t>NO PODEMOS EVITARLO</a:t>
            </a:r>
            <a:r>
              <a:rPr lang="es-MX"/>
              <a:t>).</a:t>
            </a:r>
            <a:endParaRPr/>
          </a:p>
        </p:txBody>
      </p:sp>
      <p:pic>
        <p:nvPicPr>
          <p:cNvPr descr="Los efectos del cambio climático – Climate Change: Vital Signs of the Planet" id="415" name="Google Shape;415;p19"/>
          <p:cNvPicPr preferRelativeResize="0"/>
          <p:nvPr/>
        </p:nvPicPr>
        <p:blipFill rotWithShape="1">
          <a:blip r:embed="rId3">
            <a:alphaModFix/>
          </a:blip>
          <a:srcRect b="0" l="0" r="0" t="0"/>
          <a:stretch/>
        </p:blipFill>
        <p:spPr>
          <a:xfrm>
            <a:off x="260073" y="3488667"/>
            <a:ext cx="6102833" cy="3004208"/>
          </a:xfrm>
          <a:prstGeom prst="rect">
            <a:avLst/>
          </a:prstGeom>
          <a:noFill/>
          <a:ln>
            <a:noFill/>
          </a:ln>
        </p:spPr>
      </p:pic>
      <p:sp>
        <p:nvSpPr>
          <p:cNvPr id="416" name="Google Shape;416;p19"/>
          <p:cNvSpPr txBox="1"/>
          <p:nvPr/>
        </p:nvSpPr>
        <p:spPr>
          <a:xfrm>
            <a:off x="6425492" y="4070624"/>
            <a:ext cx="798617"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600"/>
              <a:buFont typeface="Arial"/>
              <a:buNone/>
            </a:pPr>
            <a:r>
              <a:rPr b="1" i="0" lang="es-MX" sz="9600" u="none" cap="none" strike="noStrike">
                <a:solidFill>
                  <a:srgbClr val="FF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417" name="Google Shape;417;p19"/>
          <p:cNvSpPr txBox="1"/>
          <p:nvPr/>
        </p:nvSpPr>
        <p:spPr>
          <a:xfrm>
            <a:off x="7180678" y="3819589"/>
            <a:ext cx="5117340" cy="2446824"/>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700"/>
              <a:buFont typeface="Arial"/>
              <a:buChar char="•"/>
            </a:pPr>
            <a:r>
              <a:rPr b="0" i="0" lang="es-MX" sz="1700" u="none" cap="none" strike="noStrike">
                <a:solidFill>
                  <a:schemeClr val="dk1"/>
                </a:solidFill>
                <a:latin typeface="Calibri"/>
                <a:ea typeface="Calibri"/>
                <a:cs typeface="Calibri"/>
                <a:sym typeface="Calibri"/>
              </a:rPr>
              <a:t>Problemas sanitarios (i.e. psicológicos, fisiológicos, metabólicos, genéticos, etc.)</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700"/>
              <a:buFont typeface="Arial"/>
              <a:buChar char="•"/>
            </a:pPr>
            <a:r>
              <a:rPr b="0" i="0" lang="es-MX" sz="1700" u="none" cap="none" strike="noStrike">
                <a:solidFill>
                  <a:schemeClr val="dk1"/>
                </a:solidFill>
                <a:latin typeface="Calibri"/>
                <a:ea typeface="Calibri"/>
                <a:cs typeface="Calibri"/>
                <a:sym typeface="Calibri"/>
              </a:rPr>
              <a:t>Problemas de seguridad nacional e internacional</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700"/>
              <a:buFont typeface="Arial"/>
              <a:buChar char="•"/>
            </a:pPr>
            <a:r>
              <a:rPr b="0" i="0" lang="es-MX" sz="1700" u="none" cap="none" strike="noStrike">
                <a:solidFill>
                  <a:schemeClr val="dk1"/>
                </a:solidFill>
                <a:latin typeface="Calibri"/>
                <a:ea typeface="Calibri"/>
                <a:cs typeface="Calibri"/>
                <a:sym typeface="Calibri"/>
              </a:rPr>
              <a:t>Problemas alimentarios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700"/>
              <a:buFont typeface="Arial"/>
              <a:buChar char="•"/>
            </a:pPr>
            <a:r>
              <a:rPr b="0" i="0" lang="es-MX" sz="1700" u="none" cap="none" strike="noStrike">
                <a:solidFill>
                  <a:schemeClr val="dk1"/>
                </a:solidFill>
                <a:latin typeface="Calibri"/>
                <a:ea typeface="Calibri"/>
                <a:cs typeface="Calibri"/>
                <a:sym typeface="Calibri"/>
              </a:rPr>
              <a:t>Problemas económicos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700"/>
              <a:buFont typeface="Arial"/>
              <a:buChar char="•"/>
            </a:pPr>
            <a:r>
              <a:rPr b="0" i="0" lang="es-MX" sz="1700" u="none" cap="none" strike="noStrike">
                <a:solidFill>
                  <a:schemeClr val="dk1"/>
                </a:solidFill>
                <a:latin typeface="Calibri"/>
                <a:ea typeface="Calibri"/>
                <a:cs typeface="Calibri"/>
                <a:sym typeface="Calibri"/>
              </a:rPr>
              <a:t>Problemas en cumplir disposiciones sociales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700"/>
              <a:buFont typeface="Arial"/>
              <a:buChar char="•"/>
            </a:pPr>
            <a:r>
              <a:rPr b="0" i="0" lang="es-MX" sz="1700" u="none" cap="none" strike="noStrike">
                <a:solidFill>
                  <a:schemeClr val="dk1"/>
                </a:solidFill>
                <a:latin typeface="Calibri"/>
                <a:ea typeface="Calibri"/>
                <a:cs typeface="Calibri"/>
                <a:sym typeface="Calibri"/>
              </a:rPr>
              <a:t>Problemas estéticos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700"/>
              <a:buFont typeface="Arial"/>
              <a:buChar char="•"/>
            </a:pPr>
            <a:r>
              <a:rPr b="0" i="0" lang="es-MX" sz="1700" u="none" cap="none" strike="noStrike">
                <a:solidFill>
                  <a:schemeClr val="dk1"/>
                </a:solidFill>
                <a:latin typeface="Calibri"/>
                <a:ea typeface="Calibri"/>
                <a:cs typeface="Calibri"/>
                <a:sym typeface="Calibri"/>
              </a:rPr>
              <a:t>Problemas culturales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700"/>
              <a:buFont typeface="Arial"/>
              <a:buChar char="•"/>
            </a:pPr>
            <a:r>
              <a:rPr b="0" i="0" lang="es-MX" sz="1700" u="none" cap="none" strike="noStrike">
                <a:solidFill>
                  <a:schemeClr val="dk1"/>
                </a:solidFill>
                <a:latin typeface="Calibri"/>
                <a:ea typeface="Calibri"/>
                <a:cs typeface="Calibri"/>
                <a:sym typeface="Calibri"/>
              </a:rPr>
              <a:t>Etc…</a:t>
            </a:r>
            <a:endParaRPr b="0" i="0" sz="1400" u="none" cap="none" strike="noStrike">
              <a:solidFill>
                <a:srgbClr val="000000"/>
              </a:solidFill>
              <a:latin typeface="Arial"/>
              <a:ea typeface="Arial"/>
              <a:cs typeface="Arial"/>
              <a:sym typeface="Arial"/>
            </a:endParaRPr>
          </a:p>
        </p:txBody>
      </p:sp>
      <p:sp>
        <p:nvSpPr>
          <p:cNvPr id="418" name="Google Shape;418;p19"/>
          <p:cNvSpPr/>
          <p:nvPr/>
        </p:nvSpPr>
        <p:spPr>
          <a:xfrm>
            <a:off x="7180678" y="3574772"/>
            <a:ext cx="4918557" cy="2814226"/>
          </a:xfrm>
          <a:prstGeom prst="roundRect">
            <a:avLst>
              <a:gd fmla="val 16667" name="adj"/>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pic>
        <p:nvPicPr>
          <p:cNvPr id="423" name="Google Shape;423;g120445d0d12_0_49"/>
          <p:cNvPicPr preferRelativeResize="0"/>
          <p:nvPr/>
        </p:nvPicPr>
        <p:blipFill rotWithShape="1">
          <a:blip r:embed="rId3">
            <a:alphaModFix/>
          </a:blip>
          <a:srcRect b="0" l="0" r="0" t="0"/>
          <a:stretch/>
        </p:blipFill>
        <p:spPr>
          <a:xfrm>
            <a:off x="1676400" y="171450"/>
            <a:ext cx="4216402" cy="3162301"/>
          </a:xfrm>
          <a:prstGeom prst="rect">
            <a:avLst/>
          </a:prstGeom>
          <a:noFill/>
          <a:ln>
            <a:noFill/>
          </a:ln>
        </p:spPr>
      </p:pic>
      <p:pic>
        <p:nvPicPr>
          <p:cNvPr id="424" name="Google Shape;424;g120445d0d12_0_49"/>
          <p:cNvPicPr preferRelativeResize="0"/>
          <p:nvPr/>
        </p:nvPicPr>
        <p:blipFill rotWithShape="1">
          <a:blip r:embed="rId4">
            <a:alphaModFix/>
          </a:blip>
          <a:srcRect b="0" l="0" r="0" t="0"/>
          <a:stretch/>
        </p:blipFill>
        <p:spPr>
          <a:xfrm>
            <a:off x="6534150" y="171450"/>
            <a:ext cx="4216402" cy="3162301"/>
          </a:xfrm>
          <a:prstGeom prst="rect">
            <a:avLst/>
          </a:prstGeom>
          <a:noFill/>
          <a:ln>
            <a:noFill/>
          </a:ln>
        </p:spPr>
      </p:pic>
      <p:pic>
        <p:nvPicPr>
          <p:cNvPr id="425" name="Google Shape;425;g120445d0d12_0_49"/>
          <p:cNvPicPr preferRelativeResize="0"/>
          <p:nvPr/>
        </p:nvPicPr>
        <p:blipFill rotWithShape="1">
          <a:blip r:embed="rId5">
            <a:alphaModFix/>
          </a:blip>
          <a:srcRect b="0" l="0" r="0" t="0"/>
          <a:stretch/>
        </p:blipFill>
        <p:spPr>
          <a:xfrm>
            <a:off x="3987800" y="3543300"/>
            <a:ext cx="4216402" cy="31623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g120445d0d12_0_57"/>
          <p:cNvSpPr txBox="1"/>
          <p:nvPr>
            <p:ph type="title"/>
          </p:nvPr>
        </p:nvSpPr>
        <p:spPr>
          <a:xfrm>
            <a:off x="838200" y="288925"/>
            <a:ext cx="10515600" cy="1325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1000"/>
              </a:spcBef>
              <a:spcAft>
                <a:spcPts val="0"/>
              </a:spcAft>
              <a:buSzPct val="71428"/>
              <a:buNone/>
            </a:pPr>
            <a:r>
              <a:rPr b="1" lang="es-MX" sz="2800">
                <a:solidFill>
                  <a:srgbClr val="000000"/>
                </a:solidFill>
                <a:latin typeface="Arial"/>
                <a:ea typeface="Arial"/>
                <a:cs typeface="Arial"/>
                <a:sym typeface="Arial"/>
              </a:rPr>
              <a:t>Primera actividad detonadora integrativa; conclusión</a:t>
            </a:r>
            <a:endParaRPr b="1" sz="2800">
              <a:solidFill>
                <a:srgbClr val="000000"/>
              </a:solidFill>
              <a:latin typeface="Arial"/>
              <a:ea typeface="Arial"/>
              <a:cs typeface="Arial"/>
              <a:sym typeface="Arial"/>
            </a:endParaRPr>
          </a:p>
          <a:p>
            <a:pPr indent="0" lvl="0" marL="0" rtl="0" algn="l">
              <a:lnSpc>
                <a:spcPct val="100000"/>
              </a:lnSpc>
              <a:spcBef>
                <a:spcPts val="0"/>
              </a:spcBef>
              <a:spcAft>
                <a:spcPts val="0"/>
              </a:spcAft>
              <a:buSzPct val="142857"/>
              <a:buNone/>
            </a:pPr>
            <a:r>
              <a:t/>
            </a:r>
            <a:endParaRPr sz="1400">
              <a:solidFill>
                <a:srgbClr val="000000"/>
              </a:solidFill>
              <a:latin typeface="Arial"/>
              <a:ea typeface="Arial"/>
              <a:cs typeface="Arial"/>
              <a:sym typeface="Arial"/>
            </a:endParaRPr>
          </a:p>
          <a:p>
            <a:pPr indent="0" lvl="0" marL="0" rtl="0" algn="l">
              <a:lnSpc>
                <a:spcPct val="90000"/>
              </a:lnSpc>
              <a:spcBef>
                <a:spcPts val="0"/>
              </a:spcBef>
              <a:spcAft>
                <a:spcPts val="0"/>
              </a:spcAft>
              <a:buSzPct val="45454"/>
              <a:buNone/>
            </a:pPr>
            <a:r>
              <a:t/>
            </a:r>
            <a:endParaRPr/>
          </a:p>
        </p:txBody>
      </p:sp>
      <p:sp>
        <p:nvSpPr>
          <p:cNvPr id="431" name="Google Shape;431;g120445d0d12_0_57"/>
          <p:cNvSpPr txBox="1"/>
          <p:nvPr>
            <p:ph idx="1" type="body"/>
          </p:nvPr>
        </p:nvSpPr>
        <p:spPr>
          <a:xfrm>
            <a:off x="838200" y="1390650"/>
            <a:ext cx="10515600" cy="4786200"/>
          </a:xfrm>
          <a:prstGeom prst="rect">
            <a:avLst/>
          </a:prstGeom>
          <a:noFill/>
          <a:ln>
            <a:noFill/>
          </a:ln>
        </p:spPr>
        <p:txBody>
          <a:bodyPr anchorCtr="0" anchor="t" bIns="45700" lIns="91425" spcFirstLastPara="1" rIns="91425" wrap="square" tIns="45700">
            <a:normAutofit lnSpcReduction="10000"/>
          </a:bodyPr>
          <a:lstStyle/>
          <a:p>
            <a:pPr indent="-342900" lvl="0" marL="457200" rtl="0" algn="l">
              <a:lnSpc>
                <a:spcPct val="90000"/>
              </a:lnSpc>
              <a:spcBef>
                <a:spcPts val="1000"/>
              </a:spcBef>
              <a:spcAft>
                <a:spcPts val="0"/>
              </a:spcAft>
              <a:buSzPts val="1800"/>
              <a:buAutoNum type="arabicParenR"/>
            </a:pPr>
            <a:r>
              <a:rPr lang="es-MX"/>
              <a:t>Los alumnos respondieron a la pregunta de modo concreto sin hacer mucha reflexión al respecto pero </a:t>
            </a:r>
            <a:r>
              <a:rPr lang="es-MX" u="sng"/>
              <a:t>identificaron la problemática técnica general</a:t>
            </a:r>
            <a:r>
              <a:rPr lang="es-MX"/>
              <a:t>. Al parecer y por lo que se pudo evaluar de la situación: los estudiantes mostraron bastantes dificultades a la hora de encontrar las conexiones o vínculos frente al problema planteado a pesar de las sesiones introductorias por cada asignatura;</a:t>
            </a:r>
            <a:endParaRPr/>
          </a:p>
          <a:p>
            <a:pPr indent="0" lvl="0" marL="457200" rtl="0" algn="l">
              <a:lnSpc>
                <a:spcPct val="90000"/>
              </a:lnSpc>
              <a:spcBef>
                <a:spcPts val="1000"/>
              </a:spcBef>
              <a:spcAft>
                <a:spcPts val="0"/>
              </a:spcAft>
              <a:buSzPts val="1800"/>
              <a:buNone/>
            </a:pPr>
            <a:r>
              <a:t/>
            </a:r>
            <a:endParaRPr/>
          </a:p>
          <a:p>
            <a:pPr indent="-342900" lvl="0" marL="457200" rtl="0" algn="l">
              <a:lnSpc>
                <a:spcPct val="90000"/>
              </a:lnSpc>
              <a:spcBef>
                <a:spcPts val="1000"/>
              </a:spcBef>
              <a:spcAft>
                <a:spcPts val="0"/>
              </a:spcAft>
              <a:buSzPts val="1800"/>
              <a:buAutoNum type="arabicParenR"/>
            </a:pPr>
            <a:r>
              <a:rPr lang="es-MX"/>
              <a:t>Durante la exposición de sus reflexiones y su diagrama de Venn los cuales deberían ser trabajos colaborativos justo para enriquecer sus respuestas, se pudo observar dificultades a la hora de establecer comunicación efectiva entre ellos mismos ya que ponderaron y preferían el trabajo personal.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g120445d0d12_0_67"/>
          <p:cNvSpPr txBox="1"/>
          <p:nvPr>
            <p:ph type="title"/>
          </p:nvPr>
        </p:nvSpPr>
        <p:spPr>
          <a:xfrm>
            <a:off x="212100" y="168175"/>
            <a:ext cx="117678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s-MX"/>
              <a:t>Actividad y evidencia de enseñanza/aprendizaje</a:t>
            </a:r>
            <a:endParaRPr/>
          </a:p>
        </p:txBody>
      </p:sp>
      <p:sp>
        <p:nvSpPr>
          <p:cNvPr id="437" name="Google Shape;437;g120445d0d12_0_67"/>
          <p:cNvSpPr txBox="1"/>
          <p:nvPr>
            <p:ph idx="1" type="body"/>
          </p:nvPr>
        </p:nvSpPr>
        <p:spPr>
          <a:xfrm>
            <a:off x="838200" y="1493875"/>
            <a:ext cx="10515600" cy="43512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1000"/>
              </a:spcBef>
              <a:spcAft>
                <a:spcPts val="0"/>
              </a:spcAft>
              <a:buSzPct val="75630"/>
              <a:buNone/>
            </a:pPr>
            <a:r>
              <a:rPr b="1" lang="es-MX"/>
              <a:t>Segunda actividad detonadora integrativa</a:t>
            </a:r>
            <a:endParaRPr b="1"/>
          </a:p>
          <a:p>
            <a:pPr indent="0" lvl="0" marL="0" rtl="0" algn="l">
              <a:lnSpc>
                <a:spcPct val="90000"/>
              </a:lnSpc>
              <a:spcBef>
                <a:spcPts val="1000"/>
              </a:spcBef>
              <a:spcAft>
                <a:spcPts val="0"/>
              </a:spcAft>
              <a:buSzPct val="75630"/>
              <a:buNone/>
            </a:pPr>
            <a:r>
              <a:t/>
            </a:r>
            <a:endParaRPr/>
          </a:p>
          <a:p>
            <a:pPr indent="0" lvl="0" marL="0" rtl="0" algn="l">
              <a:lnSpc>
                <a:spcPct val="90000"/>
              </a:lnSpc>
              <a:spcBef>
                <a:spcPts val="1000"/>
              </a:spcBef>
              <a:spcAft>
                <a:spcPts val="0"/>
              </a:spcAft>
              <a:buSzPct val="75630"/>
              <a:buNone/>
            </a:pPr>
            <a:r>
              <a:rPr lang="es-MX" u="sng"/>
              <a:t>Nombre:</a:t>
            </a:r>
            <a:r>
              <a:rPr lang="es-MX"/>
              <a:t> ¿Con qué instrumento a escala personal podríamos hacer frente/mitigar los impactos antropogénicos negativos?¿Por qué tendría ésta herramienta una base sustentable e interdisciplinaria? </a:t>
            </a:r>
            <a:endParaRPr/>
          </a:p>
          <a:p>
            <a:pPr indent="0" lvl="0" marL="0" rtl="0" algn="l">
              <a:lnSpc>
                <a:spcPct val="90000"/>
              </a:lnSpc>
              <a:spcBef>
                <a:spcPts val="1000"/>
              </a:spcBef>
              <a:spcAft>
                <a:spcPts val="0"/>
              </a:spcAft>
              <a:buSzPct val="75630"/>
              <a:buNone/>
            </a:pPr>
            <a:r>
              <a:rPr lang="es-MX" u="sng"/>
              <a:t>Justificación:</a:t>
            </a:r>
            <a:r>
              <a:rPr lang="es-MX"/>
              <a:t>  Que el alumno integre todos los conceptos vistos hasta el momentos para que pueda dar solución a un problema socioecosistémico actual desde su nivel de actuación social y que al mismo tiempo genere una buena conciencia ambiental y social permanente. </a:t>
            </a:r>
            <a:endParaRPr/>
          </a:p>
          <a:p>
            <a:pPr indent="0" lvl="0" marL="0" rtl="0" algn="l">
              <a:lnSpc>
                <a:spcPct val="90000"/>
              </a:lnSpc>
              <a:spcBef>
                <a:spcPts val="1000"/>
              </a:spcBef>
              <a:spcAft>
                <a:spcPts val="0"/>
              </a:spcAft>
              <a:buSzPct val="75630"/>
              <a:buNone/>
            </a:pPr>
            <a:r>
              <a:rPr lang="es-MX" u="sng"/>
              <a:t>Objetivo:</a:t>
            </a:r>
            <a:r>
              <a:rPr lang="es-MX"/>
              <a:t> Identificar y reconocer la importancia de las ecotecnias (composta) como una vía para un nuevo modelo de desarrollo socioecosistémico y cuyas implicaciones tienen impactos en todas las esferas y campos del conocimiento</a:t>
            </a:r>
            <a:endParaRPr/>
          </a:p>
          <a:p>
            <a:pPr indent="0" lvl="0" marL="0" rtl="0" algn="l">
              <a:lnSpc>
                <a:spcPct val="90000"/>
              </a:lnSpc>
              <a:spcBef>
                <a:spcPts val="1000"/>
              </a:spcBef>
              <a:spcAft>
                <a:spcPts val="0"/>
              </a:spcAft>
              <a:buSzPct val="75630"/>
              <a:buNone/>
            </a:pPr>
            <a:r>
              <a:rPr lang="es-MX" u="sng"/>
              <a:t>Fecha:</a:t>
            </a:r>
            <a:r>
              <a:rPr lang="es-MX"/>
              <a:t> 16 - 23 de febrero</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g120445d0d12_0_72"/>
          <p:cNvSpPr txBox="1"/>
          <p:nvPr>
            <p:ph type="title"/>
          </p:nvPr>
        </p:nvSpPr>
        <p:spPr>
          <a:xfrm>
            <a:off x="3267150" y="-118800"/>
            <a:ext cx="6657900" cy="1223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1800"/>
              <a:buNone/>
            </a:pPr>
            <a:r>
              <a:rPr b="1" lang="es-MX" sz="2800"/>
              <a:t>Segunda actividad detonadora integrativa</a:t>
            </a:r>
            <a:endParaRPr b="1" sz="2800"/>
          </a:p>
          <a:p>
            <a:pPr indent="0" lvl="0" marL="0" rtl="0" algn="l">
              <a:lnSpc>
                <a:spcPct val="90000"/>
              </a:lnSpc>
              <a:spcBef>
                <a:spcPts val="0"/>
              </a:spcBef>
              <a:spcAft>
                <a:spcPts val="0"/>
              </a:spcAft>
              <a:buSzPts val="1800"/>
              <a:buNone/>
            </a:pPr>
            <a:r>
              <a:t/>
            </a:r>
            <a:endParaRPr/>
          </a:p>
        </p:txBody>
      </p:sp>
      <p:graphicFrame>
        <p:nvGraphicFramePr>
          <p:cNvPr id="443" name="Google Shape;443;g120445d0d12_0_72"/>
          <p:cNvGraphicFramePr/>
          <p:nvPr/>
        </p:nvGraphicFramePr>
        <p:xfrm>
          <a:off x="952500" y="619120"/>
          <a:ext cx="3000000" cy="3000000"/>
        </p:xfrm>
        <a:graphic>
          <a:graphicData uri="http://schemas.openxmlformats.org/drawingml/2006/table">
            <a:tbl>
              <a:tblPr>
                <a:noFill/>
                <a:tableStyleId>{F5E4706F-55FB-48C3-A0D8-1087D19974DB}</a:tableStyleId>
              </a:tblPr>
              <a:tblGrid>
                <a:gridCol w="3429000"/>
                <a:gridCol w="3429000"/>
                <a:gridCol w="3429000"/>
              </a:tblGrid>
              <a:tr h="369000">
                <a:tc>
                  <a:txBody>
                    <a:bodyPr/>
                    <a:lstStyle/>
                    <a:p>
                      <a:pPr indent="0" lvl="0" marL="0" marR="0" rtl="0" algn="l">
                        <a:lnSpc>
                          <a:spcPct val="100000"/>
                        </a:lnSpc>
                        <a:spcBef>
                          <a:spcPts val="0"/>
                        </a:spcBef>
                        <a:spcAft>
                          <a:spcPts val="0"/>
                        </a:spcAft>
                        <a:buClr>
                          <a:srgbClr val="000000"/>
                        </a:buClr>
                        <a:buSzPts val="1400"/>
                        <a:buFont typeface="Arial"/>
                        <a:buNone/>
                      </a:pPr>
                      <a:r>
                        <a:rPr lang="es-MX" sz="1400" u="none" cap="none" strike="noStrike"/>
                        <a:t>ASIGNATURA</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s-MX" sz="1400" u="none" cap="none" strike="noStrike"/>
                        <a:t>CONCEPTOS</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s-MX" sz="1400" u="none" cap="none" strike="noStrike"/>
                        <a:t>FUENTES</a:t>
                      </a:r>
                      <a:endParaRPr sz="1400" u="none" cap="none" strike="noStrike"/>
                    </a:p>
                  </a:txBody>
                  <a:tcPr marT="91425" marB="91425" marR="91425" marL="91425"/>
                </a:tc>
              </a:tr>
              <a:tr h="879950">
                <a:tc>
                  <a:txBody>
                    <a:bodyPr/>
                    <a:lstStyle/>
                    <a:p>
                      <a:pPr indent="0" lvl="0" marL="0" marR="0" rtl="0" algn="l">
                        <a:lnSpc>
                          <a:spcPct val="100000"/>
                        </a:lnSpc>
                        <a:spcBef>
                          <a:spcPts val="0"/>
                        </a:spcBef>
                        <a:spcAft>
                          <a:spcPts val="0"/>
                        </a:spcAft>
                        <a:buClr>
                          <a:srgbClr val="000000"/>
                        </a:buClr>
                        <a:buSzPts val="1400"/>
                        <a:buFont typeface="Arial"/>
                        <a:buNone/>
                      </a:pPr>
                      <a:r>
                        <a:rPr lang="es-MX" sz="1400" u="none" cap="none" strike="noStrike"/>
                        <a:t>Biología</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s-MX" sz="1300" u="none" cap="none" strike="noStrike"/>
                        <a:t>Biotecnología</a:t>
                      </a:r>
                      <a:endParaRPr sz="1300" u="none" cap="none" strike="noStrike"/>
                    </a:p>
                    <a:p>
                      <a:pPr indent="0" lvl="0" marL="0" marR="0" rtl="0" algn="l">
                        <a:lnSpc>
                          <a:spcPct val="100000"/>
                        </a:lnSpc>
                        <a:spcBef>
                          <a:spcPts val="0"/>
                        </a:spcBef>
                        <a:spcAft>
                          <a:spcPts val="0"/>
                        </a:spcAft>
                        <a:buClr>
                          <a:srgbClr val="000000"/>
                        </a:buClr>
                        <a:buSzPts val="1300"/>
                        <a:buFont typeface="Arial"/>
                        <a:buNone/>
                      </a:pPr>
                      <a:r>
                        <a:rPr lang="es-MX" sz="1300" u="none" cap="none" strike="noStrike"/>
                        <a:t>Biotecnología gris</a:t>
                      </a:r>
                      <a:endParaRPr sz="1300" u="none" cap="none" strike="noStrike"/>
                    </a:p>
                    <a:p>
                      <a:pPr indent="0" lvl="0" marL="0" marR="0" rtl="0" algn="l">
                        <a:lnSpc>
                          <a:spcPct val="100000"/>
                        </a:lnSpc>
                        <a:spcBef>
                          <a:spcPts val="0"/>
                        </a:spcBef>
                        <a:spcAft>
                          <a:spcPts val="0"/>
                        </a:spcAft>
                        <a:buClr>
                          <a:srgbClr val="000000"/>
                        </a:buClr>
                        <a:buSzPts val="1300"/>
                        <a:buFont typeface="Arial"/>
                        <a:buNone/>
                      </a:pPr>
                      <a:r>
                        <a:rPr lang="es-MX" sz="1300" u="none" cap="none" strike="noStrike"/>
                        <a:t>Biogeoquímica</a:t>
                      </a:r>
                      <a:endParaRPr sz="1300" u="none" cap="none" strike="noStrike"/>
                    </a:p>
                    <a:p>
                      <a:pPr indent="0" lvl="0" marL="0" marR="0" rtl="0" algn="l">
                        <a:lnSpc>
                          <a:spcPct val="100000"/>
                        </a:lnSpc>
                        <a:spcBef>
                          <a:spcPts val="0"/>
                        </a:spcBef>
                        <a:spcAft>
                          <a:spcPts val="0"/>
                        </a:spcAft>
                        <a:buClr>
                          <a:srgbClr val="000000"/>
                        </a:buClr>
                        <a:buSzPts val="1300"/>
                        <a:buFont typeface="Arial"/>
                        <a:buNone/>
                      </a:pPr>
                      <a:r>
                        <a:rPr lang="es-MX" sz="1300" u="none" cap="none" strike="noStrike"/>
                        <a:t>Reciclaje</a:t>
                      </a:r>
                      <a:endParaRPr sz="1300" u="none" cap="none" strike="noStrike"/>
                    </a:p>
                    <a:p>
                      <a:pPr indent="0" lvl="0" marL="0" marR="0" rtl="0" algn="l">
                        <a:lnSpc>
                          <a:spcPct val="100000"/>
                        </a:lnSpc>
                        <a:spcBef>
                          <a:spcPts val="0"/>
                        </a:spcBef>
                        <a:spcAft>
                          <a:spcPts val="0"/>
                        </a:spcAft>
                        <a:buClr>
                          <a:srgbClr val="000000"/>
                        </a:buClr>
                        <a:buSzPts val="1300"/>
                        <a:buFont typeface="Arial"/>
                        <a:buNone/>
                      </a:pPr>
                      <a:r>
                        <a:rPr lang="es-MX" sz="1300" u="none" cap="none" strike="noStrike"/>
                        <a:t>Ecotecnias</a:t>
                      </a:r>
                      <a:endParaRPr sz="1300" u="none" cap="none" strike="noStrike"/>
                    </a:p>
                    <a:p>
                      <a:pPr indent="0" lvl="0" marL="0" marR="0" rtl="0" algn="l">
                        <a:lnSpc>
                          <a:spcPct val="100000"/>
                        </a:lnSpc>
                        <a:spcBef>
                          <a:spcPts val="0"/>
                        </a:spcBef>
                        <a:spcAft>
                          <a:spcPts val="0"/>
                        </a:spcAft>
                        <a:buClr>
                          <a:srgbClr val="000000"/>
                        </a:buClr>
                        <a:buSzPts val="1300"/>
                        <a:buFont typeface="Arial"/>
                        <a:buNone/>
                      </a:pPr>
                      <a:r>
                        <a:rPr lang="es-MX" sz="1300" u="none" cap="none" strike="noStrike"/>
                        <a:t>Compostaje</a:t>
                      </a:r>
                      <a:endParaRPr sz="13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MX" sz="1000" u="none" cap="none" strike="noStrike"/>
                        <a:t>Bisang, R., Campi, M., &amp; Cesa, V. (2009). Biotecnología y desarrollo.</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rPr lang="es-MX" sz="1000" u="none" cap="none" strike="noStrike"/>
                        <a:t>Quintero, R. R. (1996). Biotecnología y desarrollo sustentable. Biotecnología Aplicada. Revista de la Sociedad Iberoamericana de Biotecnología Aplicada a la Salud. Elfos Scientiae, 13.</a:t>
                      </a:r>
                      <a:endParaRPr sz="1000" u="none" cap="none" strike="noStrike"/>
                    </a:p>
                  </a:txBody>
                  <a:tcPr marT="91425" marB="91425" marR="91425" marL="91425"/>
                </a:tc>
              </a:tr>
              <a:tr h="766400">
                <a:tc>
                  <a:txBody>
                    <a:bodyPr/>
                    <a:lstStyle/>
                    <a:p>
                      <a:pPr indent="0" lvl="0" marL="0" marR="0" rtl="0" algn="l">
                        <a:lnSpc>
                          <a:spcPct val="100000"/>
                        </a:lnSpc>
                        <a:spcBef>
                          <a:spcPts val="0"/>
                        </a:spcBef>
                        <a:spcAft>
                          <a:spcPts val="0"/>
                        </a:spcAft>
                        <a:buClr>
                          <a:srgbClr val="000000"/>
                        </a:buClr>
                        <a:buSzPts val="1400"/>
                        <a:buFont typeface="Arial"/>
                        <a:buNone/>
                      </a:pPr>
                      <a:r>
                        <a:rPr lang="es-MX" sz="1400" u="none" cap="none" strike="noStrike"/>
                        <a:t>Derecho</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s-MX" sz="1300" u="none" cap="none" strike="noStrike"/>
                        <a:t>Ley General de Equilibrio Ecológico y Protección al Ambiente</a:t>
                      </a:r>
                      <a:endParaRPr sz="1300" u="none" cap="none" strike="noStrike"/>
                    </a:p>
                    <a:p>
                      <a:pPr indent="0" lvl="0" marL="0" marR="0" rtl="0" algn="l">
                        <a:lnSpc>
                          <a:spcPct val="100000"/>
                        </a:lnSpc>
                        <a:spcBef>
                          <a:spcPts val="0"/>
                        </a:spcBef>
                        <a:spcAft>
                          <a:spcPts val="0"/>
                        </a:spcAft>
                        <a:buClr>
                          <a:srgbClr val="000000"/>
                        </a:buClr>
                        <a:buSzPts val="1300"/>
                        <a:buFont typeface="Arial"/>
                        <a:buNone/>
                      </a:pPr>
                      <a:r>
                        <a:rPr lang="es-MX" sz="1300" u="none" cap="none" strike="noStrike"/>
                        <a:t>Ley General Forestal</a:t>
                      </a:r>
                      <a:endParaRPr sz="1300" u="none" cap="none" strike="noStrike"/>
                    </a:p>
                    <a:p>
                      <a:pPr indent="0" lvl="0" marL="0" marR="0" rtl="0" algn="l">
                        <a:lnSpc>
                          <a:spcPct val="100000"/>
                        </a:lnSpc>
                        <a:spcBef>
                          <a:spcPts val="0"/>
                        </a:spcBef>
                        <a:spcAft>
                          <a:spcPts val="0"/>
                        </a:spcAft>
                        <a:buClr>
                          <a:srgbClr val="000000"/>
                        </a:buClr>
                        <a:buSzPts val="1300"/>
                        <a:buFont typeface="Arial"/>
                        <a:buNone/>
                      </a:pPr>
                      <a:r>
                        <a:rPr lang="es-MX" sz="1300" u="none" cap="none" strike="noStrike"/>
                        <a:t>Ley General de Residuos Sólidos y Urbanos</a:t>
                      </a:r>
                      <a:endParaRPr sz="1300" u="none" cap="none" strike="noStrike"/>
                    </a:p>
                  </a:txBody>
                  <a:tcPr marT="91425" marB="91425" marR="91425" marL="91425"/>
                </a:tc>
                <a:tc>
                  <a:txBody>
                    <a:bodyPr/>
                    <a:lstStyle/>
                    <a:p>
                      <a:pPr indent="-292100" lvl="0" marL="457200" marR="0" rtl="0" algn="l">
                        <a:lnSpc>
                          <a:spcPct val="100000"/>
                        </a:lnSpc>
                        <a:spcBef>
                          <a:spcPts val="0"/>
                        </a:spcBef>
                        <a:spcAft>
                          <a:spcPts val="0"/>
                        </a:spcAft>
                        <a:buClr>
                          <a:schemeClr val="dk1"/>
                        </a:buClr>
                        <a:buSzPts val="1000"/>
                        <a:buFont typeface="Arial"/>
                        <a:buAutoNum type="arabicParenR"/>
                      </a:pPr>
                      <a:r>
                        <a:rPr lang="es-MX" sz="1000" u="none" cap="none" strike="noStrike">
                          <a:solidFill>
                            <a:schemeClr val="dk1"/>
                          </a:solidFill>
                        </a:rPr>
                        <a:t>Constitución política de los estados unidos mexicanos</a:t>
                      </a:r>
                      <a:endParaRPr sz="1000" u="none" cap="none" strike="noStrike">
                        <a:solidFill>
                          <a:schemeClr val="dk1"/>
                        </a:solidFill>
                      </a:endParaRPr>
                    </a:p>
                    <a:p>
                      <a:pPr indent="0" lvl="0" marL="0" marR="0" rtl="0" algn="l">
                        <a:lnSpc>
                          <a:spcPct val="100000"/>
                        </a:lnSpc>
                        <a:spcBef>
                          <a:spcPts val="0"/>
                        </a:spcBef>
                        <a:spcAft>
                          <a:spcPts val="0"/>
                        </a:spcAft>
                        <a:buClr>
                          <a:srgbClr val="000000"/>
                        </a:buClr>
                        <a:buSzPts val="1000"/>
                        <a:buFont typeface="Arial"/>
                        <a:buNone/>
                      </a:pPr>
                      <a:r>
                        <a:rPr lang="es-MX" sz="1000" u="sng" cap="none" strike="noStrike">
                          <a:solidFill>
                            <a:schemeClr val="hlink"/>
                          </a:solidFill>
                          <a:hlinkClick r:id="rId3"/>
                        </a:rPr>
                        <a:t>https://www.diputados.gob.mx/LeyesBiblio/pdf/CPEUM.pdf</a:t>
                      </a:r>
                      <a:endParaRPr sz="1000" u="none" cap="none" strike="noStrike">
                        <a:solidFill>
                          <a:schemeClr val="dk1"/>
                        </a:solidFill>
                      </a:endParaRPr>
                    </a:p>
                    <a:p>
                      <a:pPr indent="-292100" lvl="0" marL="457200" marR="0" rtl="0" algn="l">
                        <a:lnSpc>
                          <a:spcPct val="100000"/>
                        </a:lnSpc>
                        <a:spcBef>
                          <a:spcPts val="0"/>
                        </a:spcBef>
                        <a:spcAft>
                          <a:spcPts val="0"/>
                        </a:spcAft>
                        <a:buClr>
                          <a:schemeClr val="dk1"/>
                        </a:buClr>
                        <a:buSzPts val="1000"/>
                        <a:buFont typeface="Arial"/>
                        <a:buAutoNum type="arabicParenR"/>
                      </a:pPr>
                      <a:r>
                        <a:rPr lang="es-MX" sz="1000" u="none" cap="none" strike="noStrike">
                          <a:solidFill>
                            <a:schemeClr val="dk1"/>
                          </a:solidFill>
                        </a:rPr>
                        <a:t>Ley General de Equilibrio Ecológico y Protección al ambiente</a:t>
                      </a:r>
                      <a:endParaRPr sz="1000" u="none" cap="none" strike="noStrike">
                        <a:solidFill>
                          <a:schemeClr val="dk1"/>
                        </a:solidFill>
                      </a:endParaRPr>
                    </a:p>
                    <a:p>
                      <a:pPr indent="0" lvl="0" marL="0" marR="0" rtl="0" algn="l">
                        <a:lnSpc>
                          <a:spcPct val="100000"/>
                        </a:lnSpc>
                        <a:spcBef>
                          <a:spcPts val="0"/>
                        </a:spcBef>
                        <a:spcAft>
                          <a:spcPts val="0"/>
                        </a:spcAft>
                        <a:buClr>
                          <a:srgbClr val="000000"/>
                        </a:buClr>
                        <a:buSzPts val="1000"/>
                        <a:buFont typeface="Arial"/>
                        <a:buNone/>
                      </a:pPr>
                      <a:r>
                        <a:rPr lang="es-MX" sz="1000" u="sng" cap="none" strike="noStrike">
                          <a:solidFill>
                            <a:schemeClr val="hlink"/>
                          </a:solidFill>
                          <a:hlinkClick r:id="rId4"/>
                        </a:rPr>
                        <a:t>https://www.diputados.gob.mx/LeyesBiblio/pdf/LGEEPA.pdf</a:t>
                      </a:r>
                      <a:endParaRPr sz="1000" u="none" cap="none" strike="noStrike">
                        <a:solidFill>
                          <a:schemeClr val="dk1"/>
                        </a:solidFill>
                      </a:endParaRPr>
                    </a:p>
                    <a:p>
                      <a:pPr indent="-292100" lvl="0" marL="457200" marR="0" rtl="0" algn="l">
                        <a:lnSpc>
                          <a:spcPct val="100000"/>
                        </a:lnSpc>
                        <a:spcBef>
                          <a:spcPts val="0"/>
                        </a:spcBef>
                        <a:spcAft>
                          <a:spcPts val="0"/>
                        </a:spcAft>
                        <a:buClr>
                          <a:schemeClr val="dk1"/>
                        </a:buClr>
                        <a:buSzPts val="1000"/>
                        <a:buFont typeface="Arial"/>
                        <a:buAutoNum type="arabicParenR"/>
                      </a:pPr>
                      <a:r>
                        <a:rPr lang="es-MX" sz="1000" u="none" cap="none" strike="noStrike">
                          <a:solidFill>
                            <a:schemeClr val="dk1"/>
                          </a:solidFill>
                        </a:rPr>
                        <a:t>Ley General de Cambio Climático</a:t>
                      </a:r>
                      <a:endParaRPr sz="1000" u="none" cap="none" strike="noStrike">
                        <a:solidFill>
                          <a:schemeClr val="dk1"/>
                        </a:solidFill>
                      </a:endParaRPr>
                    </a:p>
                    <a:p>
                      <a:pPr indent="0" lvl="0" marL="0" marR="0" rtl="0" algn="l">
                        <a:lnSpc>
                          <a:spcPct val="100000"/>
                        </a:lnSpc>
                        <a:spcBef>
                          <a:spcPts val="0"/>
                        </a:spcBef>
                        <a:spcAft>
                          <a:spcPts val="0"/>
                        </a:spcAft>
                        <a:buClr>
                          <a:srgbClr val="000000"/>
                        </a:buClr>
                        <a:buSzPts val="1000"/>
                        <a:buFont typeface="Arial"/>
                        <a:buNone/>
                      </a:pPr>
                      <a:r>
                        <a:rPr lang="es-MX" sz="1000" u="sng" cap="none" strike="noStrike">
                          <a:solidFill>
                            <a:schemeClr val="hlink"/>
                          </a:solidFill>
                          <a:hlinkClick r:id="rId5"/>
                        </a:rPr>
                        <a:t>https://www.diputados.gob.mx/LeyesBiblio/pdf/LGCC_061120.pdf</a:t>
                      </a:r>
                      <a:endParaRPr sz="1000" u="none" cap="none" strike="noStrike"/>
                    </a:p>
                  </a:txBody>
                  <a:tcPr marT="91425" marB="91425" marR="91425" marL="91425"/>
                </a:tc>
              </a:tr>
              <a:tr h="1087250">
                <a:tc>
                  <a:txBody>
                    <a:bodyPr/>
                    <a:lstStyle/>
                    <a:p>
                      <a:pPr indent="0" lvl="0" marL="0" marR="0" rtl="0" algn="l">
                        <a:lnSpc>
                          <a:spcPct val="100000"/>
                        </a:lnSpc>
                        <a:spcBef>
                          <a:spcPts val="0"/>
                        </a:spcBef>
                        <a:spcAft>
                          <a:spcPts val="0"/>
                        </a:spcAft>
                        <a:buClr>
                          <a:srgbClr val="000000"/>
                        </a:buClr>
                        <a:buSzPts val="1400"/>
                        <a:buFont typeface="Arial"/>
                        <a:buNone/>
                      </a:pPr>
                      <a:r>
                        <a:rPr lang="es-MX" sz="1400" u="none" cap="none" strike="noStrike"/>
                        <a:t>Literatura</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s-MX" sz="1300" u="none" cap="none" strike="noStrike"/>
                        <a:t>Ciudad</a:t>
                      </a:r>
                      <a:endParaRPr sz="1300" u="none" cap="none" strike="noStrike"/>
                    </a:p>
                    <a:p>
                      <a:pPr indent="0" lvl="0" marL="0" marR="0" rtl="0" algn="l">
                        <a:lnSpc>
                          <a:spcPct val="100000"/>
                        </a:lnSpc>
                        <a:spcBef>
                          <a:spcPts val="0"/>
                        </a:spcBef>
                        <a:spcAft>
                          <a:spcPts val="0"/>
                        </a:spcAft>
                        <a:buClr>
                          <a:srgbClr val="000000"/>
                        </a:buClr>
                        <a:buSzPts val="1300"/>
                        <a:buFont typeface="Arial"/>
                        <a:buNone/>
                      </a:pPr>
                      <a:r>
                        <a:rPr lang="es-MX" sz="1300" u="none" cap="none" strike="noStrike"/>
                        <a:t>Fragmentación</a:t>
                      </a:r>
                      <a:endParaRPr sz="1300" u="none" cap="none" strike="noStrike"/>
                    </a:p>
                    <a:p>
                      <a:pPr indent="0" lvl="0" marL="0" marR="0" rtl="0" algn="l">
                        <a:lnSpc>
                          <a:spcPct val="100000"/>
                        </a:lnSpc>
                        <a:spcBef>
                          <a:spcPts val="0"/>
                        </a:spcBef>
                        <a:spcAft>
                          <a:spcPts val="0"/>
                        </a:spcAft>
                        <a:buClr>
                          <a:srgbClr val="000000"/>
                        </a:buClr>
                        <a:buSzPts val="1300"/>
                        <a:buFont typeface="Arial"/>
                        <a:buNone/>
                      </a:pPr>
                      <a:r>
                        <a:rPr lang="es-MX" sz="1300" u="none" cap="none" strike="noStrike"/>
                        <a:t>Contaminación</a:t>
                      </a:r>
                      <a:endParaRPr sz="1300" u="none" cap="none" strike="noStrike"/>
                    </a:p>
                    <a:p>
                      <a:pPr indent="0" lvl="0" marL="0" marR="0" rtl="0" algn="l">
                        <a:lnSpc>
                          <a:spcPct val="100000"/>
                        </a:lnSpc>
                        <a:spcBef>
                          <a:spcPts val="0"/>
                        </a:spcBef>
                        <a:spcAft>
                          <a:spcPts val="0"/>
                        </a:spcAft>
                        <a:buClr>
                          <a:srgbClr val="000000"/>
                        </a:buClr>
                        <a:buSzPts val="1300"/>
                        <a:buFont typeface="Arial"/>
                        <a:buNone/>
                      </a:pPr>
                      <a:r>
                        <a:rPr lang="es-MX" sz="1300" u="none" cap="none" strike="noStrike"/>
                        <a:t>Escenario</a:t>
                      </a:r>
                      <a:endParaRPr sz="13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MX" sz="1000" u="none" cap="none" strike="noStrike"/>
                        <a:t>Naturaleza y literatura (2000) </a:t>
                      </a:r>
                      <a:r>
                        <a:rPr lang="es-MX" sz="1000" u="sng" cap="none" strike="noStrike">
                          <a:solidFill>
                            <a:schemeClr val="hlink"/>
                          </a:solidFill>
                          <a:hlinkClick r:id="rId6"/>
                        </a:rPr>
                        <a:t>https://www.cervantesvirtual.com/obra-visor/naturaleza-y-literatura-influencia-de-las-nociones-de-condillac-y-diderot-en-dos-preceptivas-espanolas-del-siglo-xix/html/e384f9fa-5927-49a6-b76c-7eb462e83fe8_2.html</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rPr lang="es-MX" sz="1000" u="none" cap="none" strike="noStrike"/>
                        <a:t>MENÉNDEZ PELAYO, M., (1974): Historia de las ideas estéticas en España, Madrid, CSIC.</a:t>
                      </a:r>
                      <a:endParaRPr sz="1000" u="none" cap="none" strike="noStrike"/>
                    </a:p>
                  </a:txBody>
                  <a:tcPr marT="91425" marB="91425" marR="91425" marL="91425"/>
                </a:tc>
              </a:tr>
              <a:tr h="1040100">
                <a:tc>
                  <a:txBody>
                    <a:bodyPr/>
                    <a:lstStyle/>
                    <a:p>
                      <a:pPr indent="0" lvl="0" marL="0" marR="0" rtl="0" algn="l">
                        <a:lnSpc>
                          <a:spcPct val="100000"/>
                        </a:lnSpc>
                        <a:spcBef>
                          <a:spcPts val="0"/>
                        </a:spcBef>
                        <a:spcAft>
                          <a:spcPts val="0"/>
                        </a:spcAft>
                        <a:buClr>
                          <a:srgbClr val="000000"/>
                        </a:buClr>
                        <a:buSzPts val="1400"/>
                        <a:buFont typeface="Arial"/>
                        <a:buNone/>
                      </a:pPr>
                      <a:r>
                        <a:rPr lang="es-MX" sz="1400" u="none" cap="none" strike="noStrike"/>
                        <a:t>Psicología</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s-MX" sz="1300" u="none" cap="none" strike="noStrike"/>
                        <a:t>Proceso cognitivo</a:t>
                      </a:r>
                      <a:endParaRPr sz="1300" u="none" cap="none" strike="noStrike"/>
                    </a:p>
                    <a:p>
                      <a:pPr indent="0" lvl="0" marL="0" marR="0" rtl="0" algn="l">
                        <a:lnSpc>
                          <a:spcPct val="100000"/>
                        </a:lnSpc>
                        <a:spcBef>
                          <a:spcPts val="0"/>
                        </a:spcBef>
                        <a:spcAft>
                          <a:spcPts val="0"/>
                        </a:spcAft>
                        <a:buClr>
                          <a:srgbClr val="000000"/>
                        </a:buClr>
                        <a:buSzPts val="1300"/>
                        <a:buFont typeface="Arial"/>
                        <a:buNone/>
                      </a:pPr>
                      <a:r>
                        <a:rPr lang="es-MX" sz="1300" u="none" cap="none" strike="noStrike"/>
                        <a:t>Desarrollo</a:t>
                      </a:r>
                      <a:endParaRPr sz="1300" u="none" cap="none" strike="noStrike"/>
                    </a:p>
                    <a:p>
                      <a:pPr indent="0" lvl="0" marL="0" marR="0" rtl="0" algn="l">
                        <a:lnSpc>
                          <a:spcPct val="100000"/>
                        </a:lnSpc>
                        <a:spcBef>
                          <a:spcPts val="0"/>
                        </a:spcBef>
                        <a:spcAft>
                          <a:spcPts val="0"/>
                        </a:spcAft>
                        <a:buClr>
                          <a:srgbClr val="000000"/>
                        </a:buClr>
                        <a:buSzPts val="1300"/>
                        <a:buFont typeface="Arial"/>
                        <a:buNone/>
                      </a:pPr>
                      <a:r>
                        <a:rPr lang="es-MX" sz="1300" u="none" cap="none" strike="noStrike"/>
                        <a:t>Ecología humana</a:t>
                      </a:r>
                      <a:endParaRPr sz="1300" u="none" cap="none" strike="noStrike"/>
                    </a:p>
                    <a:p>
                      <a:pPr indent="0" lvl="0" marL="0" marR="0" rtl="0" algn="l">
                        <a:lnSpc>
                          <a:spcPct val="100000"/>
                        </a:lnSpc>
                        <a:spcBef>
                          <a:spcPts val="0"/>
                        </a:spcBef>
                        <a:spcAft>
                          <a:spcPts val="0"/>
                        </a:spcAft>
                        <a:buClr>
                          <a:srgbClr val="000000"/>
                        </a:buClr>
                        <a:buSzPts val="1300"/>
                        <a:buFont typeface="Arial"/>
                        <a:buNone/>
                      </a:pPr>
                      <a:r>
                        <a:rPr lang="es-MX" sz="1300" u="none" cap="none" strike="noStrike"/>
                        <a:t>Enfermedades neuronales</a:t>
                      </a:r>
                      <a:endParaRPr sz="13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MX" sz="1000" u="none" cap="none" strike="noStrike"/>
                        <a:t>Baldi López, G., &amp; García Quiroga, E. (2005). Calidad de vida y medio ambiente. La psicología ambiental. Universidades (México, DF), (30), 9-16.</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rPr lang="es-MX" sz="1000" u="none" cap="none" strike="noStrike"/>
                        <a:t>Wiesenfeld, E. (2003). La Psicología Ambiental y el desarrollo sostenible. Cuál psicología ambiental? Cuál desarrollo sostenible?. Estudos de Psicologia (Natal), 8, 253-261.</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txBody>
                  <a:tcPr marT="91425" marB="91425" marR="91425" marL="91425"/>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g120445d0d12_0_77"/>
          <p:cNvSpPr txBox="1"/>
          <p:nvPr>
            <p:ph type="title"/>
          </p:nvPr>
        </p:nvSpPr>
        <p:spPr>
          <a:xfrm>
            <a:off x="838200" y="288925"/>
            <a:ext cx="10515600" cy="1325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1000"/>
              </a:spcBef>
              <a:spcAft>
                <a:spcPts val="0"/>
              </a:spcAft>
              <a:buSzPct val="71428"/>
              <a:buNone/>
            </a:pPr>
            <a:r>
              <a:rPr b="1" lang="es-MX" sz="2800">
                <a:solidFill>
                  <a:srgbClr val="000000"/>
                </a:solidFill>
                <a:latin typeface="Arial"/>
                <a:ea typeface="Arial"/>
                <a:cs typeface="Arial"/>
                <a:sym typeface="Arial"/>
              </a:rPr>
              <a:t>Segunda actividad detonadora integrativa; pasos: desarrollo</a:t>
            </a:r>
            <a:endParaRPr b="1" sz="2800">
              <a:solidFill>
                <a:srgbClr val="000000"/>
              </a:solidFill>
              <a:latin typeface="Arial"/>
              <a:ea typeface="Arial"/>
              <a:cs typeface="Arial"/>
              <a:sym typeface="Arial"/>
            </a:endParaRPr>
          </a:p>
          <a:p>
            <a:pPr indent="0" lvl="0" marL="0" rtl="0" algn="l">
              <a:lnSpc>
                <a:spcPct val="100000"/>
              </a:lnSpc>
              <a:spcBef>
                <a:spcPts val="0"/>
              </a:spcBef>
              <a:spcAft>
                <a:spcPts val="0"/>
              </a:spcAft>
              <a:buSzPct val="142857"/>
              <a:buNone/>
            </a:pPr>
            <a:r>
              <a:t/>
            </a:r>
            <a:endParaRPr sz="1400">
              <a:solidFill>
                <a:srgbClr val="000000"/>
              </a:solidFill>
              <a:latin typeface="Arial"/>
              <a:ea typeface="Arial"/>
              <a:cs typeface="Arial"/>
              <a:sym typeface="Arial"/>
            </a:endParaRPr>
          </a:p>
          <a:p>
            <a:pPr indent="0" lvl="0" marL="0" rtl="0" algn="l">
              <a:lnSpc>
                <a:spcPct val="90000"/>
              </a:lnSpc>
              <a:spcBef>
                <a:spcPts val="0"/>
              </a:spcBef>
              <a:spcAft>
                <a:spcPts val="0"/>
              </a:spcAft>
              <a:buSzPct val="45454"/>
              <a:buNone/>
            </a:pPr>
            <a:r>
              <a:t/>
            </a:r>
            <a:endParaRPr/>
          </a:p>
        </p:txBody>
      </p:sp>
      <p:sp>
        <p:nvSpPr>
          <p:cNvPr id="449" name="Google Shape;449;g120445d0d12_0_77"/>
          <p:cNvSpPr txBox="1"/>
          <p:nvPr>
            <p:ph idx="1" type="body"/>
          </p:nvPr>
        </p:nvSpPr>
        <p:spPr>
          <a:xfrm>
            <a:off x="838200" y="1390650"/>
            <a:ext cx="10515600" cy="4786200"/>
          </a:xfrm>
          <a:prstGeom prst="rect">
            <a:avLst/>
          </a:prstGeom>
          <a:noFill/>
          <a:ln>
            <a:noFill/>
          </a:ln>
        </p:spPr>
        <p:txBody>
          <a:bodyPr anchorCtr="0" anchor="t" bIns="45700" lIns="91425" spcFirstLastPara="1" rIns="91425" wrap="square" tIns="45700">
            <a:normAutofit fontScale="85000" lnSpcReduction="10000"/>
          </a:bodyPr>
          <a:lstStyle/>
          <a:p>
            <a:pPr indent="-325755" lvl="0" marL="457200" rtl="0" algn="l">
              <a:lnSpc>
                <a:spcPct val="90000"/>
              </a:lnSpc>
              <a:spcBef>
                <a:spcPts val="1000"/>
              </a:spcBef>
              <a:spcAft>
                <a:spcPts val="0"/>
              </a:spcAft>
              <a:buSzPct val="64285"/>
              <a:buAutoNum type="arabicParenR"/>
            </a:pPr>
            <a:r>
              <a:rPr lang="es-MX"/>
              <a:t>Durante la segunda sesión interdisciplinaria destinada a cada asignatura los docentes abrirán con la pregunta objetivo su sesión. En donde fue importante que se guiara a los estudiantes a enmarcar y definir alguna solución local específica al problema desde la perspectiva de cada asignatura.</a:t>
            </a:r>
            <a:endParaRPr/>
          </a:p>
          <a:p>
            <a:pPr indent="-325755" lvl="0" marL="457200" rtl="0" algn="l">
              <a:lnSpc>
                <a:spcPct val="90000"/>
              </a:lnSpc>
              <a:spcBef>
                <a:spcPts val="0"/>
              </a:spcBef>
              <a:spcAft>
                <a:spcPts val="0"/>
              </a:spcAft>
              <a:buSzPct val="64285"/>
              <a:buAutoNum type="arabicParenR"/>
            </a:pPr>
            <a:r>
              <a:rPr lang="es-MX"/>
              <a:t>Los alumnos reflexionaron por cada una de las asignaturas llegando a la conclusión de utilizar una técnica biotecnológica gris dentro del grupo de las técnicas amigables con el ambiente y que utilizara el concepto de ciclaje como concepto central: el compostaje.</a:t>
            </a:r>
            <a:endParaRPr/>
          </a:p>
          <a:p>
            <a:pPr indent="-325755" lvl="0" marL="457200" rtl="0" algn="l">
              <a:lnSpc>
                <a:spcPct val="90000"/>
              </a:lnSpc>
              <a:spcBef>
                <a:spcPts val="0"/>
              </a:spcBef>
              <a:spcAft>
                <a:spcPts val="0"/>
              </a:spcAft>
              <a:buSzPct val="64285"/>
              <a:buAutoNum type="arabicParenR"/>
            </a:pPr>
            <a:r>
              <a:rPr lang="es-MX"/>
              <a:t>Una vez hecha la reflexión y el reconocimiento de la solución práctica: los alumnos destinaron tiempo para elaborar su compostero y a la par una presentación integrativa de cada una de las consecuencias por área del conocimientos involucrada en el proyecto.</a:t>
            </a:r>
            <a:endParaRPr/>
          </a:p>
          <a:p>
            <a:pPr indent="-325755" lvl="0" marL="457200" rtl="0" algn="l">
              <a:lnSpc>
                <a:spcPct val="90000"/>
              </a:lnSpc>
              <a:spcBef>
                <a:spcPts val="0"/>
              </a:spcBef>
              <a:spcAft>
                <a:spcPts val="0"/>
              </a:spcAft>
              <a:buSzPct val="64285"/>
              <a:buAutoNum type="arabicParenR"/>
            </a:pPr>
            <a:r>
              <a:rPr lang="es-MX"/>
              <a:t>Para la elaboración y operación del compostero fue necesario mostrar por parte del docente como investigar por parte de los alumnos el modo técnico-operativo correcto de elaborar compost (trabajo de campo y cálculos, e.g. relación C:N).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pic>
        <p:nvPicPr>
          <p:cNvPr id="454" name="Google Shape;454;g1190a02f575_1_7"/>
          <p:cNvPicPr preferRelativeResize="0"/>
          <p:nvPr/>
        </p:nvPicPr>
        <p:blipFill rotWithShape="1">
          <a:blip r:embed="rId3">
            <a:alphaModFix/>
          </a:blip>
          <a:srcRect b="0" l="0" r="0" t="0"/>
          <a:stretch/>
        </p:blipFill>
        <p:spPr>
          <a:xfrm>
            <a:off x="114300" y="2452985"/>
            <a:ext cx="5855075" cy="4323739"/>
          </a:xfrm>
          <a:prstGeom prst="rect">
            <a:avLst/>
          </a:prstGeom>
          <a:noFill/>
          <a:ln>
            <a:noFill/>
          </a:ln>
        </p:spPr>
      </p:pic>
      <p:pic>
        <p:nvPicPr>
          <p:cNvPr id="455" name="Google Shape;455;g1190a02f575_1_7"/>
          <p:cNvPicPr preferRelativeResize="0"/>
          <p:nvPr/>
        </p:nvPicPr>
        <p:blipFill rotWithShape="1">
          <a:blip r:embed="rId4">
            <a:alphaModFix/>
          </a:blip>
          <a:srcRect b="0" l="0" r="0" t="0"/>
          <a:stretch/>
        </p:blipFill>
        <p:spPr>
          <a:xfrm>
            <a:off x="6336925" y="901125"/>
            <a:ext cx="5855075" cy="4413826"/>
          </a:xfrm>
          <a:prstGeom prst="rect">
            <a:avLst/>
          </a:prstGeom>
          <a:noFill/>
          <a:ln>
            <a:noFill/>
          </a:ln>
        </p:spPr>
      </p:pic>
      <p:sp>
        <p:nvSpPr>
          <p:cNvPr id="456" name="Google Shape;456;g1190a02f575_1_7"/>
          <p:cNvSpPr/>
          <p:nvPr/>
        </p:nvSpPr>
        <p:spPr>
          <a:xfrm>
            <a:off x="9791700" y="2838450"/>
            <a:ext cx="685800" cy="705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g1190a02f575_1_7"/>
          <p:cNvSpPr txBox="1"/>
          <p:nvPr>
            <p:ph idx="4294967295" type="title"/>
          </p:nvPr>
        </p:nvSpPr>
        <p:spPr>
          <a:xfrm>
            <a:off x="838200" y="288925"/>
            <a:ext cx="10515600" cy="1325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1000"/>
              </a:spcBef>
              <a:spcAft>
                <a:spcPts val="0"/>
              </a:spcAft>
              <a:buSzPct val="174603"/>
              <a:buNone/>
            </a:pPr>
            <a:r>
              <a:rPr b="1" lang="es-MX" sz="2800">
                <a:solidFill>
                  <a:srgbClr val="000000"/>
                </a:solidFill>
                <a:latin typeface="Arial"/>
                <a:ea typeface="Arial"/>
                <a:cs typeface="Arial"/>
                <a:sym typeface="Arial"/>
              </a:rPr>
              <a:t>Segunda actividad detonadora integrativa; pasos: desarrollo</a:t>
            </a:r>
            <a:endParaRPr b="1" sz="2800">
              <a:solidFill>
                <a:srgbClr val="000000"/>
              </a:solidFill>
              <a:latin typeface="Arial"/>
              <a:ea typeface="Arial"/>
              <a:cs typeface="Arial"/>
              <a:sym typeface="Arial"/>
            </a:endParaRPr>
          </a:p>
          <a:p>
            <a:pPr indent="0" lvl="0" marL="0" rtl="0" algn="l">
              <a:lnSpc>
                <a:spcPct val="100000"/>
              </a:lnSpc>
              <a:spcBef>
                <a:spcPts val="0"/>
              </a:spcBef>
              <a:spcAft>
                <a:spcPts val="0"/>
              </a:spcAft>
              <a:buSzPct val="349206"/>
              <a:buNone/>
            </a:pPr>
            <a:r>
              <a:t/>
            </a:r>
            <a:endParaRPr sz="1400">
              <a:solidFill>
                <a:srgbClr val="000000"/>
              </a:solidFill>
              <a:latin typeface="Arial"/>
              <a:ea typeface="Arial"/>
              <a:cs typeface="Arial"/>
              <a:sym typeface="Arial"/>
            </a:endParaRPr>
          </a:p>
          <a:p>
            <a:pPr indent="0" lvl="0" marL="0" rtl="0" algn="l">
              <a:lnSpc>
                <a:spcPct val="90000"/>
              </a:lnSpc>
              <a:spcBef>
                <a:spcPts val="0"/>
              </a:spcBef>
              <a:spcAft>
                <a:spcPts val="0"/>
              </a:spcAft>
              <a:buSzPct val="111111"/>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
          <p:cNvSpPr txBox="1"/>
          <p:nvPr>
            <p:ph type="ctrTitle"/>
          </p:nvPr>
        </p:nvSpPr>
        <p:spPr>
          <a:xfrm>
            <a:off x="1524000" y="358569"/>
            <a:ext cx="9144000" cy="1655762"/>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i="1" lang="es-MX"/>
              <a:t>Ciclo escolar 21/22</a:t>
            </a:r>
            <a:br>
              <a:rPr b="1" i="1" lang="es-MX"/>
            </a:br>
            <a:r>
              <a:rPr i="1" lang="es-MX" sz="3100"/>
              <a:t>fecha de inicio: (8 de febrero)</a:t>
            </a:r>
            <a:br>
              <a:rPr i="1" lang="es-MX" sz="3100"/>
            </a:br>
            <a:r>
              <a:rPr i="1" lang="es-MX" sz="3100"/>
              <a:t>fecha de término: (9 de marzo)</a:t>
            </a:r>
            <a:endParaRPr i="1"/>
          </a:p>
        </p:txBody>
      </p:sp>
      <p:sp>
        <p:nvSpPr>
          <p:cNvPr id="214" name="Google Shape;214;p3"/>
          <p:cNvSpPr txBox="1"/>
          <p:nvPr>
            <p:ph idx="1" type="subTitle"/>
          </p:nvPr>
        </p:nvSpPr>
        <p:spPr>
          <a:xfrm>
            <a:off x="954157" y="3323742"/>
            <a:ext cx="10508974"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None/>
            </a:pPr>
            <a:r>
              <a:rPr i="1" lang="es-MX" sz="5400"/>
              <a:t>Conexiones 6° grado de preparatoria</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pic>
        <p:nvPicPr>
          <p:cNvPr id="462" name="Google Shape;462;g120445d0d12_0_87"/>
          <p:cNvPicPr preferRelativeResize="0"/>
          <p:nvPr/>
        </p:nvPicPr>
        <p:blipFill rotWithShape="1">
          <a:blip r:embed="rId3">
            <a:alphaModFix/>
          </a:blip>
          <a:srcRect b="0" l="0" r="0" t="0"/>
          <a:stretch/>
        </p:blipFill>
        <p:spPr>
          <a:xfrm>
            <a:off x="209550" y="1023950"/>
            <a:ext cx="3752850" cy="3676650"/>
          </a:xfrm>
          <a:prstGeom prst="rect">
            <a:avLst/>
          </a:prstGeom>
          <a:noFill/>
          <a:ln>
            <a:noFill/>
          </a:ln>
        </p:spPr>
      </p:pic>
      <p:pic>
        <p:nvPicPr>
          <p:cNvPr id="463" name="Google Shape;463;g120445d0d12_0_87"/>
          <p:cNvPicPr preferRelativeResize="0"/>
          <p:nvPr/>
        </p:nvPicPr>
        <p:blipFill rotWithShape="1">
          <a:blip r:embed="rId4">
            <a:alphaModFix/>
          </a:blip>
          <a:srcRect b="0" l="0" r="0" t="0"/>
          <a:stretch/>
        </p:blipFill>
        <p:spPr>
          <a:xfrm>
            <a:off x="2981325" y="3271850"/>
            <a:ext cx="3390900" cy="3400425"/>
          </a:xfrm>
          <a:prstGeom prst="rect">
            <a:avLst/>
          </a:prstGeom>
          <a:noFill/>
          <a:ln>
            <a:noFill/>
          </a:ln>
        </p:spPr>
      </p:pic>
      <p:pic>
        <p:nvPicPr>
          <p:cNvPr id="464" name="Google Shape;464;g120445d0d12_0_87"/>
          <p:cNvPicPr preferRelativeResize="0"/>
          <p:nvPr/>
        </p:nvPicPr>
        <p:blipFill rotWithShape="1">
          <a:blip r:embed="rId5">
            <a:alphaModFix/>
          </a:blip>
          <a:srcRect b="0" l="0" r="0" t="0"/>
          <a:stretch/>
        </p:blipFill>
        <p:spPr>
          <a:xfrm>
            <a:off x="5781825" y="1081088"/>
            <a:ext cx="3552825" cy="3562350"/>
          </a:xfrm>
          <a:prstGeom prst="rect">
            <a:avLst/>
          </a:prstGeom>
          <a:noFill/>
          <a:ln>
            <a:noFill/>
          </a:ln>
        </p:spPr>
      </p:pic>
      <p:pic>
        <p:nvPicPr>
          <p:cNvPr id="465" name="Google Shape;465;g120445d0d12_0_87"/>
          <p:cNvPicPr preferRelativeResize="0"/>
          <p:nvPr/>
        </p:nvPicPr>
        <p:blipFill rotWithShape="1">
          <a:blip r:embed="rId6">
            <a:alphaModFix/>
          </a:blip>
          <a:srcRect b="0" l="0" r="0" t="0"/>
          <a:stretch/>
        </p:blipFill>
        <p:spPr>
          <a:xfrm>
            <a:off x="8267700" y="3295350"/>
            <a:ext cx="3390900" cy="3353430"/>
          </a:xfrm>
          <a:prstGeom prst="rect">
            <a:avLst/>
          </a:prstGeom>
          <a:noFill/>
          <a:ln>
            <a:noFill/>
          </a:ln>
        </p:spPr>
      </p:pic>
      <p:sp>
        <p:nvSpPr>
          <p:cNvPr id="466" name="Google Shape;466;g120445d0d12_0_87"/>
          <p:cNvSpPr/>
          <p:nvPr/>
        </p:nvSpPr>
        <p:spPr>
          <a:xfrm>
            <a:off x="8401050" y="3733800"/>
            <a:ext cx="933600" cy="876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g120445d0d12_0_87"/>
          <p:cNvSpPr txBox="1"/>
          <p:nvPr>
            <p:ph idx="4294967295" type="title"/>
          </p:nvPr>
        </p:nvSpPr>
        <p:spPr>
          <a:xfrm>
            <a:off x="838200" y="288925"/>
            <a:ext cx="10515600" cy="1325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1000"/>
              </a:spcBef>
              <a:spcAft>
                <a:spcPts val="0"/>
              </a:spcAft>
              <a:buSzPct val="174603"/>
              <a:buNone/>
            </a:pPr>
            <a:r>
              <a:rPr b="1" lang="es-MX" sz="2800">
                <a:solidFill>
                  <a:srgbClr val="000000"/>
                </a:solidFill>
                <a:latin typeface="Arial"/>
                <a:ea typeface="Arial"/>
                <a:cs typeface="Arial"/>
                <a:sym typeface="Arial"/>
              </a:rPr>
              <a:t>Segunda actividad detonadora integrativa; pasos: desarrollo</a:t>
            </a:r>
            <a:endParaRPr b="1" sz="2800">
              <a:solidFill>
                <a:srgbClr val="000000"/>
              </a:solidFill>
              <a:latin typeface="Arial"/>
              <a:ea typeface="Arial"/>
              <a:cs typeface="Arial"/>
              <a:sym typeface="Arial"/>
            </a:endParaRPr>
          </a:p>
          <a:p>
            <a:pPr indent="0" lvl="0" marL="0" rtl="0" algn="l">
              <a:lnSpc>
                <a:spcPct val="100000"/>
              </a:lnSpc>
              <a:spcBef>
                <a:spcPts val="0"/>
              </a:spcBef>
              <a:spcAft>
                <a:spcPts val="0"/>
              </a:spcAft>
              <a:buSzPct val="349206"/>
              <a:buNone/>
            </a:pPr>
            <a:r>
              <a:t/>
            </a:r>
            <a:endParaRPr sz="1400">
              <a:solidFill>
                <a:srgbClr val="000000"/>
              </a:solidFill>
              <a:latin typeface="Arial"/>
              <a:ea typeface="Arial"/>
              <a:cs typeface="Arial"/>
              <a:sym typeface="Arial"/>
            </a:endParaRPr>
          </a:p>
          <a:p>
            <a:pPr indent="0" lvl="0" marL="0" rtl="0" algn="l">
              <a:lnSpc>
                <a:spcPct val="90000"/>
              </a:lnSpc>
              <a:spcBef>
                <a:spcPts val="0"/>
              </a:spcBef>
              <a:spcAft>
                <a:spcPts val="0"/>
              </a:spcAft>
              <a:buSzPct val="111111"/>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pic>
        <p:nvPicPr>
          <p:cNvPr id="472" name="Google Shape;472;g1190a02f575_1_0"/>
          <p:cNvPicPr preferRelativeResize="0"/>
          <p:nvPr/>
        </p:nvPicPr>
        <p:blipFill rotWithShape="1">
          <a:blip r:embed="rId3">
            <a:alphaModFix/>
          </a:blip>
          <a:srcRect b="0" l="0" r="0" t="0"/>
          <a:stretch/>
        </p:blipFill>
        <p:spPr>
          <a:xfrm>
            <a:off x="7651325" y="1085850"/>
            <a:ext cx="4257674" cy="2860291"/>
          </a:xfrm>
          <a:prstGeom prst="rect">
            <a:avLst/>
          </a:prstGeom>
          <a:noFill/>
          <a:ln>
            <a:noFill/>
          </a:ln>
        </p:spPr>
      </p:pic>
      <p:pic>
        <p:nvPicPr>
          <p:cNvPr id="473" name="Google Shape;473;g1190a02f575_1_0"/>
          <p:cNvPicPr preferRelativeResize="0"/>
          <p:nvPr/>
        </p:nvPicPr>
        <p:blipFill rotWithShape="1">
          <a:blip r:embed="rId4">
            <a:alphaModFix/>
          </a:blip>
          <a:srcRect b="0" l="0" r="0" t="0"/>
          <a:stretch/>
        </p:blipFill>
        <p:spPr>
          <a:xfrm>
            <a:off x="5124450" y="3769100"/>
            <a:ext cx="4257679" cy="2860301"/>
          </a:xfrm>
          <a:prstGeom prst="rect">
            <a:avLst/>
          </a:prstGeom>
          <a:noFill/>
          <a:ln>
            <a:noFill/>
          </a:ln>
        </p:spPr>
      </p:pic>
      <p:pic>
        <p:nvPicPr>
          <p:cNvPr id="474" name="Google Shape;474;g1190a02f575_1_0"/>
          <p:cNvPicPr preferRelativeResize="0"/>
          <p:nvPr/>
        </p:nvPicPr>
        <p:blipFill rotWithShape="1">
          <a:blip r:embed="rId5">
            <a:alphaModFix/>
          </a:blip>
          <a:srcRect b="0" l="0" r="0" t="0"/>
          <a:stretch/>
        </p:blipFill>
        <p:spPr>
          <a:xfrm>
            <a:off x="457200" y="952500"/>
            <a:ext cx="4257675" cy="5676900"/>
          </a:xfrm>
          <a:prstGeom prst="rect">
            <a:avLst/>
          </a:prstGeom>
          <a:noFill/>
          <a:ln>
            <a:noFill/>
          </a:ln>
        </p:spPr>
      </p:pic>
      <p:sp>
        <p:nvSpPr>
          <p:cNvPr id="475" name="Google Shape;475;g1190a02f575_1_0"/>
          <p:cNvSpPr txBox="1"/>
          <p:nvPr>
            <p:ph type="title"/>
          </p:nvPr>
        </p:nvSpPr>
        <p:spPr>
          <a:xfrm>
            <a:off x="838200" y="117475"/>
            <a:ext cx="10515600" cy="13257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1000"/>
              </a:spcBef>
              <a:spcAft>
                <a:spcPts val="0"/>
              </a:spcAft>
              <a:buSzPts val="3200"/>
              <a:buNone/>
            </a:pPr>
            <a:r>
              <a:rPr b="1" lang="es-MX" sz="2800">
                <a:solidFill>
                  <a:srgbClr val="000000"/>
                </a:solidFill>
                <a:latin typeface="Arial"/>
                <a:ea typeface="Arial"/>
                <a:cs typeface="Arial"/>
                <a:sym typeface="Arial"/>
              </a:rPr>
              <a:t>Segunda actividad detonadora integrativa; pasos: desarrollo</a:t>
            </a:r>
            <a:endParaRPr b="1" sz="2800">
              <a:solidFill>
                <a:srgbClr val="000000"/>
              </a:solidFill>
              <a:latin typeface="Arial"/>
              <a:ea typeface="Arial"/>
              <a:cs typeface="Arial"/>
              <a:sym typeface="Arial"/>
            </a:endParaRPr>
          </a:p>
          <a:p>
            <a:pPr indent="0" lvl="0" marL="0" rtl="0" algn="l">
              <a:lnSpc>
                <a:spcPct val="100000"/>
              </a:lnSpc>
              <a:spcBef>
                <a:spcPts val="0"/>
              </a:spcBef>
              <a:spcAft>
                <a:spcPts val="0"/>
              </a:spcAft>
              <a:buSzPts val="3200"/>
              <a:buNone/>
            </a:pPr>
            <a:r>
              <a:t/>
            </a:r>
            <a:endParaRPr sz="1400">
              <a:solidFill>
                <a:srgbClr val="000000"/>
              </a:solidFill>
              <a:latin typeface="Arial"/>
              <a:ea typeface="Arial"/>
              <a:cs typeface="Arial"/>
              <a:sym typeface="Arial"/>
            </a:endParaRPr>
          </a:p>
          <a:p>
            <a:pPr indent="0" lvl="0" marL="0" rtl="0" algn="l">
              <a:lnSpc>
                <a:spcPct val="90000"/>
              </a:lnSpc>
              <a:spcBef>
                <a:spcPts val="0"/>
              </a:spcBef>
              <a:spcAft>
                <a:spcPts val="0"/>
              </a:spcAft>
              <a:buSzPts val="3200"/>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pic>
        <p:nvPicPr>
          <p:cNvPr id="480" name="Google Shape;480;g1190a02f575_1_19"/>
          <p:cNvPicPr preferRelativeResize="0"/>
          <p:nvPr/>
        </p:nvPicPr>
        <p:blipFill rotWithShape="1">
          <a:blip r:embed="rId3">
            <a:alphaModFix/>
          </a:blip>
          <a:srcRect b="0" l="0" r="0" t="0"/>
          <a:stretch/>
        </p:blipFill>
        <p:spPr>
          <a:xfrm>
            <a:off x="742950" y="1039450"/>
            <a:ext cx="9935825" cy="5588900"/>
          </a:xfrm>
          <a:prstGeom prst="rect">
            <a:avLst/>
          </a:prstGeom>
          <a:noFill/>
          <a:ln>
            <a:noFill/>
          </a:ln>
        </p:spPr>
      </p:pic>
      <p:sp>
        <p:nvSpPr>
          <p:cNvPr id="481" name="Google Shape;481;g1190a02f575_1_19"/>
          <p:cNvSpPr txBox="1"/>
          <p:nvPr>
            <p:ph type="title"/>
          </p:nvPr>
        </p:nvSpPr>
        <p:spPr>
          <a:xfrm>
            <a:off x="838200" y="288925"/>
            <a:ext cx="10515600" cy="1325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1000"/>
              </a:spcBef>
              <a:spcAft>
                <a:spcPts val="0"/>
              </a:spcAft>
              <a:buSzPct val="71428"/>
              <a:buNone/>
            </a:pPr>
            <a:r>
              <a:rPr b="1" lang="es-MX" sz="2800">
                <a:solidFill>
                  <a:srgbClr val="000000"/>
                </a:solidFill>
                <a:latin typeface="Arial"/>
                <a:ea typeface="Arial"/>
                <a:cs typeface="Arial"/>
                <a:sym typeface="Arial"/>
              </a:rPr>
              <a:t>Segunda actividad detonadora integrativa; pasos: desarrollo</a:t>
            </a:r>
            <a:endParaRPr b="1" sz="2800">
              <a:solidFill>
                <a:srgbClr val="000000"/>
              </a:solidFill>
              <a:latin typeface="Arial"/>
              <a:ea typeface="Arial"/>
              <a:cs typeface="Arial"/>
              <a:sym typeface="Arial"/>
            </a:endParaRPr>
          </a:p>
          <a:p>
            <a:pPr indent="0" lvl="0" marL="0" rtl="0" algn="l">
              <a:lnSpc>
                <a:spcPct val="100000"/>
              </a:lnSpc>
              <a:spcBef>
                <a:spcPts val="0"/>
              </a:spcBef>
              <a:spcAft>
                <a:spcPts val="0"/>
              </a:spcAft>
              <a:buSzPct val="142857"/>
              <a:buNone/>
            </a:pPr>
            <a:r>
              <a:t/>
            </a:r>
            <a:endParaRPr sz="1400">
              <a:solidFill>
                <a:srgbClr val="000000"/>
              </a:solidFill>
              <a:latin typeface="Arial"/>
              <a:ea typeface="Arial"/>
              <a:cs typeface="Arial"/>
              <a:sym typeface="Arial"/>
            </a:endParaRPr>
          </a:p>
          <a:p>
            <a:pPr indent="0" lvl="0" marL="0" rtl="0" algn="l">
              <a:lnSpc>
                <a:spcPct val="90000"/>
              </a:lnSpc>
              <a:spcBef>
                <a:spcPts val="0"/>
              </a:spcBef>
              <a:spcAft>
                <a:spcPts val="0"/>
              </a:spcAft>
              <a:buSzPct val="45454"/>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pic>
        <p:nvPicPr>
          <p:cNvPr id="486" name="Google Shape;486;g1190a02f575_1_27"/>
          <p:cNvPicPr preferRelativeResize="0"/>
          <p:nvPr/>
        </p:nvPicPr>
        <p:blipFill rotWithShape="1">
          <a:blip r:embed="rId3">
            <a:alphaModFix/>
          </a:blip>
          <a:srcRect b="0" l="0" r="0" t="0"/>
          <a:stretch/>
        </p:blipFill>
        <p:spPr>
          <a:xfrm>
            <a:off x="506175" y="182225"/>
            <a:ext cx="10837350" cy="60960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pic>
        <p:nvPicPr>
          <p:cNvPr id="491" name="Google Shape;491;g1190a02f575_1_31"/>
          <p:cNvPicPr preferRelativeResize="0"/>
          <p:nvPr/>
        </p:nvPicPr>
        <p:blipFill rotWithShape="1">
          <a:blip r:embed="rId3">
            <a:alphaModFix/>
          </a:blip>
          <a:srcRect b="0" l="0" r="0" t="0"/>
          <a:stretch/>
        </p:blipFill>
        <p:spPr>
          <a:xfrm>
            <a:off x="152400" y="152400"/>
            <a:ext cx="6573074" cy="3697350"/>
          </a:xfrm>
          <a:prstGeom prst="rect">
            <a:avLst/>
          </a:prstGeom>
          <a:noFill/>
          <a:ln>
            <a:noFill/>
          </a:ln>
        </p:spPr>
      </p:pic>
      <p:pic>
        <p:nvPicPr>
          <p:cNvPr id="492" name="Google Shape;492;g1190a02f575_1_31"/>
          <p:cNvPicPr preferRelativeResize="0"/>
          <p:nvPr/>
        </p:nvPicPr>
        <p:blipFill rotWithShape="1">
          <a:blip r:embed="rId4">
            <a:alphaModFix/>
          </a:blip>
          <a:srcRect b="0" l="0" r="0" t="0"/>
          <a:stretch/>
        </p:blipFill>
        <p:spPr>
          <a:xfrm>
            <a:off x="4394200" y="2686875"/>
            <a:ext cx="7562576" cy="42539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pic>
        <p:nvPicPr>
          <p:cNvPr id="497" name="Google Shape;497;g1190a02f575_1_36"/>
          <p:cNvPicPr preferRelativeResize="0"/>
          <p:nvPr/>
        </p:nvPicPr>
        <p:blipFill rotWithShape="1">
          <a:blip r:embed="rId3">
            <a:alphaModFix/>
          </a:blip>
          <a:srcRect b="0" l="0" r="0" t="0"/>
          <a:stretch/>
        </p:blipFill>
        <p:spPr>
          <a:xfrm>
            <a:off x="152400" y="152400"/>
            <a:ext cx="11426675" cy="64275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pic>
        <p:nvPicPr>
          <p:cNvPr id="502" name="Google Shape;502;g1190a02f575_1_40"/>
          <p:cNvPicPr preferRelativeResize="0"/>
          <p:nvPr/>
        </p:nvPicPr>
        <p:blipFill rotWithShape="1">
          <a:blip r:embed="rId3">
            <a:alphaModFix/>
          </a:blip>
          <a:srcRect b="0" l="0" r="0" t="0"/>
          <a:stretch/>
        </p:blipFill>
        <p:spPr>
          <a:xfrm>
            <a:off x="152400" y="152400"/>
            <a:ext cx="5463200" cy="3073050"/>
          </a:xfrm>
          <a:prstGeom prst="rect">
            <a:avLst/>
          </a:prstGeom>
          <a:noFill/>
          <a:ln>
            <a:noFill/>
          </a:ln>
        </p:spPr>
      </p:pic>
      <p:pic>
        <p:nvPicPr>
          <p:cNvPr id="503" name="Google Shape;503;g1190a02f575_1_40"/>
          <p:cNvPicPr preferRelativeResize="0"/>
          <p:nvPr/>
        </p:nvPicPr>
        <p:blipFill rotWithShape="1">
          <a:blip r:embed="rId4">
            <a:alphaModFix/>
          </a:blip>
          <a:srcRect b="0" l="0" r="0" t="0"/>
          <a:stretch/>
        </p:blipFill>
        <p:spPr>
          <a:xfrm>
            <a:off x="4397850" y="2587475"/>
            <a:ext cx="7592051" cy="42705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pic>
        <p:nvPicPr>
          <p:cNvPr id="508" name="Google Shape;508;g1190a02f575_1_45"/>
          <p:cNvPicPr preferRelativeResize="0"/>
          <p:nvPr/>
        </p:nvPicPr>
        <p:blipFill rotWithShape="1">
          <a:blip r:embed="rId3">
            <a:alphaModFix/>
          </a:blip>
          <a:srcRect b="0" l="0" r="0" t="0"/>
          <a:stretch/>
        </p:blipFill>
        <p:spPr>
          <a:xfrm>
            <a:off x="135825" y="0"/>
            <a:ext cx="5579176" cy="3138275"/>
          </a:xfrm>
          <a:prstGeom prst="rect">
            <a:avLst/>
          </a:prstGeom>
          <a:noFill/>
          <a:ln>
            <a:noFill/>
          </a:ln>
        </p:spPr>
      </p:pic>
      <p:pic>
        <p:nvPicPr>
          <p:cNvPr id="509" name="Google Shape;509;g1190a02f575_1_45"/>
          <p:cNvPicPr preferRelativeResize="0"/>
          <p:nvPr/>
        </p:nvPicPr>
        <p:blipFill rotWithShape="1">
          <a:blip r:embed="rId4">
            <a:alphaModFix/>
          </a:blip>
          <a:srcRect b="0" l="0" r="0" t="0"/>
          <a:stretch/>
        </p:blipFill>
        <p:spPr>
          <a:xfrm>
            <a:off x="4101550" y="2327825"/>
            <a:ext cx="7759150" cy="43645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pic>
        <p:nvPicPr>
          <p:cNvPr id="514" name="Google Shape;514;g1190a02f575_1_55"/>
          <p:cNvPicPr preferRelativeResize="0"/>
          <p:nvPr/>
        </p:nvPicPr>
        <p:blipFill rotWithShape="1">
          <a:blip r:embed="rId3">
            <a:alphaModFix/>
          </a:blip>
          <a:srcRect b="0" l="0" r="0" t="0"/>
          <a:stretch/>
        </p:blipFill>
        <p:spPr>
          <a:xfrm>
            <a:off x="631138" y="185525"/>
            <a:ext cx="10929724" cy="61479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pic>
        <p:nvPicPr>
          <p:cNvPr id="519" name="Google Shape;519;g1190a02f575_1_50"/>
          <p:cNvPicPr preferRelativeResize="0"/>
          <p:nvPr/>
        </p:nvPicPr>
        <p:blipFill rotWithShape="1">
          <a:blip r:embed="rId3">
            <a:alphaModFix/>
          </a:blip>
          <a:srcRect b="0" l="0" r="0" t="0"/>
          <a:stretch/>
        </p:blipFill>
        <p:spPr>
          <a:xfrm>
            <a:off x="152400" y="152400"/>
            <a:ext cx="7415325" cy="4171125"/>
          </a:xfrm>
          <a:prstGeom prst="rect">
            <a:avLst/>
          </a:prstGeom>
          <a:noFill/>
          <a:ln>
            <a:noFill/>
          </a:ln>
        </p:spPr>
      </p:pic>
      <p:pic>
        <p:nvPicPr>
          <p:cNvPr id="520" name="Google Shape;520;g1190a02f575_1_50"/>
          <p:cNvPicPr preferRelativeResize="0"/>
          <p:nvPr/>
        </p:nvPicPr>
        <p:blipFill rotWithShape="1">
          <a:blip r:embed="rId4">
            <a:alphaModFix/>
          </a:blip>
          <a:srcRect b="0" l="0" r="0" t="0"/>
          <a:stretch/>
        </p:blipFill>
        <p:spPr>
          <a:xfrm>
            <a:off x="5601600" y="3130825"/>
            <a:ext cx="6390500" cy="3594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11e86a8e5c1_0_0"/>
          <p:cNvSpPr txBox="1"/>
          <p:nvPr>
            <p:ph type="title"/>
          </p:nvPr>
        </p:nvSpPr>
        <p:spPr>
          <a:xfrm>
            <a:off x="838200" y="178732"/>
            <a:ext cx="10515600" cy="855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s-MX"/>
              <a:t>Introducción y justificación</a:t>
            </a:r>
            <a:endParaRPr/>
          </a:p>
        </p:txBody>
      </p:sp>
      <p:sp>
        <p:nvSpPr>
          <p:cNvPr id="220" name="Google Shape;220;g11e86a8e5c1_0_0"/>
          <p:cNvSpPr txBox="1"/>
          <p:nvPr>
            <p:ph idx="1" type="body"/>
          </p:nvPr>
        </p:nvSpPr>
        <p:spPr>
          <a:xfrm>
            <a:off x="838200" y="1034626"/>
            <a:ext cx="10515600" cy="5053500"/>
          </a:xfrm>
          <a:prstGeom prst="rect">
            <a:avLst/>
          </a:prstGeom>
          <a:noFill/>
          <a:ln>
            <a:noFill/>
          </a:ln>
        </p:spPr>
        <p:txBody>
          <a:bodyPr anchorCtr="0" anchor="t" bIns="45700" lIns="91425" spcFirstLastPara="1" rIns="91425" wrap="square" tIns="45700">
            <a:normAutofit lnSpcReduction="20000"/>
          </a:bodyPr>
          <a:lstStyle/>
          <a:p>
            <a:pPr indent="0" lvl="0" marL="0" rtl="0" algn="just">
              <a:lnSpc>
                <a:spcPct val="90000"/>
              </a:lnSpc>
              <a:spcBef>
                <a:spcPts val="0"/>
              </a:spcBef>
              <a:spcAft>
                <a:spcPts val="0"/>
              </a:spcAft>
              <a:buClr>
                <a:schemeClr val="dk1"/>
              </a:buClr>
              <a:buSzPts val="2000"/>
              <a:buNone/>
            </a:pPr>
            <a:r>
              <a:rPr lang="es-MX" sz="2000"/>
              <a:t>La mayor parte de los impactos ambientales derivados del cambio climático son negativos e irreversibles a corto plazo, tal es el caso del aumento del nivel del mar, calentamiento global, más áreas erosionadas y desertificadas, mayor frecuencia e intensidad de los disturbios naturales (incendios, nevadas, ciclones tropicales, etc.) y un incremento desmesurado en la pérdida de biodiversidad. La actividad antropogénica aunada al escasa educación ambiental es piedra angular y uno de los promoventes sustanciales de los súbitos efectos del cambio climático en la actualidad. Los efectos ambientales negativos experimentados globalmente en los ecosistemas también afectan de manera grave al humano al impactar directamente sobre sus actividades económicas en sectores e industrias como la agricultura, la ganadería, la pesca, la textil y la farmacéutica, sin olvidar sus repercusiones sociales a nivel colectivo y en la salud del individuo a nivel personal</a:t>
            </a:r>
            <a:endParaRPr/>
          </a:p>
          <a:p>
            <a:pPr indent="0" lvl="0" marL="0" rtl="0" algn="just">
              <a:lnSpc>
                <a:spcPct val="90000"/>
              </a:lnSpc>
              <a:spcBef>
                <a:spcPts val="1000"/>
              </a:spcBef>
              <a:spcAft>
                <a:spcPts val="0"/>
              </a:spcAft>
              <a:buClr>
                <a:schemeClr val="dk1"/>
              </a:buClr>
              <a:buSzPts val="2000"/>
              <a:buNone/>
            </a:pPr>
            <a:r>
              <a:rPr lang="es-MX" sz="2000"/>
              <a:t>La presión antrópica y sus efectos sobre los socioecosistemas son innegables, de tal manera que se hace necesario y fundamental la concientización y aplicación de buenas prácticas con una visión holística a nivel social en todos los niveles como unas de las principales medidas de mitigación. Dentro de la aplicación de buenas prácticas ambientales se encuentra el uso de diversas ecotecnias como el desarrollo autosustentable de los residuos orgánicos </a:t>
            </a:r>
            <a:endParaRPr sz="2000"/>
          </a:p>
          <a:p>
            <a:pPr indent="0" lvl="0" marL="0" rtl="0" algn="just">
              <a:lnSpc>
                <a:spcPct val="90000"/>
              </a:lnSpc>
              <a:spcBef>
                <a:spcPts val="1000"/>
              </a:spcBef>
              <a:spcAft>
                <a:spcPts val="0"/>
              </a:spcAft>
              <a:buClr>
                <a:schemeClr val="dk1"/>
              </a:buClr>
              <a:buSzPts val="2000"/>
              <a:buNone/>
            </a:pPr>
            <a:r>
              <a:rPr lang="es-MX" sz="2000"/>
              <a:t>El buen y correcto manejo de los residuos humanos y de todo tipo en general requiere el uso de técnicas e instrumentos sustentables y ambientalmente amigables de fácil aplicación para todos los niveles sociales, como; el proceso de compostaje, la composta y el compost. De esta manera, un proyecto enfocado en el desarrollo y el aprendizaje de dicho proceso autosustentable desde la perspectiva integrativa por parte del alumnado permitirá la concientización y entendimiento permanente de las buenas prácticas social y ambientalmente responsables en cara a los efectos del calentamiento global.</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g120445d0d12_0_82"/>
          <p:cNvSpPr txBox="1"/>
          <p:nvPr>
            <p:ph type="title"/>
          </p:nvPr>
        </p:nvSpPr>
        <p:spPr>
          <a:xfrm>
            <a:off x="838200" y="288925"/>
            <a:ext cx="10515600" cy="1325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1000"/>
              </a:spcBef>
              <a:spcAft>
                <a:spcPts val="0"/>
              </a:spcAft>
              <a:buSzPct val="71428"/>
              <a:buNone/>
            </a:pPr>
            <a:r>
              <a:rPr b="1" lang="es-MX" sz="2800">
                <a:solidFill>
                  <a:srgbClr val="000000"/>
                </a:solidFill>
                <a:latin typeface="Arial"/>
                <a:ea typeface="Arial"/>
                <a:cs typeface="Arial"/>
                <a:sym typeface="Arial"/>
              </a:rPr>
              <a:t>Segunda actividad detonadora integrativa; conclusión</a:t>
            </a:r>
            <a:endParaRPr b="1" sz="2800">
              <a:solidFill>
                <a:srgbClr val="000000"/>
              </a:solidFill>
              <a:latin typeface="Arial"/>
              <a:ea typeface="Arial"/>
              <a:cs typeface="Arial"/>
              <a:sym typeface="Arial"/>
            </a:endParaRPr>
          </a:p>
          <a:p>
            <a:pPr indent="0" lvl="0" marL="0" rtl="0" algn="l">
              <a:lnSpc>
                <a:spcPct val="100000"/>
              </a:lnSpc>
              <a:spcBef>
                <a:spcPts val="0"/>
              </a:spcBef>
              <a:spcAft>
                <a:spcPts val="0"/>
              </a:spcAft>
              <a:buSzPct val="142857"/>
              <a:buNone/>
            </a:pPr>
            <a:r>
              <a:t/>
            </a:r>
            <a:endParaRPr sz="1400">
              <a:solidFill>
                <a:srgbClr val="000000"/>
              </a:solidFill>
              <a:latin typeface="Arial"/>
              <a:ea typeface="Arial"/>
              <a:cs typeface="Arial"/>
              <a:sym typeface="Arial"/>
            </a:endParaRPr>
          </a:p>
          <a:p>
            <a:pPr indent="0" lvl="0" marL="0" rtl="0" algn="l">
              <a:lnSpc>
                <a:spcPct val="90000"/>
              </a:lnSpc>
              <a:spcBef>
                <a:spcPts val="0"/>
              </a:spcBef>
              <a:spcAft>
                <a:spcPts val="0"/>
              </a:spcAft>
              <a:buSzPct val="45454"/>
              <a:buNone/>
            </a:pPr>
            <a:r>
              <a:t/>
            </a:r>
            <a:endParaRPr/>
          </a:p>
        </p:txBody>
      </p:sp>
      <p:sp>
        <p:nvSpPr>
          <p:cNvPr id="526" name="Google Shape;526;g120445d0d12_0_82"/>
          <p:cNvSpPr txBox="1"/>
          <p:nvPr>
            <p:ph idx="1" type="body"/>
          </p:nvPr>
        </p:nvSpPr>
        <p:spPr>
          <a:xfrm>
            <a:off x="838200" y="1295400"/>
            <a:ext cx="10515600" cy="4786200"/>
          </a:xfrm>
          <a:prstGeom prst="rect">
            <a:avLst/>
          </a:prstGeom>
          <a:noFill/>
          <a:ln>
            <a:noFill/>
          </a:ln>
        </p:spPr>
        <p:txBody>
          <a:bodyPr anchorCtr="0" anchor="t" bIns="45700" lIns="91425" spcFirstLastPara="1" rIns="91425" wrap="square" tIns="45700">
            <a:normAutofit fontScale="92500" lnSpcReduction="10000"/>
          </a:bodyPr>
          <a:lstStyle/>
          <a:p>
            <a:pPr indent="-334327" lvl="0" marL="457200" rtl="0" algn="l">
              <a:lnSpc>
                <a:spcPct val="90000"/>
              </a:lnSpc>
              <a:spcBef>
                <a:spcPts val="1000"/>
              </a:spcBef>
              <a:spcAft>
                <a:spcPts val="0"/>
              </a:spcAft>
              <a:buSzPct val="64285"/>
              <a:buAutoNum type="arabicParenR"/>
            </a:pPr>
            <a:r>
              <a:rPr lang="es-MX"/>
              <a:t>Al elaborar un trabajo práctico y vincularlo con el apartado teórico, se observó mayor disposición a trabajar en equipo por parte de los alumnos. Se pudo constatar una mejoría en el proceso de vinculación y conexión entre los conceptos de las asignaturas para llegar a resolver un problema por cuenta propia: la construcción del compostero y coordinar el proceso de compostaje para obtener compost.   </a:t>
            </a:r>
            <a:endParaRPr/>
          </a:p>
          <a:p>
            <a:pPr indent="-334327" lvl="0" marL="457200" rtl="0" algn="l">
              <a:lnSpc>
                <a:spcPct val="90000"/>
              </a:lnSpc>
              <a:spcBef>
                <a:spcPts val="0"/>
              </a:spcBef>
              <a:spcAft>
                <a:spcPts val="0"/>
              </a:spcAft>
              <a:buSzPct val="64285"/>
              <a:buAutoNum type="arabicParenR"/>
            </a:pPr>
            <a:r>
              <a:rPr lang="es-MX"/>
              <a:t>De modo grato observamos que los alumnos llegaron a comprender y reflexionar sobre las implicaciones positivas en otras esferas del conocimiento inmersas en el ambiente (no sólo las asignaturas dentro del proyecto) que surgen del proceso de compostaje.</a:t>
            </a:r>
            <a:endParaRPr/>
          </a:p>
          <a:p>
            <a:pPr indent="-334327" lvl="0" marL="457200" rtl="0" algn="l">
              <a:lnSpc>
                <a:spcPct val="90000"/>
              </a:lnSpc>
              <a:spcBef>
                <a:spcPts val="0"/>
              </a:spcBef>
              <a:spcAft>
                <a:spcPts val="0"/>
              </a:spcAft>
              <a:buSzPct val="64285"/>
              <a:buAutoNum type="arabicParenR"/>
            </a:pPr>
            <a:r>
              <a:rPr lang="es-MX"/>
              <a:t>De igual manera los alumnos fueron capaces de reconocer varios impactos negativos de origen antropogénico y porque se hace necesario el traajo intediciplinario para hacer frente a problemas compleos.</a:t>
            </a:r>
            <a:endParaRPr/>
          </a:p>
          <a:p>
            <a:pPr indent="0" lvl="0" marL="0" rtl="0" algn="l">
              <a:lnSpc>
                <a:spcPct val="90000"/>
              </a:lnSpc>
              <a:spcBef>
                <a:spcPts val="1000"/>
              </a:spcBef>
              <a:spcAft>
                <a:spcPts val="0"/>
              </a:spcAft>
              <a:buSzPct val="69498"/>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g11edbc3fc45_0_20"/>
          <p:cNvSpPr txBox="1"/>
          <p:nvPr>
            <p:ph type="title"/>
          </p:nvPr>
        </p:nvSpPr>
        <p:spPr>
          <a:xfrm>
            <a:off x="212100" y="168175"/>
            <a:ext cx="117678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s-MX"/>
              <a:t>Actividad y evidencia de enseñanza/aprendizaje</a:t>
            </a:r>
            <a:endParaRPr/>
          </a:p>
        </p:txBody>
      </p:sp>
      <p:sp>
        <p:nvSpPr>
          <p:cNvPr id="532" name="Google Shape;532;g11edbc3fc45_0_20"/>
          <p:cNvSpPr txBox="1"/>
          <p:nvPr>
            <p:ph idx="1" type="body"/>
          </p:nvPr>
        </p:nvSpPr>
        <p:spPr>
          <a:xfrm>
            <a:off x="838200" y="1493875"/>
            <a:ext cx="10515600" cy="43512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1000"/>
              </a:spcBef>
              <a:spcAft>
                <a:spcPts val="0"/>
              </a:spcAft>
              <a:buSzPts val="1800"/>
              <a:buNone/>
            </a:pPr>
            <a:r>
              <a:rPr b="1" lang="es-MX"/>
              <a:t>Actividad integrativa de cierre</a:t>
            </a:r>
            <a:endParaRPr b="1"/>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s-MX" u="sng"/>
              <a:t>Nombre:</a:t>
            </a:r>
            <a:r>
              <a:rPr lang="es-MX"/>
              <a:t> ¿Cuál fue el propósito de la sinergia académica? ¿Se pudo resolver completamente o parte del problema inicial? ¿Qué aprendimos y qué enseñanza nos deja el presente proyecto? </a:t>
            </a:r>
            <a:endParaRPr/>
          </a:p>
          <a:p>
            <a:pPr indent="0" lvl="0" marL="0" rtl="0" algn="l">
              <a:lnSpc>
                <a:spcPct val="90000"/>
              </a:lnSpc>
              <a:spcBef>
                <a:spcPts val="1000"/>
              </a:spcBef>
              <a:spcAft>
                <a:spcPts val="0"/>
              </a:spcAft>
              <a:buSzPts val="1800"/>
              <a:buNone/>
            </a:pPr>
            <a:r>
              <a:rPr lang="es-MX" u="sng"/>
              <a:t>Justificación:</a:t>
            </a:r>
            <a:r>
              <a:rPr lang="es-MX"/>
              <a:t>  Que el alumno a través de la práctica y el conocimiento teórico integrativo elabore su propio juicio sobre la importancia de la conciencia ambiental y social en la sociedad. </a:t>
            </a:r>
            <a:endParaRPr/>
          </a:p>
          <a:p>
            <a:pPr indent="0" lvl="0" marL="0" rtl="0" algn="l">
              <a:lnSpc>
                <a:spcPct val="90000"/>
              </a:lnSpc>
              <a:spcBef>
                <a:spcPts val="1000"/>
              </a:spcBef>
              <a:spcAft>
                <a:spcPts val="0"/>
              </a:spcAft>
              <a:buSzPts val="1800"/>
              <a:buNone/>
            </a:pPr>
            <a:r>
              <a:rPr lang="es-MX" u="sng"/>
              <a:t>Objetivo:</a:t>
            </a:r>
            <a:r>
              <a:rPr lang="es-MX"/>
              <a:t> Reconocer la importancia del trabajo y conexiones interdisciplinarias para la resolución de una problemática ambiental. </a:t>
            </a:r>
            <a:endParaRPr/>
          </a:p>
          <a:p>
            <a:pPr indent="0" lvl="0" marL="0" rtl="0" algn="l">
              <a:lnSpc>
                <a:spcPct val="90000"/>
              </a:lnSpc>
              <a:spcBef>
                <a:spcPts val="1000"/>
              </a:spcBef>
              <a:spcAft>
                <a:spcPts val="0"/>
              </a:spcAft>
              <a:buSzPts val="1800"/>
              <a:buNone/>
            </a:pPr>
            <a:r>
              <a:rPr lang="es-MX" u="sng"/>
              <a:t>Fecha:</a:t>
            </a:r>
            <a:r>
              <a:rPr lang="es-MX"/>
              <a:t> 8 - 9 de marzo</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g11edbc3fc45_0_25"/>
          <p:cNvSpPr txBox="1"/>
          <p:nvPr>
            <p:ph type="title"/>
          </p:nvPr>
        </p:nvSpPr>
        <p:spPr>
          <a:xfrm>
            <a:off x="838200" y="288925"/>
            <a:ext cx="10515600" cy="1325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1000"/>
              </a:spcBef>
              <a:spcAft>
                <a:spcPts val="0"/>
              </a:spcAft>
              <a:buSzPct val="71428"/>
              <a:buNone/>
            </a:pPr>
            <a:r>
              <a:rPr b="1" lang="es-MX" sz="2800">
                <a:solidFill>
                  <a:srgbClr val="000000"/>
                </a:solidFill>
                <a:latin typeface="Arial"/>
                <a:ea typeface="Arial"/>
                <a:cs typeface="Arial"/>
                <a:sym typeface="Arial"/>
              </a:rPr>
              <a:t>Actividad de cierre: desarrollo</a:t>
            </a:r>
            <a:endParaRPr b="1" sz="2800">
              <a:solidFill>
                <a:srgbClr val="000000"/>
              </a:solidFill>
              <a:latin typeface="Arial"/>
              <a:ea typeface="Arial"/>
              <a:cs typeface="Arial"/>
              <a:sym typeface="Arial"/>
            </a:endParaRPr>
          </a:p>
          <a:p>
            <a:pPr indent="0" lvl="0" marL="0" rtl="0" algn="l">
              <a:lnSpc>
                <a:spcPct val="100000"/>
              </a:lnSpc>
              <a:spcBef>
                <a:spcPts val="0"/>
              </a:spcBef>
              <a:spcAft>
                <a:spcPts val="0"/>
              </a:spcAft>
              <a:buSzPct val="142857"/>
              <a:buNone/>
            </a:pPr>
            <a:r>
              <a:t/>
            </a:r>
            <a:endParaRPr sz="1400">
              <a:solidFill>
                <a:srgbClr val="000000"/>
              </a:solidFill>
              <a:latin typeface="Arial"/>
              <a:ea typeface="Arial"/>
              <a:cs typeface="Arial"/>
              <a:sym typeface="Arial"/>
            </a:endParaRPr>
          </a:p>
          <a:p>
            <a:pPr indent="0" lvl="0" marL="0" rtl="0" algn="l">
              <a:lnSpc>
                <a:spcPct val="90000"/>
              </a:lnSpc>
              <a:spcBef>
                <a:spcPts val="0"/>
              </a:spcBef>
              <a:spcAft>
                <a:spcPts val="0"/>
              </a:spcAft>
              <a:buSzPct val="45454"/>
              <a:buNone/>
            </a:pPr>
            <a:r>
              <a:t/>
            </a:r>
            <a:endParaRPr/>
          </a:p>
        </p:txBody>
      </p:sp>
      <p:sp>
        <p:nvSpPr>
          <p:cNvPr id="538" name="Google Shape;538;g11edbc3fc45_0_25"/>
          <p:cNvSpPr txBox="1"/>
          <p:nvPr>
            <p:ph idx="1" type="body"/>
          </p:nvPr>
        </p:nvSpPr>
        <p:spPr>
          <a:xfrm>
            <a:off x="656425" y="1614625"/>
            <a:ext cx="10515600" cy="4786200"/>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SzPts val="1800"/>
              <a:buAutoNum type="arabicParenR"/>
            </a:pPr>
            <a:r>
              <a:rPr lang="es-MX"/>
              <a:t>Los alumnos elaboraron un video basado en su infografía en donde integraron toda la información y conexiones entre las asignaturas.</a:t>
            </a:r>
            <a:endParaRPr/>
          </a:p>
          <a:p>
            <a:pPr indent="0" lvl="0" marL="457200" rtl="0" algn="l">
              <a:lnSpc>
                <a:spcPct val="90000"/>
              </a:lnSpc>
              <a:spcBef>
                <a:spcPts val="1000"/>
              </a:spcBef>
              <a:spcAft>
                <a:spcPts val="0"/>
              </a:spcAft>
              <a:buSzPts val="1800"/>
              <a:buNone/>
            </a:pPr>
            <a:r>
              <a:t/>
            </a:r>
            <a:endParaRPr/>
          </a:p>
          <a:p>
            <a:pPr indent="-342900" lvl="0" marL="457200" rtl="0" algn="l">
              <a:lnSpc>
                <a:spcPct val="90000"/>
              </a:lnSpc>
              <a:spcBef>
                <a:spcPts val="1000"/>
              </a:spcBef>
              <a:spcAft>
                <a:spcPts val="0"/>
              </a:spcAft>
              <a:buSzPts val="1800"/>
              <a:buAutoNum type="arabicParenR"/>
            </a:pPr>
            <a:r>
              <a:rPr lang="es-MX"/>
              <a:t>Una vez elaborado y presentado su video se procedió a elaborar una mesa de discusión para hacer una retroalimentación final: en donde los estudiantes eran los actores principales de la discusión.</a:t>
            </a:r>
            <a:endParaRPr/>
          </a:p>
          <a:p>
            <a:pPr indent="0" lvl="0" marL="457200" rtl="0" algn="l">
              <a:lnSpc>
                <a:spcPct val="90000"/>
              </a:lnSpc>
              <a:spcBef>
                <a:spcPts val="1000"/>
              </a:spcBef>
              <a:spcAft>
                <a:spcPts val="0"/>
              </a:spcAft>
              <a:buSzPts val="1800"/>
              <a:buNone/>
            </a:pPr>
            <a:r>
              <a:t/>
            </a:r>
            <a:endParaRPr/>
          </a:p>
          <a:p>
            <a:pPr indent="-342900" lvl="0" marL="457200" rtl="0" algn="l">
              <a:lnSpc>
                <a:spcPct val="90000"/>
              </a:lnSpc>
              <a:spcBef>
                <a:spcPts val="1000"/>
              </a:spcBef>
              <a:spcAft>
                <a:spcPts val="0"/>
              </a:spcAft>
              <a:buSzPts val="1800"/>
              <a:buAutoNum type="arabicParenR"/>
            </a:pPr>
            <a:r>
              <a:rPr lang="es-MX"/>
              <a:t>Finalmente, se procedió a realizar una discusión de retroalimentación sobre las dificultades a las que se enfrentaron los almnos a lo largo del proyecto</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g11edbc3fc45_0_30"/>
          <p:cNvSpPr txBox="1"/>
          <p:nvPr>
            <p:ph type="title"/>
          </p:nvPr>
        </p:nvSpPr>
        <p:spPr>
          <a:xfrm>
            <a:off x="838200" y="602900"/>
            <a:ext cx="10515600" cy="1325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1000"/>
              </a:spcBef>
              <a:spcAft>
                <a:spcPts val="0"/>
              </a:spcAft>
              <a:buSzPct val="71428"/>
              <a:buNone/>
            </a:pPr>
            <a:r>
              <a:rPr b="1" lang="es-MX" sz="2800">
                <a:solidFill>
                  <a:srgbClr val="000000"/>
                </a:solidFill>
                <a:latin typeface="Arial"/>
                <a:ea typeface="Arial"/>
                <a:cs typeface="Arial"/>
                <a:sym typeface="Arial"/>
              </a:rPr>
              <a:t>Actividad detonadora integrativa; conclusión</a:t>
            </a:r>
            <a:endParaRPr b="1" sz="2800">
              <a:solidFill>
                <a:srgbClr val="000000"/>
              </a:solidFill>
              <a:latin typeface="Arial"/>
              <a:ea typeface="Arial"/>
              <a:cs typeface="Arial"/>
              <a:sym typeface="Arial"/>
            </a:endParaRPr>
          </a:p>
          <a:p>
            <a:pPr indent="0" lvl="0" marL="0" rtl="0" algn="l">
              <a:lnSpc>
                <a:spcPct val="100000"/>
              </a:lnSpc>
              <a:spcBef>
                <a:spcPts val="0"/>
              </a:spcBef>
              <a:spcAft>
                <a:spcPts val="0"/>
              </a:spcAft>
              <a:buSzPct val="142857"/>
              <a:buNone/>
            </a:pPr>
            <a:r>
              <a:t/>
            </a:r>
            <a:endParaRPr sz="1400">
              <a:solidFill>
                <a:srgbClr val="000000"/>
              </a:solidFill>
              <a:latin typeface="Arial"/>
              <a:ea typeface="Arial"/>
              <a:cs typeface="Arial"/>
              <a:sym typeface="Arial"/>
            </a:endParaRPr>
          </a:p>
          <a:p>
            <a:pPr indent="0" lvl="0" marL="0" rtl="0" algn="l">
              <a:lnSpc>
                <a:spcPct val="90000"/>
              </a:lnSpc>
              <a:spcBef>
                <a:spcPts val="0"/>
              </a:spcBef>
              <a:spcAft>
                <a:spcPts val="0"/>
              </a:spcAft>
              <a:buSzPct val="45454"/>
              <a:buNone/>
            </a:pPr>
            <a:r>
              <a:t/>
            </a:r>
            <a:endParaRPr/>
          </a:p>
        </p:txBody>
      </p:sp>
      <p:sp>
        <p:nvSpPr>
          <p:cNvPr id="544" name="Google Shape;544;g11edbc3fc45_0_30"/>
          <p:cNvSpPr txBox="1"/>
          <p:nvPr>
            <p:ph idx="1" type="body"/>
          </p:nvPr>
        </p:nvSpPr>
        <p:spPr>
          <a:xfrm>
            <a:off x="838200" y="1928600"/>
            <a:ext cx="10515600" cy="3533100"/>
          </a:xfrm>
          <a:prstGeom prst="rect">
            <a:avLst/>
          </a:prstGeom>
          <a:noFill/>
          <a:ln>
            <a:noFill/>
          </a:ln>
        </p:spPr>
        <p:txBody>
          <a:bodyPr anchorCtr="0" anchor="t" bIns="45700" lIns="91425" spcFirstLastPara="1" rIns="91425" wrap="square" tIns="45700">
            <a:normAutofit fontScale="92500" lnSpcReduction="20000"/>
          </a:bodyPr>
          <a:lstStyle/>
          <a:p>
            <a:pPr indent="-388242" lvl="0" marL="457200" rtl="0" algn="l">
              <a:lnSpc>
                <a:spcPct val="90000"/>
              </a:lnSpc>
              <a:spcBef>
                <a:spcPts val="1000"/>
              </a:spcBef>
              <a:spcAft>
                <a:spcPts val="0"/>
              </a:spcAft>
              <a:buSzPct val="73081"/>
              <a:buAutoNum type="arabicParenR"/>
            </a:pPr>
            <a:r>
              <a:rPr lang="es-MX" sz="3716"/>
              <a:t>Los alumnos contestaron grupalmente a las preguntas:</a:t>
            </a:r>
            <a:endParaRPr sz="3716"/>
          </a:p>
          <a:p>
            <a:pPr indent="0" lvl="0" marL="457200" rtl="0" algn="l">
              <a:lnSpc>
                <a:spcPct val="90000"/>
              </a:lnSpc>
              <a:spcBef>
                <a:spcPts val="1000"/>
              </a:spcBef>
              <a:spcAft>
                <a:spcPts val="0"/>
              </a:spcAft>
              <a:buSzPct val="52352"/>
              <a:buNone/>
            </a:pPr>
            <a:r>
              <a:t/>
            </a:r>
            <a:endParaRPr sz="3716"/>
          </a:p>
          <a:p>
            <a:pPr indent="-388242" lvl="0" marL="457200" rtl="0" algn="l">
              <a:lnSpc>
                <a:spcPct val="90000"/>
              </a:lnSpc>
              <a:spcBef>
                <a:spcPts val="1000"/>
              </a:spcBef>
              <a:spcAft>
                <a:spcPts val="0"/>
              </a:spcAft>
              <a:buSzPct val="73081"/>
              <a:buChar char="•"/>
            </a:pPr>
            <a:r>
              <a:rPr lang="es-MX" sz="3716"/>
              <a:t>¿Cuál fue el propósito de la sinergia académica? </a:t>
            </a:r>
            <a:endParaRPr sz="3716"/>
          </a:p>
          <a:p>
            <a:pPr indent="-388242" lvl="0" marL="457200" rtl="0" algn="l">
              <a:lnSpc>
                <a:spcPct val="90000"/>
              </a:lnSpc>
              <a:spcBef>
                <a:spcPts val="0"/>
              </a:spcBef>
              <a:spcAft>
                <a:spcPts val="0"/>
              </a:spcAft>
              <a:buSzPct val="73081"/>
              <a:buChar char="•"/>
            </a:pPr>
            <a:r>
              <a:rPr lang="es-MX" sz="3716"/>
              <a:t>¿Se pudo resolver completamente o parte del problema inicial? </a:t>
            </a:r>
            <a:endParaRPr sz="3716"/>
          </a:p>
          <a:p>
            <a:pPr indent="-388242" lvl="0" marL="457200" rtl="0" algn="l">
              <a:lnSpc>
                <a:spcPct val="90000"/>
              </a:lnSpc>
              <a:spcBef>
                <a:spcPts val="0"/>
              </a:spcBef>
              <a:spcAft>
                <a:spcPts val="0"/>
              </a:spcAft>
              <a:buSzPct val="73081"/>
              <a:buChar char="•"/>
            </a:pPr>
            <a:r>
              <a:rPr lang="es-MX" sz="3716"/>
              <a:t>¿Qué aprendimos y qué enseñanza nos deja el presente proyecto? </a:t>
            </a:r>
            <a:endParaRPr sz="3716"/>
          </a:p>
          <a:p>
            <a:pPr indent="0" lvl="0" marL="0" rtl="0" algn="l">
              <a:lnSpc>
                <a:spcPct val="90000"/>
              </a:lnSpc>
              <a:spcBef>
                <a:spcPts val="1000"/>
              </a:spcBef>
              <a:spcAft>
                <a:spcPts val="0"/>
              </a:spcAft>
              <a:buSzPct val="69498"/>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g11edbc3fc45_0_3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s-MX"/>
              <a:t>Conclusión y reflexión final:</a:t>
            </a:r>
            <a:endParaRPr/>
          </a:p>
        </p:txBody>
      </p:sp>
      <p:sp>
        <p:nvSpPr>
          <p:cNvPr id="550" name="Google Shape;550;g11edbc3fc45_0_3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es-MX"/>
              <a:t>Desde la perspectiva técnica y operativo los alumnos se enfrentaron con problemas a la hora de seguir instrucciones y trabajar metódicamente. Al igual que el trabajo colaborativo al inicio del proyecto fue un problema que les impida avanzar.</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s-MX"/>
              <a:t>Afortunadamente los alumnos pudieron alcanzar el objetivo de reflexionar comprender y asimilar la importancia del trabajo interdisciplinario en la resolución de problemas complejos. En este caso un  problema ambiental de impacto socioambiental global mediante la aplicación de una ecotecnia (elaboración de compostaje).</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g10d9898f254_0_7"/>
          <p:cNvSpPr txBox="1"/>
          <p:nvPr/>
        </p:nvSpPr>
        <p:spPr>
          <a:xfrm>
            <a:off x="3636250" y="2294500"/>
            <a:ext cx="62418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200"/>
              <a:buFont typeface="Arial"/>
              <a:buNone/>
            </a:pPr>
            <a:r>
              <a:rPr b="1" i="0" lang="es-MX" sz="7200" u="none" cap="none" strike="noStrike">
                <a:solidFill>
                  <a:srgbClr val="000000"/>
                </a:solidFill>
                <a:latin typeface="Arial"/>
                <a:ea typeface="Arial"/>
                <a:cs typeface="Arial"/>
                <a:sym typeface="Arial"/>
              </a:rPr>
              <a:t>C.A.I.A.C.</a:t>
            </a:r>
            <a:endParaRPr b="1" i="0" sz="7200" u="none" cap="none" strike="noStrik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pic>
        <p:nvPicPr>
          <p:cNvPr id="560" name="Google Shape;560;g10d9898f254_0_24"/>
          <p:cNvPicPr preferRelativeResize="0"/>
          <p:nvPr/>
        </p:nvPicPr>
        <p:blipFill rotWithShape="1">
          <a:blip r:embed="rId3">
            <a:alphaModFix/>
          </a:blip>
          <a:srcRect b="0" l="0" r="0" t="0"/>
          <a:stretch/>
        </p:blipFill>
        <p:spPr>
          <a:xfrm>
            <a:off x="776225" y="1046875"/>
            <a:ext cx="10833998" cy="424332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pic>
        <p:nvPicPr>
          <p:cNvPr id="565" name="Google Shape;565;g10d9898f254_0_15"/>
          <p:cNvPicPr preferRelativeResize="0"/>
          <p:nvPr/>
        </p:nvPicPr>
        <p:blipFill rotWithShape="1">
          <a:blip r:embed="rId3">
            <a:alphaModFix/>
          </a:blip>
          <a:srcRect b="0" l="0" r="0" t="0"/>
          <a:stretch/>
        </p:blipFill>
        <p:spPr>
          <a:xfrm>
            <a:off x="152400" y="1007975"/>
            <a:ext cx="11887200" cy="501904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pic>
        <p:nvPicPr>
          <p:cNvPr id="570" name="Google Shape;570;g10d9898f254_0_18"/>
          <p:cNvPicPr preferRelativeResize="0"/>
          <p:nvPr/>
        </p:nvPicPr>
        <p:blipFill rotWithShape="1">
          <a:blip r:embed="rId3">
            <a:alphaModFix/>
          </a:blip>
          <a:srcRect b="0" l="0" r="0" t="0"/>
          <a:stretch/>
        </p:blipFill>
        <p:spPr>
          <a:xfrm>
            <a:off x="152400" y="930200"/>
            <a:ext cx="11887200" cy="434213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pic>
        <p:nvPicPr>
          <p:cNvPr id="575" name="Google Shape;575;g10d9898f254_0_21"/>
          <p:cNvPicPr preferRelativeResize="0"/>
          <p:nvPr/>
        </p:nvPicPr>
        <p:blipFill rotWithShape="1">
          <a:blip r:embed="rId3">
            <a:alphaModFix/>
          </a:blip>
          <a:srcRect b="0" l="0" r="0" t="0"/>
          <a:stretch/>
        </p:blipFill>
        <p:spPr>
          <a:xfrm>
            <a:off x="152400" y="152400"/>
            <a:ext cx="11887199" cy="639699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i="0" lang="es-MX" sz="4400">
                <a:latin typeface="Calibri"/>
                <a:ea typeface="Calibri"/>
                <a:cs typeface="Calibri"/>
                <a:sym typeface="Calibri"/>
              </a:rPr>
              <a:t>Objetivo general</a:t>
            </a:r>
            <a:endParaRPr/>
          </a:p>
        </p:txBody>
      </p:sp>
      <p:sp>
        <p:nvSpPr>
          <p:cNvPr id="226" name="Google Shape;226;p11"/>
          <p:cNvSpPr txBox="1"/>
          <p:nvPr>
            <p:ph idx="1" type="body"/>
          </p:nvPr>
        </p:nvSpPr>
        <p:spPr>
          <a:xfrm>
            <a:off x="838200" y="1571418"/>
            <a:ext cx="10515600" cy="2682530"/>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rgbClr val="000000"/>
              </a:buClr>
              <a:buSzPts val="3200"/>
              <a:buNone/>
            </a:pPr>
            <a:r>
              <a:rPr b="0" i="0" lang="es-MX" sz="3200" u="none" strike="noStrike">
                <a:solidFill>
                  <a:srgbClr val="000000"/>
                </a:solidFill>
                <a:latin typeface="Calibri"/>
                <a:ea typeface="Calibri"/>
                <a:cs typeface="Calibri"/>
                <a:sym typeface="Calibri"/>
              </a:rPr>
              <a:t>Reconocer la importancia de las buenas prácticas ambientales desde una perspectiva técnica, legal, social y cultural mediante la elaboración de composta artesanal, como una opción ecotécnica para hacer frente a los efectos </a:t>
            </a:r>
            <a:r>
              <a:rPr lang="es-MX" sz="3200">
                <a:solidFill>
                  <a:srgbClr val="000000"/>
                </a:solidFill>
              </a:rPr>
              <a:t>negativos de la presiones ambientales antrópicas</a:t>
            </a:r>
            <a:r>
              <a:rPr b="0" i="0" lang="es-MX" sz="3200" u="none" strike="noStrike">
                <a:solidFill>
                  <a:srgbClr val="000000"/>
                </a:solidFill>
                <a:latin typeface="Calibri"/>
                <a:ea typeface="Calibri"/>
                <a:cs typeface="Calibri"/>
                <a:sym typeface="Calibri"/>
              </a:rPr>
              <a:t>.  </a:t>
            </a:r>
            <a:endParaRPr sz="44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5"/>
          <p:cNvSpPr txBox="1"/>
          <p:nvPr>
            <p:ph type="title"/>
          </p:nvPr>
        </p:nvSpPr>
        <p:spPr>
          <a:xfrm>
            <a:off x="268356" y="165653"/>
            <a:ext cx="2209801"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b="1" lang="es-MX" sz="5400"/>
              <a:t>Índice</a:t>
            </a:r>
            <a:endParaRPr/>
          </a:p>
        </p:txBody>
      </p:sp>
      <p:sp>
        <p:nvSpPr>
          <p:cNvPr id="581" name="Google Shape;581;p5"/>
          <p:cNvSpPr txBox="1"/>
          <p:nvPr>
            <p:ph idx="1" type="body"/>
          </p:nvPr>
        </p:nvSpPr>
        <p:spPr>
          <a:xfrm>
            <a:off x="732182" y="1491216"/>
            <a:ext cx="10995991" cy="4866723"/>
          </a:xfrm>
          <a:prstGeom prst="rect">
            <a:avLst/>
          </a:prstGeom>
          <a:noFill/>
          <a:ln>
            <a:noFill/>
          </a:ln>
        </p:spPr>
        <p:txBody>
          <a:bodyPr anchorCtr="0" anchor="t" bIns="45700" lIns="91425" spcFirstLastPara="1" rIns="91425" wrap="square" tIns="45700">
            <a:normAutofit fontScale="85000" lnSpcReduction="20000"/>
          </a:bodyPr>
          <a:lstStyle/>
          <a:p>
            <a:pPr indent="-514350" lvl="0" marL="514350" rtl="0" algn="l">
              <a:lnSpc>
                <a:spcPct val="90000"/>
              </a:lnSpc>
              <a:spcBef>
                <a:spcPts val="0"/>
              </a:spcBef>
              <a:spcAft>
                <a:spcPts val="0"/>
              </a:spcAft>
              <a:buClr>
                <a:schemeClr val="dk1"/>
              </a:buClr>
              <a:buSzPct val="100000"/>
              <a:buFont typeface="Calibri"/>
              <a:buAutoNum type="arabicParenR" startAt="5"/>
            </a:pPr>
            <a:r>
              <a:rPr lang="es-MX"/>
              <a:t>Índice de apartados del portafolio. </a:t>
            </a:r>
            <a:endParaRPr/>
          </a:p>
          <a:p>
            <a:pPr indent="0" lvl="0" marL="0" rtl="0" algn="l">
              <a:lnSpc>
                <a:spcPct val="90000"/>
              </a:lnSpc>
              <a:spcBef>
                <a:spcPts val="1000"/>
              </a:spcBef>
              <a:spcAft>
                <a:spcPts val="0"/>
              </a:spcAft>
              <a:buClr>
                <a:schemeClr val="dk1"/>
              </a:buClr>
              <a:buSzPct val="100000"/>
              <a:buNone/>
            </a:pPr>
            <a:r>
              <a:rPr lang="es-MX"/>
              <a:t>	5.a)</a:t>
            </a:r>
            <a:r>
              <a:rPr b="0" i="0" lang="es-MX">
                <a:solidFill>
                  <a:srgbClr val="585858"/>
                </a:solidFill>
                <a:latin typeface="Arial"/>
                <a:ea typeface="Arial"/>
                <a:cs typeface="Arial"/>
                <a:sym typeface="Arial"/>
              </a:rPr>
              <a:t>  </a:t>
            </a:r>
            <a:r>
              <a:rPr b="0" i="0" lang="es-MX">
                <a:latin typeface="Arial"/>
                <a:ea typeface="Arial"/>
                <a:cs typeface="Arial"/>
                <a:sym typeface="Arial"/>
              </a:rPr>
              <a:t>C</a:t>
            </a:r>
            <a:r>
              <a:rPr lang="es-MX"/>
              <a:t>uadro de Análisis de la Interdisciplinariedad y  el Aprendizaje Cooperativo (C.A.I.A.C. (producto 1)) y fotografías de la sesión (producto 3).</a:t>
            </a:r>
            <a:endParaRPr/>
          </a:p>
          <a:p>
            <a:pPr indent="0" lvl="0" marL="0" rtl="0" algn="l">
              <a:lnSpc>
                <a:spcPct val="90000"/>
              </a:lnSpc>
              <a:spcBef>
                <a:spcPts val="1000"/>
              </a:spcBef>
              <a:spcAft>
                <a:spcPts val="0"/>
              </a:spcAft>
              <a:buClr>
                <a:schemeClr val="dk1"/>
              </a:buClr>
              <a:buSzPct val="100000"/>
              <a:buNone/>
            </a:pPr>
            <a:r>
              <a:rPr lang="es-MX"/>
              <a:t>	5.b) Organizador gráfico del Proyecto (producto 2). </a:t>
            </a:r>
            <a:endParaRPr/>
          </a:p>
          <a:p>
            <a:pPr indent="0" lvl="0" marL="0" rtl="0" algn="l">
              <a:lnSpc>
                <a:spcPct val="90000"/>
              </a:lnSpc>
              <a:spcBef>
                <a:spcPts val="1000"/>
              </a:spcBef>
              <a:spcAft>
                <a:spcPts val="0"/>
              </a:spcAft>
              <a:buClr>
                <a:schemeClr val="dk1"/>
              </a:buClr>
              <a:buSzPct val="100000"/>
              <a:buNone/>
            </a:pPr>
            <a:r>
              <a:rPr lang="es-MX"/>
              <a:t>	5.c) Introducción o justificación (Descripción del proyecto). </a:t>
            </a:r>
            <a:endParaRPr/>
          </a:p>
          <a:p>
            <a:pPr indent="0" lvl="0" marL="0" rtl="0" algn="l">
              <a:lnSpc>
                <a:spcPct val="90000"/>
              </a:lnSpc>
              <a:spcBef>
                <a:spcPts val="1000"/>
              </a:spcBef>
              <a:spcAft>
                <a:spcPts val="0"/>
              </a:spcAft>
              <a:buClr>
                <a:schemeClr val="dk1"/>
              </a:buClr>
              <a:buSzPct val="100000"/>
              <a:buNone/>
            </a:pPr>
            <a:r>
              <a:rPr lang="es-MX"/>
              <a:t>	5.d) Objetivo general del Proyecto (Objetivos o propósitos a alcanzar, de cada asignatura involucrada).</a:t>
            </a:r>
            <a:endParaRPr/>
          </a:p>
          <a:p>
            <a:pPr indent="0" lvl="0" marL="0" rtl="0" algn="l">
              <a:lnSpc>
                <a:spcPct val="90000"/>
              </a:lnSpc>
              <a:spcBef>
                <a:spcPts val="1000"/>
              </a:spcBef>
              <a:spcAft>
                <a:spcPts val="0"/>
              </a:spcAft>
              <a:buClr>
                <a:schemeClr val="dk1"/>
              </a:buClr>
              <a:buSzPct val="100000"/>
              <a:buNone/>
            </a:pPr>
            <a:r>
              <a:rPr lang="es-MX"/>
              <a:t>	5.e) Pregunta/s generadora/s pregunta/s guía, problema/s a abordar, asunto a resolver o a probar, propuesta, etcétera, del proyecto a realizar.</a:t>
            </a:r>
            <a:endParaRPr/>
          </a:p>
          <a:p>
            <a:pPr indent="0" lvl="0" marL="0" rtl="0" algn="l">
              <a:lnSpc>
                <a:spcPct val="90000"/>
              </a:lnSpc>
              <a:spcBef>
                <a:spcPts val="1000"/>
              </a:spcBef>
              <a:spcAft>
                <a:spcPts val="0"/>
              </a:spcAft>
              <a:buClr>
                <a:schemeClr val="dk1"/>
              </a:buClr>
              <a:buSzPct val="100000"/>
              <a:buNone/>
            </a:pPr>
            <a:r>
              <a:rPr lang="es-MX"/>
              <a:t>	5.f) Contenido (Temas y productos propuestos).</a:t>
            </a:r>
            <a:endParaRPr/>
          </a:p>
          <a:p>
            <a:pPr indent="0" lvl="0" marL="0" rtl="0" algn="l">
              <a:lnSpc>
                <a:spcPct val="90000"/>
              </a:lnSpc>
              <a:spcBef>
                <a:spcPts val="1000"/>
              </a:spcBef>
              <a:spcAft>
                <a:spcPts val="0"/>
              </a:spcAft>
              <a:buClr>
                <a:schemeClr val="dk1"/>
              </a:buClr>
              <a:buSzPct val="100000"/>
              <a:buNone/>
            </a:pPr>
            <a:r>
              <a:rPr lang="es-MX"/>
              <a:t>	5.g) Planeación General, planeación día a día, seguimiento, evaluación y autoevaluación y coevaluación (según el formato elegido). </a:t>
            </a:r>
            <a:endParaRPr/>
          </a:p>
          <a:p>
            <a:pPr indent="0" lvl="0" marL="0" rtl="0" algn="l">
              <a:lnSpc>
                <a:spcPct val="90000"/>
              </a:lnSpc>
              <a:spcBef>
                <a:spcPts val="1000"/>
              </a:spcBef>
              <a:spcAft>
                <a:spcPts val="0"/>
              </a:spcAft>
              <a:buClr>
                <a:schemeClr val="dk1"/>
              </a:buClr>
              <a:buSzPct val="100000"/>
              <a:buNone/>
            </a:pPr>
            <a:r>
              <a:rPr lang="es-MX"/>
              <a:t>	5.h) Reflexión (grupo interdisciplinario) y </a:t>
            </a:r>
            <a:endParaRPr/>
          </a:p>
          <a:p>
            <a:pPr indent="0" lvl="0" marL="0" rtl="0" algn="l">
              <a:lnSpc>
                <a:spcPct val="90000"/>
              </a:lnSpc>
              <a:spcBef>
                <a:spcPts val="1000"/>
              </a:spcBef>
              <a:spcAft>
                <a:spcPts val="0"/>
              </a:spcAft>
              <a:buClr>
                <a:schemeClr val="dk1"/>
              </a:buClr>
              <a:buSzPct val="100000"/>
              <a:buNone/>
            </a:pPr>
            <a:r>
              <a:rPr lang="es-MX"/>
              <a:t>	5.i) Evidencias (productos de 4 al 12)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i="0" lang="es-MX" sz="4400">
                <a:latin typeface="Calibri"/>
                <a:ea typeface="Calibri"/>
                <a:cs typeface="Calibri"/>
                <a:sym typeface="Calibri"/>
              </a:rPr>
              <a:t> Objetivos por asignatura</a:t>
            </a:r>
            <a:endParaRPr/>
          </a:p>
        </p:txBody>
      </p:sp>
      <p:grpSp>
        <p:nvGrpSpPr>
          <p:cNvPr id="232" name="Google Shape;232;p12"/>
          <p:cNvGrpSpPr/>
          <p:nvPr/>
        </p:nvGrpSpPr>
        <p:grpSpPr>
          <a:xfrm>
            <a:off x="840651" y="1825625"/>
            <a:ext cx="10510696" cy="4351338"/>
            <a:chOff x="2451" y="0"/>
            <a:chExt cx="10510696" cy="4351338"/>
          </a:xfrm>
        </p:grpSpPr>
        <p:sp>
          <p:nvSpPr>
            <p:cNvPr id="233" name="Google Shape;233;p12"/>
            <p:cNvSpPr/>
            <p:nvPr/>
          </p:nvSpPr>
          <p:spPr>
            <a:xfrm>
              <a:off x="2451" y="0"/>
              <a:ext cx="2569852" cy="4351338"/>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12"/>
            <p:cNvSpPr txBox="1"/>
            <p:nvPr/>
          </p:nvSpPr>
          <p:spPr>
            <a:xfrm>
              <a:off x="2451" y="1740535"/>
              <a:ext cx="2569852" cy="1740535"/>
            </a:xfrm>
            <a:prstGeom prst="rect">
              <a:avLst/>
            </a:prstGeom>
            <a:noFill/>
            <a:ln>
              <a:noFill/>
            </a:ln>
          </p:spPr>
          <p:txBody>
            <a:bodyPr anchorCtr="0" anchor="ctr" bIns="277350" lIns="277350" spcFirstLastPara="1" rIns="277350" wrap="square" tIns="277350">
              <a:noAutofit/>
            </a:bodyPr>
            <a:lstStyle/>
            <a:p>
              <a:pPr indent="0" lvl="0" marL="0" marR="0" rtl="0" algn="ctr">
                <a:lnSpc>
                  <a:spcPct val="90000"/>
                </a:lnSpc>
                <a:spcBef>
                  <a:spcPts val="0"/>
                </a:spcBef>
                <a:spcAft>
                  <a:spcPts val="0"/>
                </a:spcAft>
                <a:buClr>
                  <a:schemeClr val="lt1"/>
                </a:buClr>
                <a:buSzPts val="3900"/>
                <a:buFont typeface="Calibri"/>
                <a:buNone/>
              </a:pPr>
              <a:r>
                <a:rPr b="0" i="0" lang="es-MX" sz="3900" u="none" cap="none" strike="noStrike">
                  <a:solidFill>
                    <a:schemeClr val="lt1"/>
                  </a:solidFill>
                  <a:latin typeface="Calibri"/>
                  <a:ea typeface="Calibri"/>
                  <a:cs typeface="Calibri"/>
                  <a:sym typeface="Calibri"/>
                </a:rPr>
                <a:t>Biología</a:t>
              </a:r>
              <a:endParaRPr b="0" i="0" sz="1400" u="none" cap="none" strike="noStrike">
                <a:solidFill>
                  <a:srgbClr val="000000"/>
                </a:solidFill>
                <a:latin typeface="Arial"/>
                <a:ea typeface="Arial"/>
                <a:cs typeface="Arial"/>
                <a:sym typeface="Arial"/>
              </a:endParaRPr>
            </a:p>
          </p:txBody>
        </p:sp>
        <p:sp>
          <p:nvSpPr>
            <p:cNvPr id="235" name="Google Shape;235;p12"/>
            <p:cNvSpPr/>
            <p:nvPr/>
          </p:nvSpPr>
          <p:spPr>
            <a:xfrm>
              <a:off x="562880" y="261080"/>
              <a:ext cx="1448995" cy="1448995"/>
            </a:xfrm>
            <a:prstGeom prst="ellipse">
              <a:avLst/>
            </a:prstGeom>
            <a:blipFill rotWithShape="1">
              <a:blip r:embed="rId3">
                <a:alphaModFix/>
              </a:blip>
              <a:stretch>
                <a:fillRect b="0" l="-19994" r="-19996"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12"/>
            <p:cNvSpPr/>
            <p:nvPr/>
          </p:nvSpPr>
          <p:spPr>
            <a:xfrm>
              <a:off x="2649399" y="0"/>
              <a:ext cx="2569852" cy="4351338"/>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12"/>
            <p:cNvSpPr txBox="1"/>
            <p:nvPr/>
          </p:nvSpPr>
          <p:spPr>
            <a:xfrm>
              <a:off x="2649399" y="1740535"/>
              <a:ext cx="2569852" cy="1740535"/>
            </a:xfrm>
            <a:prstGeom prst="rect">
              <a:avLst/>
            </a:prstGeom>
            <a:noFill/>
            <a:ln>
              <a:noFill/>
            </a:ln>
          </p:spPr>
          <p:txBody>
            <a:bodyPr anchorCtr="0" anchor="ctr" bIns="277350" lIns="277350" spcFirstLastPara="1" rIns="277350" wrap="square" tIns="277350">
              <a:noAutofit/>
            </a:bodyPr>
            <a:lstStyle/>
            <a:p>
              <a:pPr indent="0" lvl="0" marL="0" marR="0" rtl="0" algn="ctr">
                <a:lnSpc>
                  <a:spcPct val="90000"/>
                </a:lnSpc>
                <a:spcBef>
                  <a:spcPts val="0"/>
                </a:spcBef>
                <a:spcAft>
                  <a:spcPts val="0"/>
                </a:spcAft>
                <a:buClr>
                  <a:schemeClr val="lt1"/>
                </a:buClr>
                <a:buSzPts val="3900"/>
                <a:buFont typeface="Calibri"/>
                <a:buNone/>
              </a:pPr>
              <a:r>
                <a:rPr b="0" i="0" lang="es-MX" sz="3900" u="none" cap="none" strike="noStrike">
                  <a:solidFill>
                    <a:schemeClr val="lt1"/>
                  </a:solidFill>
                  <a:latin typeface="Calibri"/>
                  <a:ea typeface="Calibri"/>
                  <a:cs typeface="Calibri"/>
                  <a:sym typeface="Calibri"/>
                </a:rPr>
                <a:t>Derecho</a:t>
              </a:r>
              <a:endParaRPr b="0" i="0" sz="1400" u="none" cap="none" strike="noStrike">
                <a:solidFill>
                  <a:srgbClr val="000000"/>
                </a:solidFill>
                <a:latin typeface="Arial"/>
                <a:ea typeface="Arial"/>
                <a:cs typeface="Arial"/>
                <a:sym typeface="Arial"/>
              </a:endParaRPr>
            </a:p>
          </p:txBody>
        </p:sp>
        <p:sp>
          <p:nvSpPr>
            <p:cNvPr id="238" name="Google Shape;238;p12"/>
            <p:cNvSpPr/>
            <p:nvPr/>
          </p:nvSpPr>
          <p:spPr>
            <a:xfrm>
              <a:off x="3209828" y="261080"/>
              <a:ext cx="1448995" cy="1448995"/>
            </a:xfrm>
            <a:prstGeom prst="ellipse">
              <a:avLst/>
            </a:prstGeom>
            <a:blipFill rotWithShape="1">
              <a:blip r:embed="rId4">
                <a:alphaModFix/>
              </a:blip>
              <a:stretch>
                <a:fillRect b="0" l="-13996" r="-13997"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12"/>
            <p:cNvSpPr/>
            <p:nvPr/>
          </p:nvSpPr>
          <p:spPr>
            <a:xfrm>
              <a:off x="5296347" y="0"/>
              <a:ext cx="2569852" cy="4351338"/>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12"/>
            <p:cNvSpPr txBox="1"/>
            <p:nvPr/>
          </p:nvSpPr>
          <p:spPr>
            <a:xfrm>
              <a:off x="5296347" y="1740535"/>
              <a:ext cx="2569852" cy="1740535"/>
            </a:xfrm>
            <a:prstGeom prst="rect">
              <a:avLst/>
            </a:prstGeom>
            <a:noFill/>
            <a:ln>
              <a:noFill/>
            </a:ln>
          </p:spPr>
          <p:txBody>
            <a:bodyPr anchorCtr="0" anchor="ctr" bIns="277350" lIns="277350" spcFirstLastPara="1" rIns="277350" wrap="square" tIns="277350">
              <a:noAutofit/>
            </a:bodyPr>
            <a:lstStyle/>
            <a:p>
              <a:pPr indent="0" lvl="0" marL="0" marR="0" rtl="0" algn="ctr">
                <a:lnSpc>
                  <a:spcPct val="90000"/>
                </a:lnSpc>
                <a:spcBef>
                  <a:spcPts val="0"/>
                </a:spcBef>
                <a:spcAft>
                  <a:spcPts val="0"/>
                </a:spcAft>
                <a:buClr>
                  <a:schemeClr val="lt1"/>
                </a:buClr>
                <a:buSzPts val="3900"/>
                <a:buFont typeface="Calibri"/>
                <a:buNone/>
              </a:pPr>
              <a:r>
                <a:rPr b="0" i="0" lang="es-MX" sz="3900" u="none" cap="none" strike="noStrike">
                  <a:solidFill>
                    <a:schemeClr val="lt1"/>
                  </a:solidFill>
                  <a:latin typeface="Calibri"/>
                  <a:ea typeface="Calibri"/>
                  <a:cs typeface="Calibri"/>
                  <a:sym typeface="Calibri"/>
                </a:rPr>
                <a:t>Literatura</a:t>
              </a:r>
              <a:endParaRPr b="0" i="0" sz="1400" u="none" cap="none" strike="noStrike">
                <a:solidFill>
                  <a:srgbClr val="000000"/>
                </a:solidFill>
                <a:latin typeface="Arial"/>
                <a:ea typeface="Arial"/>
                <a:cs typeface="Arial"/>
                <a:sym typeface="Arial"/>
              </a:endParaRPr>
            </a:p>
          </p:txBody>
        </p:sp>
        <p:sp>
          <p:nvSpPr>
            <p:cNvPr id="241" name="Google Shape;241;p12"/>
            <p:cNvSpPr/>
            <p:nvPr/>
          </p:nvSpPr>
          <p:spPr>
            <a:xfrm>
              <a:off x="5856776" y="261080"/>
              <a:ext cx="1448995" cy="1448995"/>
            </a:xfrm>
            <a:prstGeom prst="ellipse">
              <a:avLst/>
            </a:prstGeom>
            <a:blipFill rotWithShape="1">
              <a:blip r:embed="rId5">
                <a:alphaModFix/>
              </a:blip>
              <a:stretch>
                <a:fillRect b="0" l="-24995" r="-24994"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12"/>
            <p:cNvSpPr/>
            <p:nvPr/>
          </p:nvSpPr>
          <p:spPr>
            <a:xfrm>
              <a:off x="7943295" y="0"/>
              <a:ext cx="2569852" cy="4351338"/>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12"/>
            <p:cNvSpPr txBox="1"/>
            <p:nvPr/>
          </p:nvSpPr>
          <p:spPr>
            <a:xfrm>
              <a:off x="7943295" y="1740535"/>
              <a:ext cx="2569852" cy="1740535"/>
            </a:xfrm>
            <a:prstGeom prst="rect">
              <a:avLst/>
            </a:prstGeom>
            <a:noFill/>
            <a:ln>
              <a:noFill/>
            </a:ln>
          </p:spPr>
          <p:txBody>
            <a:bodyPr anchorCtr="0" anchor="ctr" bIns="277350" lIns="277350" spcFirstLastPara="1" rIns="277350" wrap="square" tIns="277350">
              <a:noAutofit/>
            </a:bodyPr>
            <a:lstStyle/>
            <a:p>
              <a:pPr indent="0" lvl="0" marL="0" marR="0" rtl="0" algn="ctr">
                <a:lnSpc>
                  <a:spcPct val="90000"/>
                </a:lnSpc>
                <a:spcBef>
                  <a:spcPts val="0"/>
                </a:spcBef>
                <a:spcAft>
                  <a:spcPts val="0"/>
                </a:spcAft>
                <a:buClr>
                  <a:schemeClr val="lt1"/>
                </a:buClr>
                <a:buSzPts val="3900"/>
                <a:buFont typeface="Calibri"/>
                <a:buNone/>
              </a:pPr>
              <a:r>
                <a:rPr b="0" i="0" lang="es-MX" sz="3900" u="none" cap="none" strike="noStrike">
                  <a:solidFill>
                    <a:schemeClr val="lt1"/>
                  </a:solidFill>
                  <a:latin typeface="Calibri"/>
                  <a:ea typeface="Calibri"/>
                  <a:cs typeface="Calibri"/>
                  <a:sym typeface="Calibri"/>
                </a:rPr>
                <a:t>Psicología</a:t>
              </a:r>
              <a:endParaRPr b="0" i="0" sz="1400" u="none" cap="none" strike="noStrike">
                <a:solidFill>
                  <a:srgbClr val="000000"/>
                </a:solidFill>
                <a:latin typeface="Arial"/>
                <a:ea typeface="Arial"/>
                <a:cs typeface="Arial"/>
                <a:sym typeface="Arial"/>
              </a:endParaRPr>
            </a:p>
          </p:txBody>
        </p:sp>
        <p:sp>
          <p:nvSpPr>
            <p:cNvPr id="244" name="Google Shape;244;p12"/>
            <p:cNvSpPr/>
            <p:nvPr/>
          </p:nvSpPr>
          <p:spPr>
            <a:xfrm>
              <a:off x="8503724" y="261080"/>
              <a:ext cx="1448995" cy="1448995"/>
            </a:xfrm>
            <a:prstGeom prst="ellipse">
              <a:avLst/>
            </a:prstGeom>
            <a:blipFill rotWithShape="1">
              <a:blip r:embed="rId6">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12"/>
            <p:cNvSpPr/>
            <p:nvPr/>
          </p:nvSpPr>
          <p:spPr>
            <a:xfrm>
              <a:off x="420623" y="3481070"/>
              <a:ext cx="9674352" cy="652700"/>
            </a:xfrm>
            <a:prstGeom prst="leftRightArrow">
              <a:avLst>
                <a:gd fmla="val 50000" name="adj1"/>
                <a:gd fmla="val 50000" name="adj2"/>
              </a:avLst>
            </a:prstGeom>
            <a:solidFill>
              <a:srgbClr val="ABBAD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11e86a8e5c1_0_160"/>
          <p:cNvSpPr txBox="1"/>
          <p:nvPr>
            <p:ph type="title"/>
          </p:nvPr>
        </p:nvSpPr>
        <p:spPr>
          <a:xfrm>
            <a:off x="838199" y="-1494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s-MX"/>
              <a:t>Objetivos por asignatura</a:t>
            </a:r>
            <a:endParaRPr/>
          </a:p>
        </p:txBody>
      </p:sp>
      <p:graphicFrame>
        <p:nvGraphicFramePr>
          <p:cNvPr id="251" name="Google Shape;251;g11e86a8e5c1_0_160"/>
          <p:cNvGraphicFramePr/>
          <p:nvPr/>
        </p:nvGraphicFramePr>
        <p:xfrm>
          <a:off x="838199" y="1176269"/>
          <a:ext cx="3000000" cy="3000000"/>
        </p:xfrm>
        <a:graphic>
          <a:graphicData uri="http://schemas.openxmlformats.org/drawingml/2006/table">
            <a:tbl>
              <a:tblPr bandRow="1" firstRow="1">
                <a:noFill/>
                <a:tableStyleId>{A56D7E27-FEB6-4AF8-8C50-FB409F4B10F9}</a:tableStyleId>
              </a:tblPr>
              <a:tblGrid>
                <a:gridCol w="5257800"/>
                <a:gridCol w="5257800"/>
              </a:tblGrid>
              <a:tr h="440750">
                <a:tc>
                  <a:txBody>
                    <a:bodyPr/>
                    <a:lstStyle/>
                    <a:p>
                      <a:pPr indent="0" lvl="0" marL="0" marR="0" rtl="0" algn="ctr">
                        <a:lnSpc>
                          <a:spcPct val="100000"/>
                        </a:lnSpc>
                        <a:spcBef>
                          <a:spcPts val="0"/>
                        </a:spcBef>
                        <a:spcAft>
                          <a:spcPts val="0"/>
                        </a:spcAft>
                        <a:buClr>
                          <a:srgbClr val="000000"/>
                        </a:buClr>
                        <a:buSzPts val="1800"/>
                        <a:buFont typeface="Arial"/>
                        <a:buNone/>
                      </a:pPr>
                      <a:r>
                        <a:rPr lang="es-MX" sz="1800" u="none" cap="none" strike="noStrike"/>
                        <a:t>Asignatura que interviene</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lang="es-MX" sz="1600" u="none" cap="none" strike="noStrike"/>
                        <a:t>Propósito</a:t>
                      </a:r>
                      <a:endParaRPr sz="1400" u="none" cap="none" strike="noStrike"/>
                    </a:p>
                  </a:txBody>
                  <a:tcPr marT="45725" marB="45725" marR="91450" marL="91450"/>
                </a:tc>
              </a:tr>
              <a:tr h="1059650">
                <a:tc>
                  <a:txBody>
                    <a:bodyPr/>
                    <a:lstStyle/>
                    <a:p>
                      <a:pPr indent="0" lvl="0" marL="0" marR="0" rtl="0" algn="ctr">
                        <a:lnSpc>
                          <a:spcPct val="100000"/>
                        </a:lnSpc>
                        <a:spcBef>
                          <a:spcPts val="0"/>
                        </a:spcBef>
                        <a:spcAft>
                          <a:spcPts val="0"/>
                        </a:spcAft>
                        <a:buClr>
                          <a:srgbClr val="000000"/>
                        </a:buClr>
                        <a:buSzPts val="1800"/>
                        <a:buFont typeface="Arial"/>
                        <a:buNone/>
                      </a:pPr>
                      <a:r>
                        <a:rPr lang="es-MX" sz="1800" u="none" cap="none" strike="noStrike"/>
                        <a:t>Biología</a:t>
                      </a:r>
                      <a:endParaRPr sz="1400" u="none" cap="none" strike="noStrike"/>
                    </a:p>
                  </a:txBody>
                  <a:tcPr marT="45725" marB="45725" marR="91450" marL="91450"/>
                </a:tc>
                <a:tc>
                  <a:txBody>
                    <a:bodyPr/>
                    <a:lstStyle/>
                    <a:p>
                      <a:pPr indent="-330200" lvl="0" marL="457200" marR="0" rtl="0" algn="just">
                        <a:lnSpc>
                          <a:spcPct val="100000"/>
                        </a:lnSpc>
                        <a:spcBef>
                          <a:spcPts val="0"/>
                        </a:spcBef>
                        <a:spcAft>
                          <a:spcPts val="0"/>
                        </a:spcAft>
                        <a:buClr>
                          <a:srgbClr val="000000"/>
                        </a:buClr>
                        <a:buSzPts val="1600"/>
                        <a:buFont typeface="Arial"/>
                        <a:buChar char="●"/>
                      </a:pPr>
                      <a:r>
                        <a:rPr lang="es-MX" sz="1600" u="none" cap="none" strike="noStrike"/>
                        <a:t>Reconocer la importancia y valor de la biotecnología no moderna en la actualidad.</a:t>
                      </a:r>
                      <a:endParaRPr sz="1600" u="none" cap="none" strike="noStrike"/>
                    </a:p>
                    <a:p>
                      <a:pPr indent="-330200" lvl="0" marL="457200" marR="0" rtl="0" algn="just">
                        <a:lnSpc>
                          <a:spcPct val="100000"/>
                        </a:lnSpc>
                        <a:spcBef>
                          <a:spcPts val="0"/>
                        </a:spcBef>
                        <a:spcAft>
                          <a:spcPts val="0"/>
                        </a:spcAft>
                        <a:buClr>
                          <a:srgbClr val="000000"/>
                        </a:buClr>
                        <a:buSzPts val="1600"/>
                        <a:buFont typeface="Arial"/>
                        <a:buChar char="●"/>
                      </a:pPr>
                      <a:r>
                        <a:rPr lang="es-MX" sz="1600" u="none" cap="none" strike="noStrike"/>
                        <a:t>Identificar alguna de las técnicas verdes con impacto social ambiental y económico de fácil aplicación.</a:t>
                      </a:r>
                      <a:endParaRPr sz="1600" u="none" cap="none" strike="noStrike"/>
                    </a:p>
                  </a:txBody>
                  <a:tcPr marT="45725" marB="45725" marR="91450" marL="91450"/>
                </a:tc>
              </a:tr>
              <a:tr h="978100">
                <a:tc>
                  <a:txBody>
                    <a:bodyPr/>
                    <a:lstStyle/>
                    <a:p>
                      <a:pPr indent="0" lvl="0" marL="0" marR="0" rtl="0" algn="ctr">
                        <a:lnSpc>
                          <a:spcPct val="100000"/>
                        </a:lnSpc>
                        <a:spcBef>
                          <a:spcPts val="0"/>
                        </a:spcBef>
                        <a:spcAft>
                          <a:spcPts val="0"/>
                        </a:spcAft>
                        <a:buClr>
                          <a:srgbClr val="000000"/>
                        </a:buClr>
                        <a:buSzPts val="1800"/>
                        <a:buFont typeface="Arial"/>
                        <a:buNone/>
                      </a:pPr>
                      <a:r>
                        <a:rPr lang="es-MX" sz="1800" u="none" cap="none" strike="noStrike"/>
                        <a:t>Derecho</a:t>
                      </a:r>
                      <a:endParaRPr sz="1400" u="none" cap="none" strike="noStrike"/>
                    </a:p>
                  </a:txBody>
                  <a:tcPr marT="45725" marB="45725" marR="91450" marL="91450"/>
                </a:tc>
                <a:tc>
                  <a:txBody>
                    <a:bodyPr/>
                    <a:lstStyle/>
                    <a:p>
                      <a:pPr indent="-317500" lvl="0" marL="457200" marR="0" rtl="0" algn="just">
                        <a:lnSpc>
                          <a:spcPct val="100000"/>
                        </a:lnSpc>
                        <a:spcBef>
                          <a:spcPts val="0"/>
                        </a:spcBef>
                        <a:spcAft>
                          <a:spcPts val="0"/>
                        </a:spcAft>
                        <a:buClr>
                          <a:srgbClr val="000000"/>
                        </a:buClr>
                        <a:buSzPts val="1400"/>
                        <a:buFont typeface="Arial"/>
                        <a:buChar char="●"/>
                      </a:pPr>
                      <a:r>
                        <a:rPr lang="es-MX" sz="1400" u="none" cap="none" strike="noStrike"/>
                        <a:t>Identificar al derecho como un instrumento integrativo con la finalidad de solucionar conflictos sociales de trascendencia ambiental</a:t>
                      </a:r>
                      <a:endParaRPr sz="1400" u="none" cap="none" strike="noStrike"/>
                    </a:p>
                    <a:p>
                      <a:pPr indent="-317500" lvl="0" marL="457200" marR="0" rtl="0" algn="just">
                        <a:lnSpc>
                          <a:spcPct val="100000"/>
                        </a:lnSpc>
                        <a:spcBef>
                          <a:spcPts val="0"/>
                        </a:spcBef>
                        <a:spcAft>
                          <a:spcPts val="0"/>
                        </a:spcAft>
                        <a:buClr>
                          <a:srgbClr val="000000"/>
                        </a:buClr>
                        <a:buSzPts val="1400"/>
                        <a:buFont typeface="Arial"/>
                        <a:buChar char="●"/>
                      </a:pPr>
                      <a:r>
                        <a:rPr lang="es-MX" sz="1400" u="none" cap="none" strike="noStrike"/>
                        <a:t>Reconocer los artículos 4° y °27 de la constitución política de los estados unidos mexicanos como el eje rector del derecho ambiental.</a:t>
                      </a:r>
                      <a:endParaRPr sz="1400" u="none" cap="none" strike="noStrike"/>
                    </a:p>
                  </a:txBody>
                  <a:tcPr marT="45725" marB="45725" marR="91450" marL="91450"/>
                </a:tc>
              </a:tr>
              <a:tr h="978100">
                <a:tc>
                  <a:txBody>
                    <a:bodyPr/>
                    <a:lstStyle/>
                    <a:p>
                      <a:pPr indent="0" lvl="0" marL="0" marR="0" rtl="0" algn="ctr">
                        <a:lnSpc>
                          <a:spcPct val="100000"/>
                        </a:lnSpc>
                        <a:spcBef>
                          <a:spcPts val="0"/>
                        </a:spcBef>
                        <a:spcAft>
                          <a:spcPts val="0"/>
                        </a:spcAft>
                        <a:buClr>
                          <a:srgbClr val="000000"/>
                        </a:buClr>
                        <a:buSzPts val="1800"/>
                        <a:buFont typeface="Arial"/>
                        <a:buNone/>
                      </a:pPr>
                      <a:r>
                        <a:rPr lang="es-MX" sz="1800" u="none" cap="none" strike="noStrike"/>
                        <a:t>Literatura</a:t>
                      </a:r>
                      <a:endParaRPr sz="1400" u="none" cap="none" strike="noStrike"/>
                    </a:p>
                  </a:txBody>
                  <a:tcPr marT="45725" marB="45725" marR="91450" marL="91450"/>
                </a:tc>
                <a:tc>
                  <a:txBody>
                    <a:bodyPr/>
                    <a:lstStyle/>
                    <a:p>
                      <a:pPr indent="-317500" lvl="0" marL="457200" marR="0" rtl="0" algn="just">
                        <a:lnSpc>
                          <a:spcPct val="100000"/>
                        </a:lnSpc>
                        <a:spcBef>
                          <a:spcPts val="0"/>
                        </a:spcBef>
                        <a:spcAft>
                          <a:spcPts val="0"/>
                        </a:spcAft>
                        <a:buClr>
                          <a:srgbClr val="000000"/>
                        </a:buClr>
                        <a:buSzPts val="1400"/>
                        <a:buFont typeface="Arial"/>
                        <a:buChar char="●"/>
                      </a:pPr>
                      <a:r>
                        <a:rPr lang="es-MX" sz="1400" u="none" cap="none" strike="noStrike"/>
                        <a:t>Describir la importancia de la naturaleza en equilibrio  como la fuente principal de inspiración para el hombre y para su productividad</a:t>
                      </a:r>
                      <a:endParaRPr sz="1400" u="none" cap="none" strike="noStrike"/>
                    </a:p>
                    <a:p>
                      <a:pPr indent="-317500" lvl="0" marL="457200" marR="0" rtl="0" algn="just">
                        <a:lnSpc>
                          <a:spcPct val="100000"/>
                        </a:lnSpc>
                        <a:spcBef>
                          <a:spcPts val="0"/>
                        </a:spcBef>
                        <a:spcAft>
                          <a:spcPts val="0"/>
                        </a:spcAft>
                        <a:buClr>
                          <a:srgbClr val="000000"/>
                        </a:buClr>
                        <a:buSzPts val="1400"/>
                        <a:buFont typeface="Arial"/>
                        <a:buChar char="●"/>
                      </a:pPr>
                      <a:r>
                        <a:rPr lang="es-MX" sz="1400" u="none" cap="none" strike="noStrike"/>
                        <a:t>Identificar la naturaleza como el vínculo de conexión entre el arte y el hombre.</a:t>
                      </a:r>
                      <a:endParaRPr sz="1400" u="none" cap="none" strike="noStrike"/>
                    </a:p>
                  </a:txBody>
                  <a:tcPr marT="45725" marB="45725" marR="91450" marL="91450"/>
                </a:tc>
              </a:tr>
              <a:tr h="440750">
                <a:tc>
                  <a:txBody>
                    <a:bodyPr/>
                    <a:lstStyle/>
                    <a:p>
                      <a:pPr indent="0" lvl="0" marL="0" marR="0" rtl="0" algn="ctr">
                        <a:lnSpc>
                          <a:spcPct val="100000"/>
                        </a:lnSpc>
                        <a:spcBef>
                          <a:spcPts val="0"/>
                        </a:spcBef>
                        <a:spcAft>
                          <a:spcPts val="0"/>
                        </a:spcAft>
                        <a:buClr>
                          <a:srgbClr val="000000"/>
                        </a:buClr>
                        <a:buSzPts val="1800"/>
                        <a:buFont typeface="Arial"/>
                        <a:buNone/>
                      </a:pPr>
                      <a:r>
                        <a:rPr lang="es-MX" sz="1800" u="none" cap="none" strike="noStrike"/>
                        <a:t>Psicología</a:t>
                      </a:r>
                      <a:endParaRPr sz="1800" u="none" cap="none" strike="noStrike"/>
                    </a:p>
                  </a:txBody>
                  <a:tcPr marT="45725" marB="45725" marR="91450" marL="91450"/>
                </a:tc>
                <a:tc>
                  <a:txBody>
                    <a:bodyPr/>
                    <a:lstStyle/>
                    <a:p>
                      <a:pPr indent="-330200" lvl="0" marL="457200" marR="0" rtl="0" algn="just">
                        <a:lnSpc>
                          <a:spcPct val="100000"/>
                        </a:lnSpc>
                        <a:spcBef>
                          <a:spcPts val="0"/>
                        </a:spcBef>
                        <a:spcAft>
                          <a:spcPts val="0"/>
                        </a:spcAft>
                        <a:buClr>
                          <a:srgbClr val="000000"/>
                        </a:buClr>
                        <a:buSzPts val="1600"/>
                        <a:buFont typeface="Arial"/>
                        <a:buChar char="●"/>
                      </a:pPr>
                      <a:r>
                        <a:rPr lang="es-MX" sz="1600" u="none" cap="none" strike="noStrike"/>
                        <a:t>Reconocer la importancia de un ambiente sano y digno para el desarrollo cognitivo y mental idóneo para los humanos.</a:t>
                      </a:r>
                      <a:endParaRPr sz="1600" u="none" cap="none" strike="noStrike"/>
                    </a:p>
                    <a:p>
                      <a:pPr indent="-330200" lvl="0" marL="457200" marR="0" rtl="0" algn="just">
                        <a:lnSpc>
                          <a:spcPct val="100000"/>
                        </a:lnSpc>
                        <a:spcBef>
                          <a:spcPts val="0"/>
                        </a:spcBef>
                        <a:spcAft>
                          <a:spcPts val="0"/>
                        </a:spcAft>
                        <a:buClr>
                          <a:srgbClr val="000000"/>
                        </a:buClr>
                        <a:buSzPts val="1600"/>
                        <a:buFont typeface="Arial"/>
                        <a:buChar char="●"/>
                      </a:pPr>
                      <a:r>
                        <a:rPr lang="es-MX" sz="1600" u="none" cap="none" strike="noStrike"/>
                        <a:t>Identificar algunas enfermedades neuronales derivadas de un ambiente impactado negativamente.</a:t>
                      </a:r>
                      <a:endParaRPr sz="1600" u="none" cap="none" strike="noStrike"/>
                    </a:p>
                  </a:txBody>
                  <a:tcPr marT="45725" marB="45725" marR="91450" marL="91450"/>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120445d0d12_0_0"/>
          <p:cNvSpPr/>
          <p:nvPr/>
        </p:nvSpPr>
        <p:spPr>
          <a:xfrm>
            <a:off x="2834350" y="1922100"/>
            <a:ext cx="2471100" cy="1181700"/>
          </a:xfrm>
          <a:prstGeom prst="roundRect">
            <a:avLst>
              <a:gd fmla="val 16667" name="adj"/>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es-MX" sz="2100" u="none" cap="none" strike="noStrike">
                <a:solidFill>
                  <a:srgbClr val="000000"/>
                </a:solidFill>
                <a:latin typeface="Arial"/>
                <a:ea typeface="Arial"/>
                <a:cs typeface="Arial"/>
                <a:sym typeface="Arial"/>
              </a:rPr>
              <a:t>DERECHO</a:t>
            </a:r>
            <a:endParaRPr b="1" i="0" sz="2100" u="none" cap="none" strike="noStrike">
              <a:solidFill>
                <a:srgbClr val="000000"/>
              </a:solidFill>
              <a:latin typeface="Arial"/>
              <a:ea typeface="Arial"/>
              <a:cs typeface="Arial"/>
              <a:sym typeface="Arial"/>
            </a:endParaRPr>
          </a:p>
        </p:txBody>
      </p:sp>
      <p:sp>
        <p:nvSpPr>
          <p:cNvPr id="257" name="Google Shape;257;g120445d0d12_0_0"/>
          <p:cNvSpPr/>
          <p:nvPr/>
        </p:nvSpPr>
        <p:spPr>
          <a:xfrm>
            <a:off x="6370950" y="1546075"/>
            <a:ext cx="2471100" cy="1181700"/>
          </a:xfrm>
          <a:prstGeom prst="roundRect">
            <a:avLst>
              <a:gd fmla="val 16667" name="adj"/>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b="1" i="0" lang="es-MX" sz="2100" u="none" cap="none" strike="noStrike">
                <a:solidFill>
                  <a:srgbClr val="000000"/>
                </a:solidFill>
                <a:latin typeface="Arial"/>
                <a:ea typeface="Arial"/>
                <a:cs typeface="Arial"/>
                <a:sym typeface="Arial"/>
              </a:rPr>
              <a:t>BIOLOGÍA</a:t>
            </a:r>
            <a:endParaRPr b="1" i="0" sz="2100" u="none" cap="none" strike="noStrike">
              <a:solidFill>
                <a:srgbClr val="000000"/>
              </a:solidFill>
              <a:latin typeface="Arial"/>
              <a:ea typeface="Arial"/>
              <a:cs typeface="Arial"/>
              <a:sym typeface="Arial"/>
            </a:endParaRPr>
          </a:p>
        </p:txBody>
      </p:sp>
      <p:sp>
        <p:nvSpPr>
          <p:cNvPr id="258" name="Google Shape;258;g120445d0d12_0_0"/>
          <p:cNvSpPr/>
          <p:nvPr/>
        </p:nvSpPr>
        <p:spPr>
          <a:xfrm>
            <a:off x="6101125" y="3354925"/>
            <a:ext cx="2471100" cy="1181700"/>
          </a:xfrm>
          <a:prstGeom prst="roundRect">
            <a:avLst>
              <a:gd fmla="val 1666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b="1" i="0" lang="es-MX" sz="2100" u="none" cap="none" strike="noStrike">
                <a:solidFill>
                  <a:srgbClr val="000000"/>
                </a:solidFill>
                <a:latin typeface="Arial"/>
                <a:ea typeface="Arial"/>
                <a:cs typeface="Arial"/>
                <a:sym typeface="Arial"/>
              </a:rPr>
              <a:t>PSICOLOGÍA</a:t>
            </a:r>
            <a:endParaRPr b="1" i="0" sz="2100" u="none" cap="none" strike="noStrike">
              <a:solidFill>
                <a:srgbClr val="000000"/>
              </a:solidFill>
              <a:latin typeface="Arial"/>
              <a:ea typeface="Arial"/>
              <a:cs typeface="Arial"/>
              <a:sym typeface="Arial"/>
            </a:endParaRPr>
          </a:p>
        </p:txBody>
      </p:sp>
      <p:sp>
        <p:nvSpPr>
          <p:cNvPr id="259" name="Google Shape;259;g120445d0d12_0_0"/>
          <p:cNvSpPr/>
          <p:nvPr/>
        </p:nvSpPr>
        <p:spPr>
          <a:xfrm>
            <a:off x="2664800" y="3686450"/>
            <a:ext cx="2471100" cy="1181700"/>
          </a:xfrm>
          <a:prstGeom prst="roundRect">
            <a:avLst>
              <a:gd fmla="val 16667" name="adj"/>
            </a:avLst>
          </a:prstGeom>
          <a:solidFill>
            <a:srgbClr val="6FA8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b="1" i="0" lang="es-MX" sz="2100" u="none" cap="none" strike="noStrike">
                <a:solidFill>
                  <a:srgbClr val="000000"/>
                </a:solidFill>
                <a:latin typeface="Arial"/>
                <a:ea typeface="Arial"/>
                <a:cs typeface="Arial"/>
                <a:sym typeface="Arial"/>
              </a:rPr>
              <a:t>LITERATURA</a:t>
            </a:r>
            <a:endParaRPr b="1" i="0" sz="2100" u="none" cap="none" strike="noStrike">
              <a:solidFill>
                <a:srgbClr val="000000"/>
              </a:solidFill>
              <a:latin typeface="Arial"/>
              <a:ea typeface="Arial"/>
              <a:cs typeface="Arial"/>
              <a:sym typeface="Arial"/>
            </a:endParaRPr>
          </a:p>
        </p:txBody>
      </p:sp>
      <p:cxnSp>
        <p:nvCxnSpPr>
          <p:cNvPr id="260" name="Google Shape;260;g120445d0d12_0_0"/>
          <p:cNvCxnSpPr>
            <a:stCxn id="257" idx="1"/>
            <a:endCxn id="256" idx="3"/>
          </p:cNvCxnSpPr>
          <p:nvPr/>
        </p:nvCxnSpPr>
        <p:spPr>
          <a:xfrm flipH="1">
            <a:off x="5305350" y="2136925"/>
            <a:ext cx="1065600" cy="375900"/>
          </a:xfrm>
          <a:prstGeom prst="bentConnector3">
            <a:avLst>
              <a:gd fmla="val 49995" name="adj1"/>
            </a:avLst>
          </a:prstGeom>
          <a:noFill/>
          <a:ln cap="flat" cmpd="sng" w="9525">
            <a:solidFill>
              <a:schemeClr val="dk2"/>
            </a:solidFill>
            <a:prstDash val="solid"/>
            <a:round/>
            <a:headEnd len="sm" w="sm" type="none"/>
            <a:tailEnd len="sm" w="sm" type="none"/>
          </a:ln>
        </p:spPr>
      </p:cxnSp>
      <p:cxnSp>
        <p:nvCxnSpPr>
          <p:cNvPr id="261" name="Google Shape;261;g120445d0d12_0_0"/>
          <p:cNvCxnSpPr>
            <a:stCxn id="256" idx="2"/>
            <a:endCxn id="259" idx="0"/>
          </p:cNvCxnSpPr>
          <p:nvPr/>
        </p:nvCxnSpPr>
        <p:spPr>
          <a:xfrm rot="5400000">
            <a:off x="3693850" y="3310350"/>
            <a:ext cx="582600" cy="169500"/>
          </a:xfrm>
          <a:prstGeom prst="bentConnector3">
            <a:avLst>
              <a:gd fmla="val 50004" name="adj1"/>
            </a:avLst>
          </a:prstGeom>
          <a:noFill/>
          <a:ln cap="flat" cmpd="sng" w="9525">
            <a:solidFill>
              <a:schemeClr val="dk2"/>
            </a:solidFill>
            <a:prstDash val="solid"/>
            <a:round/>
            <a:headEnd len="sm" w="sm" type="none"/>
            <a:tailEnd len="sm" w="sm" type="none"/>
          </a:ln>
        </p:spPr>
      </p:cxnSp>
      <p:cxnSp>
        <p:nvCxnSpPr>
          <p:cNvPr id="262" name="Google Shape;262;g120445d0d12_0_0"/>
          <p:cNvCxnSpPr>
            <a:stCxn id="257" idx="2"/>
            <a:endCxn id="258" idx="0"/>
          </p:cNvCxnSpPr>
          <p:nvPr/>
        </p:nvCxnSpPr>
        <p:spPr>
          <a:xfrm rot="5400000">
            <a:off x="7158000" y="2906575"/>
            <a:ext cx="627300" cy="269700"/>
          </a:xfrm>
          <a:prstGeom prst="bentConnector3">
            <a:avLst>
              <a:gd fmla="val 49988" name="adj1"/>
            </a:avLst>
          </a:prstGeom>
          <a:noFill/>
          <a:ln cap="flat" cmpd="sng" w="9525">
            <a:solidFill>
              <a:schemeClr val="dk2"/>
            </a:solidFill>
            <a:prstDash val="solid"/>
            <a:round/>
            <a:headEnd len="sm" w="sm" type="none"/>
            <a:tailEnd len="sm" w="sm" type="none"/>
          </a:ln>
        </p:spPr>
      </p:cxnSp>
      <p:cxnSp>
        <p:nvCxnSpPr>
          <p:cNvPr id="263" name="Google Shape;263;g120445d0d12_0_0"/>
          <p:cNvCxnSpPr>
            <a:stCxn id="258" idx="1"/>
            <a:endCxn id="259" idx="3"/>
          </p:cNvCxnSpPr>
          <p:nvPr/>
        </p:nvCxnSpPr>
        <p:spPr>
          <a:xfrm flipH="1">
            <a:off x="5136025" y="3945775"/>
            <a:ext cx="965100" cy="331500"/>
          </a:xfrm>
          <a:prstGeom prst="bentConnector3">
            <a:avLst>
              <a:gd fmla="val 50006" name="adj1"/>
            </a:avLst>
          </a:prstGeom>
          <a:noFill/>
          <a:ln cap="flat" cmpd="sng" w="9525">
            <a:solidFill>
              <a:schemeClr val="dk2"/>
            </a:solidFill>
            <a:prstDash val="solid"/>
            <a:round/>
            <a:headEnd len="sm" w="sm" type="none"/>
            <a:tailEnd len="sm" w="sm" type="none"/>
          </a:ln>
        </p:spPr>
      </p:cxnSp>
      <p:cxnSp>
        <p:nvCxnSpPr>
          <p:cNvPr id="264" name="Google Shape;264;g120445d0d12_0_0"/>
          <p:cNvCxnSpPr/>
          <p:nvPr/>
        </p:nvCxnSpPr>
        <p:spPr>
          <a:xfrm rot="5400000">
            <a:off x="4929400" y="2351900"/>
            <a:ext cx="1593600" cy="1235400"/>
          </a:xfrm>
          <a:prstGeom prst="curvedConnector3">
            <a:avLst>
              <a:gd fmla="val 58427" name="adj1"/>
            </a:avLst>
          </a:prstGeom>
          <a:noFill/>
          <a:ln cap="flat" cmpd="sng" w="9525">
            <a:solidFill>
              <a:schemeClr val="dk2"/>
            </a:solidFill>
            <a:prstDash val="solid"/>
            <a:round/>
            <a:headEnd len="sm" w="sm" type="none"/>
            <a:tailEnd len="sm" w="sm" type="none"/>
          </a:ln>
        </p:spPr>
      </p:cxnSp>
      <p:cxnSp>
        <p:nvCxnSpPr>
          <p:cNvPr id="265" name="Google Shape;265;g120445d0d12_0_0"/>
          <p:cNvCxnSpPr/>
          <p:nvPr/>
        </p:nvCxnSpPr>
        <p:spPr>
          <a:xfrm rot="10800000">
            <a:off x="5175325" y="3103975"/>
            <a:ext cx="849600" cy="841800"/>
          </a:xfrm>
          <a:prstGeom prst="curvedConnector3">
            <a:avLst>
              <a:gd fmla="val 50000" name="adj1"/>
            </a:avLst>
          </a:prstGeom>
          <a:noFill/>
          <a:ln cap="flat" cmpd="sng" w="9525">
            <a:solidFill>
              <a:schemeClr val="dk2"/>
            </a:solidFill>
            <a:prstDash val="solid"/>
            <a:round/>
            <a:headEnd len="sm" w="sm" type="none"/>
            <a:tailEnd len="sm" w="sm" type="none"/>
          </a:ln>
        </p:spPr>
      </p:cxnSp>
      <p:sp>
        <p:nvSpPr>
          <p:cNvPr id="266" name="Google Shape;266;g120445d0d12_0_0"/>
          <p:cNvSpPr txBox="1"/>
          <p:nvPr/>
        </p:nvSpPr>
        <p:spPr>
          <a:xfrm>
            <a:off x="9101950" y="90475"/>
            <a:ext cx="2975100" cy="1455600"/>
          </a:xfrm>
          <a:prstGeom prst="rect">
            <a:avLst/>
          </a:prstGeom>
          <a:noFill/>
          <a:ln cap="flat" cmpd="sng" w="9525">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1200"/>
              <a:buFont typeface="Calibri"/>
              <a:buNone/>
            </a:pPr>
            <a:r>
              <a:rPr b="1" i="0" lang="es-MX" sz="1200" u="none" cap="none" strike="noStrike">
                <a:solidFill>
                  <a:srgbClr val="000000"/>
                </a:solidFill>
                <a:latin typeface="Calibri"/>
                <a:ea typeface="Calibri"/>
                <a:cs typeface="Calibri"/>
                <a:sym typeface="Calibri"/>
              </a:rPr>
              <a:t>Unidad 3.  Biotecnología para un mundo sustentable</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1200"/>
              <a:buFont typeface="Calibri"/>
              <a:buNone/>
            </a:pPr>
            <a:r>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1200"/>
              <a:buFont typeface="Calibri"/>
              <a:buNone/>
            </a:pPr>
            <a:r>
              <a:rPr b="1" i="0" lang="es-MX" sz="1200" u="none" cap="none" strike="noStrike">
                <a:solidFill>
                  <a:srgbClr val="000000"/>
                </a:solidFill>
                <a:latin typeface="Calibri"/>
                <a:ea typeface="Calibri"/>
                <a:cs typeface="Calibri"/>
                <a:sym typeface="Calibri"/>
              </a:rPr>
              <a:t>3.6</a:t>
            </a:r>
            <a:r>
              <a:rPr b="0" i="0" lang="es-MX" sz="1200" u="none" cap="none" strike="noStrike">
                <a:solidFill>
                  <a:srgbClr val="000000"/>
                </a:solidFill>
                <a:latin typeface="Calibri"/>
                <a:ea typeface="Calibri"/>
                <a:cs typeface="Calibri"/>
                <a:sym typeface="Calibri"/>
              </a:rPr>
              <a:t>. </a:t>
            </a:r>
            <a:r>
              <a:rPr b="1" i="0" lang="es-MX" sz="1200" u="sng" cap="none" strike="noStrike">
                <a:solidFill>
                  <a:srgbClr val="FF0000"/>
                </a:solidFill>
                <a:latin typeface="Calibri"/>
                <a:ea typeface="Calibri"/>
                <a:cs typeface="Calibri"/>
                <a:sym typeface="Calibri"/>
              </a:rPr>
              <a:t>Biotecnología proambiental:</a:t>
            </a:r>
            <a:endParaRPr b="1"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FF0000"/>
              </a:buClr>
              <a:buSzPts val="1200"/>
              <a:buFont typeface="Calibri"/>
              <a:buNone/>
            </a:pPr>
            <a:r>
              <a:rPr b="1" i="1" lang="es-MX" sz="1200" u="sng" cap="none" strike="noStrike">
                <a:solidFill>
                  <a:srgbClr val="FF0000"/>
                </a:solidFill>
                <a:latin typeface="Calibri"/>
                <a:ea typeface="Calibri"/>
                <a:cs typeface="Calibri"/>
                <a:sym typeface="Calibri"/>
              </a:rPr>
              <a:t>c) técnicas verdes.</a:t>
            </a:r>
            <a:endParaRPr b="1" i="0" sz="1200" u="sng" cap="none" strike="noStrike">
              <a:solidFill>
                <a:srgbClr val="FF0000"/>
              </a:solidFill>
              <a:latin typeface="Calibri"/>
              <a:ea typeface="Calibri"/>
              <a:cs typeface="Calibri"/>
              <a:sym typeface="Calibri"/>
            </a:endParaRPr>
          </a:p>
        </p:txBody>
      </p:sp>
      <p:sp>
        <p:nvSpPr>
          <p:cNvPr id="267" name="Google Shape;267;g120445d0d12_0_0"/>
          <p:cNvSpPr txBox="1"/>
          <p:nvPr/>
        </p:nvSpPr>
        <p:spPr>
          <a:xfrm>
            <a:off x="9006700" y="3686450"/>
            <a:ext cx="2975100" cy="1455600"/>
          </a:xfrm>
          <a:prstGeom prst="rect">
            <a:avLst/>
          </a:prstGeom>
          <a:noFill/>
          <a:ln cap="flat" cmpd="sng" w="9525">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200"/>
              <a:buFont typeface="Calibri"/>
              <a:buNone/>
            </a:pPr>
            <a:r>
              <a:rPr b="1" i="0" lang="es-MX" sz="1200" u="none" cap="none" strike="noStrike">
                <a:solidFill>
                  <a:schemeClr val="dk1"/>
                </a:solidFill>
                <a:latin typeface="Calibri"/>
                <a:ea typeface="Calibri"/>
                <a:cs typeface="Calibri"/>
                <a:sym typeface="Calibri"/>
              </a:rPr>
              <a:t>Unidad 2.  Una mirada a la Psicología de las neurociencias</a:t>
            </a:r>
            <a:endParaRPr b="0" i="0" sz="14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200"/>
              <a:buFont typeface="Calibri"/>
              <a:buNone/>
            </a:pPr>
            <a:r>
              <a:t/>
            </a:r>
            <a:endParaRPr b="0" i="0" sz="14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rgbClr val="FF0000"/>
              </a:buClr>
              <a:buSzPts val="1200"/>
              <a:buFont typeface="Calibri"/>
              <a:buNone/>
            </a:pPr>
            <a:r>
              <a:rPr b="1" i="0" lang="es-MX" sz="1200" u="none" cap="none" strike="noStrike">
                <a:solidFill>
                  <a:schemeClr val="dk1"/>
                </a:solidFill>
                <a:latin typeface="Calibri"/>
                <a:ea typeface="Calibri"/>
                <a:cs typeface="Calibri"/>
                <a:sym typeface="Calibri"/>
              </a:rPr>
              <a:t>2.1. </a:t>
            </a:r>
            <a:r>
              <a:rPr b="1" i="0" lang="es-MX" sz="1200" u="none" cap="none" strike="noStrike">
                <a:solidFill>
                  <a:srgbClr val="FF0000"/>
                </a:solidFill>
                <a:latin typeface="Calibri"/>
                <a:ea typeface="Calibri"/>
                <a:cs typeface="Calibri"/>
                <a:sym typeface="Calibri"/>
              </a:rPr>
              <a:t>Evolución y desarrollo de los procesos mentales superiores:</a:t>
            </a:r>
            <a:endParaRPr b="1" i="0" sz="1200" u="none" cap="none" strike="noStrike">
              <a:solidFill>
                <a:srgbClr val="FF0000"/>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100"/>
              <a:buFont typeface="Arial"/>
              <a:buNone/>
            </a:pPr>
            <a:r>
              <a:rPr b="1" i="0" lang="es-MX" sz="1200" u="none" cap="none" strike="noStrike">
                <a:solidFill>
                  <a:srgbClr val="FF0000"/>
                </a:solidFill>
                <a:latin typeface="Calibri"/>
                <a:ea typeface="Calibri"/>
                <a:cs typeface="Calibri"/>
                <a:sym typeface="Calibri"/>
              </a:rPr>
              <a:t>c) factores que influyen en el desarrollo normalizado del sistema nervioso </a:t>
            </a:r>
            <a:endParaRPr b="1" i="0" sz="1200" u="none" cap="none" strike="noStrike">
              <a:solidFill>
                <a:srgbClr val="FF0000"/>
              </a:solidFill>
              <a:latin typeface="Calibri"/>
              <a:ea typeface="Calibri"/>
              <a:cs typeface="Calibri"/>
              <a:sym typeface="Calibri"/>
            </a:endParaRPr>
          </a:p>
        </p:txBody>
      </p:sp>
      <p:sp>
        <p:nvSpPr>
          <p:cNvPr id="268" name="Google Shape;268;g120445d0d12_0_0"/>
          <p:cNvSpPr txBox="1"/>
          <p:nvPr/>
        </p:nvSpPr>
        <p:spPr>
          <a:xfrm>
            <a:off x="215250" y="263900"/>
            <a:ext cx="2975100" cy="1455600"/>
          </a:xfrm>
          <a:prstGeom prst="rect">
            <a:avLst/>
          </a:prstGeom>
          <a:noFill/>
          <a:ln cap="flat" cmpd="sng" w="9525">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1200"/>
              <a:buFont typeface="Calibri"/>
              <a:buNone/>
            </a:pPr>
            <a:r>
              <a:rPr b="1" i="0" lang="es-MX" sz="1200" u="none" cap="none" strike="noStrike">
                <a:solidFill>
                  <a:srgbClr val="000000"/>
                </a:solidFill>
                <a:latin typeface="Calibri"/>
                <a:ea typeface="Calibri"/>
                <a:cs typeface="Calibri"/>
                <a:sym typeface="Calibri"/>
              </a:rPr>
              <a:t>Unidad 3.  El derecho protector tutelar y reivindicador</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1200"/>
              <a:buFont typeface="Calibri"/>
              <a:buNone/>
            </a:pPr>
            <a:r>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1200"/>
              <a:buFont typeface="Calibri"/>
              <a:buNone/>
            </a:pPr>
            <a:r>
              <a:rPr b="1" i="0" lang="es-MX" sz="1200" u="none" cap="none" strike="noStrike">
                <a:solidFill>
                  <a:srgbClr val="000000"/>
                </a:solidFill>
                <a:latin typeface="Calibri"/>
                <a:ea typeface="Calibri"/>
                <a:cs typeface="Calibri"/>
                <a:sym typeface="Calibri"/>
              </a:rPr>
              <a:t>3.6</a:t>
            </a:r>
            <a:r>
              <a:rPr b="0" i="0" lang="es-MX" sz="1200" u="none" cap="none" strike="noStrike">
                <a:solidFill>
                  <a:srgbClr val="000000"/>
                </a:solidFill>
                <a:latin typeface="Calibri"/>
                <a:ea typeface="Calibri"/>
                <a:cs typeface="Calibri"/>
                <a:sym typeface="Calibri"/>
              </a:rPr>
              <a:t>. </a:t>
            </a:r>
            <a:r>
              <a:rPr b="1" i="0" lang="es-MX" sz="1200" u="sng" cap="none" strike="noStrike">
                <a:solidFill>
                  <a:srgbClr val="FF0000"/>
                </a:solidFill>
                <a:latin typeface="Calibri"/>
                <a:ea typeface="Calibri"/>
                <a:cs typeface="Calibri"/>
                <a:sym typeface="Calibri"/>
              </a:rPr>
              <a:t>Derecho ecológico.</a:t>
            </a:r>
            <a:endParaRPr b="1" i="0" sz="1200" u="sng" cap="none" strike="noStrike">
              <a:solidFill>
                <a:srgbClr val="FF0000"/>
              </a:solidFill>
              <a:latin typeface="Calibri"/>
              <a:ea typeface="Calibri"/>
              <a:cs typeface="Calibri"/>
              <a:sym typeface="Calibri"/>
            </a:endParaRPr>
          </a:p>
        </p:txBody>
      </p:sp>
      <p:sp>
        <p:nvSpPr>
          <p:cNvPr id="269" name="Google Shape;269;g120445d0d12_0_0"/>
          <p:cNvSpPr txBox="1"/>
          <p:nvPr/>
        </p:nvSpPr>
        <p:spPr>
          <a:xfrm>
            <a:off x="215250" y="5142050"/>
            <a:ext cx="2975100" cy="1455600"/>
          </a:xfrm>
          <a:prstGeom prst="rect">
            <a:avLst/>
          </a:prstGeom>
          <a:no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1200"/>
              <a:buFont typeface="Calibri"/>
              <a:buNone/>
            </a:pPr>
            <a:r>
              <a:rPr b="1" i="0" lang="es-MX" sz="1200" u="none" cap="none" strike="noStrike">
                <a:solidFill>
                  <a:srgbClr val="000000"/>
                </a:solidFill>
                <a:latin typeface="Calibri"/>
                <a:ea typeface="Calibri"/>
                <a:cs typeface="Calibri"/>
                <a:sym typeface="Calibri"/>
              </a:rPr>
              <a:t>Unidad 2.  El hombre y la naturaleza</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1200"/>
              <a:buFont typeface="Calibri"/>
              <a:buNone/>
            </a:pPr>
            <a:r>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1200"/>
              <a:buFont typeface="Calibri"/>
              <a:buNone/>
            </a:pPr>
            <a:r>
              <a:rPr b="1" i="0" lang="es-MX" sz="1200" u="none" cap="none" strike="noStrike">
                <a:solidFill>
                  <a:srgbClr val="000000"/>
                </a:solidFill>
                <a:latin typeface="Calibri"/>
                <a:ea typeface="Calibri"/>
                <a:cs typeface="Calibri"/>
                <a:sym typeface="Calibri"/>
              </a:rPr>
              <a:t>2.1.</a:t>
            </a:r>
            <a:r>
              <a:rPr b="0" i="0" lang="es-MX" sz="1200" u="none" cap="none" strike="noStrike">
                <a:solidFill>
                  <a:srgbClr val="000000"/>
                </a:solidFill>
                <a:latin typeface="Calibri"/>
                <a:ea typeface="Calibri"/>
                <a:cs typeface="Calibri"/>
                <a:sym typeface="Calibri"/>
              </a:rPr>
              <a:t> </a:t>
            </a:r>
            <a:r>
              <a:rPr b="1" i="0" lang="es-MX" sz="1200" u="none" cap="none" strike="noStrike">
                <a:solidFill>
                  <a:srgbClr val="FF0000"/>
                </a:solidFill>
                <a:latin typeface="Calibri"/>
                <a:ea typeface="Calibri"/>
                <a:cs typeface="Calibri"/>
                <a:sym typeface="Calibri"/>
              </a:rPr>
              <a:t>Tópicos de la naturaleza en textos literarios</a:t>
            </a:r>
            <a:r>
              <a:rPr b="0" i="0" lang="es-MX" sz="1200" u="none" cap="none" strike="noStrike">
                <a:solidFill>
                  <a:srgbClr val="FF0000"/>
                </a:solidFill>
                <a:latin typeface="Calibri"/>
                <a:ea typeface="Calibri"/>
                <a:cs typeface="Calibri"/>
                <a:sym typeface="Calibri"/>
              </a:rPr>
              <a:t>.</a:t>
            </a:r>
            <a:endParaRPr b="0" i="0" sz="1200" u="none" cap="none" strike="noStrike">
              <a:solidFill>
                <a:srgbClr val="FF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200"/>
              <a:buFont typeface="Calibri"/>
              <a:buNone/>
            </a:pPr>
            <a:r>
              <a:rPr b="1" i="0" lang="es-MX" sz="1200" u="none" cap="none" strike="noStrike">
                <a:solidFill>
                  <a:srgbClr val="000000"/>
                </a:solidFill>
                <a:latin typeface="Calibri"/>
                <a:ea typeface="Calibri"/>
                <a:cs typeface="Calibri"/>
                <a:sym typeface="Calibri"/>
              </a:rPr>
              <a:t>2.2. </a:t>
            </a:r>
            <a:r>
              <a:rPr b="1" i="0" lang="es-MX" sz="1200" u="none" cap="none" strike="noStrike">
                <a:solidFill>
                  <a:srgbClr val="FF0000"/>
                </a:solidFill>
                <a:latin typeface="Calibri"/>
                <a:ea typeface="Calibri"/>
                <a:cs typeface="Calibri"/>
                <a:sym typeface="Calibri"/>
              </a:rPr>
              <a:t>Figuras literarias asociadas al entorno natural.</a:t>
            </a:r>
            <a:endParaRPr b="1" i="0" sz="1200" u="none" cap="none" strike="noStrike">
              <a:solidFill>
                <a:srgbClr val="FF0000"/>
              </a:solidFill>
              <a:latin typeface="Calibri"/>
              <a:ea typeface="Calibri"/>
              <a:cs typeface="Calibri"/>
              <a:sym typeface="Calibri"/>
            </a:endParaRPr>
          </a:p>
        </p:txBody>
      </p:sp>
      <p:sp>
        <p:nvSpPr>
          <p:cNvPr id="270" name="Google Shape;270;g120445d0d12_0_0"/>
          <p:cNvSpPr txBox="1"/>
          <p:nvPr/>
        </p:nvSpPr>
        <p:spPr>
          <a:xfrm>
            <a:off x="9101950" y="1597075"/>
            <a:ext cx="2975100" cy="1963800"/>
          </a:xfrm>
          <a:prstGeom prst="rect">
            <a:avLst/>
          </a:prstGeom>
          <a:noFill/>
          <a:ln cap="flat" cmpd="sng" w="9525">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304800" lvl="0" marL="457200" marR="0" rtl="0" algn="l">
              <a:lnSpc>
                <a:spcPct val="90000"/>
              </a:lnSpc>
              <a:spcBef>
                <a:spcPts val="0"/>
              </a:spcBef>
              <a:spcAft>
                <a:spcPts val="0"/>
              </a:spcAft>
              <a:buClr>
                <a:srgbClr val="000000"/>
              </a:buClr>
              <a:buSzPts val="1200"/>
              <a:buFont typeface="Calibri"/>
              <a:buChar char="●"/>
            </a:pPr>
            <a:r>
              <a:rPr b="1" i="0" lang="es-MX" sz="1200" u="none" cap="none" strike="noStrike">
                <a:solidFill>
                  <a:srgbClr val="000000"/>
                </a:solidFill>
                <a:latin typeface="Calibri"/>
                <a:ea typeface="Calibri"/>
                <a:cs typeface="Calibri"/>
                <a:sym typeface="Calibri"/>
              </a:rPr>
              <a:t>BIOTECNOLOGÍA</a:t>
            </a:r>
            <a:endParaRPr b="1" i="0" sz="1200" u="none" cap="none" strike="noStrike">
              <a:solidFill>
                <a:srgbClr val="000000"/>
              </a:solidFill>
              <a:latin typeface="Calibri"/>
              <a:ea typeface="Calibri"/>
              <a:cs typeface="Calibri"/>
              <a:sym typeface="Calibri"/>
            </a:endParaRPr>
          </a:p>
          <a:p>
            <a:pPr indent="-304800" lvl="0" marL="457200" marR="0" rtl="0" algn="l">
              <a:lnSpc>
                <a:spcPct val="90000"/>
              </a:lnSpc>
              <a:spcBef>
                <a:spcPts val="0"/>
              </a:spcBef>
              <a:spcAft>
                <a:spcPts val="0"/>
              </a:spcAft>
              <a:buClr>
                <a:srgbClr val="000000"/>
              </a:buClr>
              <a:buSzPts val="1200"/>
              <a:buFont typeface="Calibri"/>
              <a:buChar char="●"/>
            </a:pPr>
            <a:r>
              <a:rPr b="1" i="0" lang="es-MX" sz="1200" u="none" cap="none" strike="noStrike">
                <a:solidFill>
                  <a:srgbClr val="000000"/>
                </a:solidFill>
                <a:latin typeface="Calibri"/>
                <a:ea typeface="Calibri"/>
                <a:cs typeface="Calibri"/>
                <a:sym typeface="Calibri"/>
              </a:rPr>
              <a:t>ECOTECNIAS</a:t>
            </a:r>
            <a:endParaRPr b="1" i="0" sz="1200" u="none" cap="none" strike="noStrike">
              <a:solidFill>
                <a:srgbClr val="000000"/>
              </a:solidFill>
              <a:latin typeface="Calibri"/>
              <a:ea typeface="Calibri"/>
              <a:cs typeface="Calibri"/>
              <a:sym typeface="Calibri"/>
            </a:endParaRPr>
          </a:p>
          <a:p>
            <a:pPr indent="-304800" lvl="0" marL="457200" marR="0" rtl="0" algn="l">
              <a:lnSpc>
                <a:spcPct val="90000"/>
              </a:lnSpc>
              <a:spcBef>
                <a:spcPts val="0"/>
              </a:spcBef>
              <a:spcAft>
                <a:spcPts val="0"/>
              </a:spcAft>
              <a:buClr>
                <a:srgbClr val="000000"/>
              </a:buClr>
              <a:buSzPts val="1200"/>
              <a:buFont typeface="Calibri"/>
              <a:buChar char="●"/>
            </a:pPr>
            <a:r>
              <a:rPr b="1" i="0" lang="es-MX" sz="1200" u="none" cap="none" strike="noStrike">
                <a:solidFill>
                  <a:srgbClr val="000000"/>
                </a:solidFill>
                <a:latin typeface="Calibri"/>
                <a:ea typeface="Calibri"/>
                <a:cs typeface="Calibri"/>
                <a:sym typeface="Calibri"/>
              </a:rPr>
              <a:t>COMPOSTA</a:t>
            </a:r>
            <a:endParaRPr b="1" i="0" sz="1200" u="none" cap="none" strike="noStrike">
              <a:solidFill>
                <a:srgbClr val="000000"/>
              </a:solidFill>
              <a:latin typeface="Calibri"/>
              <a:ea typeface="Calibri"/>
              <a:cs typeface="Calibri"/>
              <a:sym typeface="Calibri"/>
            </a:endParaRPr>
          </a:p>
          <a:p>
            <a:pPr indent="-304800" lvl="0" marL="457200" marR="0" rtl="0" algn="l">
              <a:lnSpc>
                <a:spcPct val="90000"/>
              </a:lnSpc>
              <a:spcBef>
                <a:spcPts val="0"/>
              </a:spcBef>
              <a:spcAft>
                <a:spcPts val="0"/>
              </a:spcAft>
              <a:buClr>
                <a:srgbClr val="000000"/>
              </a:buClr>
              <a:buSzPts val="1200"/>
              <a:buFont typeface="Calibri"/>
              <a:buChar char="●"/>
            </a:pPr>
            <a:r>
              <a:rPr b="1" i="0" lang="es-MX" sz="1200" u="none" cap="none" strike="noStrike">
                <a:solidFill>
                  <a:srgbClr val="000000"/>
                </a:solidFill>
                <a:latin typeface="Calibri"/>
                <a:ea typeface="Calibri"/>
                <a:cs typeface="Calibri"/>
                <a:sym typeface="Calibri"/>
              </a:rPr>
              <a:t>COMPOSTAJE</a:t>
            </a:r>
            <a:endParaRPr b="1" i="0" sz="1200" u="none" cap="none" strike="noStrike">
              <a:solidFill>
                <a:srgbClr val="000000"/>
              </a:solidFill>
              <a:latin typeface="Calibri"/>
              <a:ea typeface="Calibri"/>
              <a:cs typeface="Calibri"/>
              <a:sym typeface="Calibri"/>
            </a:endParaRPr>
          </a:p>
          <a:p>
            <a:pPr indent="-304800" lvl="0" marL="457200" marR="0" rtl="0" algn="l">
              <a:lnSpc>
                <a:spcPct val="90000"/>
              </a:lnSpc>
              <a:spcBef>
                <a:spcPts val="0"/>
              </a:spcBef>
              <a:spcAft>
                <a:spcPts val="0"/>
              </a:spcAft>
              <a:buClr>
                <a:srgbClr val="000000"/>
              </a:buClr>
              <a:buSzPts val="1200"/>
              <a:buFont typeface="Calibri"/>
              <a:buChar char="●"/>
            </a:pPr>
            <a:r>
              <a:rPr b="1" i="0" lang="es-MX" sz="1200" u="none" cap="none" strike="noStrike">
                <a:solidFill>
                  <a:srgbClr val="000000"/>
                </a:solidFill>
                <a:latin typeface="Calibri"/>
                <a:ea typeface="Calibri"/>
                <a:cs typeface="Calibri"/>
                <a:sym typeface="Calibri"/>
              </a:rPr>
              <a:t>COMPOST</a:t>
            </a:r>
            <a:endParaRPr b="1" i="0" sz="1200" u="none" cap="none" strike="noStrike">
              <a:solidFill>
                <a:srgbClr val="000000"/>
              </a:solidFill>
              <a:latin typeface="Calibri"/>
              <a:ea typeface="Calibri"/>
              <a:cs typeface="Calibri"/>
              <a:sym typeface="Calibri"/>
            </a:endParaRPr>
          </a:p>
          <a:p>
            <a:pPr indent="-304800" lvl="0" marL="457200" marR="0" rtl="0" algn="l">
              <a:lnSpc>
                <a:spcPct val="90000"/>
              </a:lnSpc>
              <a:spcBef>
                <a:spcPts val="0"/>
              </a:spcBef>
              <a:spcAft>
                <a:spcPts val="0"/>
              </a:spcAft>
              <a:buClr>
                <a:srgbClr val="000000"/>
              </a:buClr>
              <a:buSzPts val="1200"/>
              <a:buFont typeface="Calibri"/>
              <a:buChar char="●"/>
            </a:pPr>
            <a:r>
              <a:rPr b="1" i="0" lang="es-MX" sz="1200" u="none" cap="none" strike="noStrike">
                <a:solidFill>
                  <a:srgbClr val="000000"/>
                </a:solidFill>
                <a:latin typeface="Calibri"/>
                <a:ea typeface="Calibri"/>
                <a:cs typeface="Calibri"/>
                <a:sym typeface="Calibri"/>
              </a:rPr>
              <a:t>CICLO BIOGEOQUÍMICO</a:t>
            </a:r>
            <a:endParaRPr b="1" i="0" sz="1200" u="none" cap="none" strike="noStrike">
              <a:solidFill>
                <a:srgbClr val="000000"/>
              </a:solidFill>
              <a:latin typeface="Calibri"/>
              <a:ea typeface="Calibri"/>
              <a:cs typeface="Calibri"/>
              <a:sym typeface="Calibri"/>
            </a:endParaRPr>
          </a:p>
          <a:p>
            <a:pPr indent="-304800" lvl="0" marL="457200" marR="0" rtl="0" algn="l">
              <a:lnSpc>
                <a:spcPct val="90000"/>
              </a:lnSpc>
              <a:spcBef>
                <a:spcPts val="0"/>
              </a:spcBef>
              <a:spcAft>
                <a:spcPts val="0"/>
              </a:spcAft>
              <a:buClr>
                <a:srgbClr val="000000"/>
              </a:buClr>
              <a:buSzPts val="1200"/>
              <a:buFont typeface="Calibri"/>
              <a:buChar char="●"/>
            </a:pPr>
            <a:r>
              <a:rPr b="1" i="0" lang="es-MX" sz="1200" u="none" cap="none" strike="noStrike">
                <a:solidFill>
                  <a:srgbClr val="000000"/>
                </a:solidFill>
                <a:latin typeface="Calibri"/>
                <a:ea typeface="Calibri"/>
                <a:cs typeface="Calibri"/>
                <a:sym typeface="Calibri"/>
              </a:rPr>
              <a:t>DESARROLLO SUSTENTABLE</a:t>
            </a:r>
            <a:endParaRPr b="1" i="0" sz="1200" u="none" cap="none" strike="noStrike">
              <a:solidFill>
                <a:srgbClr val="000000"/>
              </a:solidFill>
              <a:latin typeface="Calibri"/>
              <a:ea typeface="Calibri"/>
              <a:cs typeface="Calibri"/>
              <a:sym typeface="Calibri"/>
            </a:endParaRPr>
          </a:p>
          <a:p>
            <a:pPr indent="-304800" lvl="0" marL="457200" marR="0" rtl="0" algn="l">
              <a:lnSpc>
                <a:spcPct val="90000"/>
              </a:lnSpc>
              <a:spcBef>
                <a:spcPts val="0"/>
              </a:spcBef>
              <a:spcAft>
                <a:spcPts val="0"/>
              </a:spcAft>
              <a:buClr>
                <a:srgbClr val="000000"/>
              </a:buClr>
              <a:buSzPts val="1200"/>
              <a:buFont typeface="Calibri"/>
              <a:buChar char="●"/>
            </a:pPr>
            <a:r>
              <a:rPr b="1" i="0" lang="es-MX" sz="1200" u="none" cap="none" strike="noStrike">
                <a:solidFill>
                  <a:srgbClr val="000000"/>
                </a:solidFill>
                <a:latin typeface="Calibri"/>
                <a:ea typeface="Calibri"/>
                <a:cs typeface="Calibri"/>
                <a:sym typeface="Calibri"/>
              </a:rPr>
              <a:t>IMPACTO AMBIENTAL</a:t>
            </a:r>
            <a:endParaRPr b="1" i="0" sz="1200" u="none" cap="none" strike="noStrike">
              <a:solidFill>
                <a:srgbClr val="000000"/>
              </a:solidFill>
              <a:latin typeface="Calibri"/>
              <a:ea typeface="Calibri"/>
              <a:cs typeface="Calibri"/>
              <a:sym typeface="Calibri"/>
            </a:endParaRPr>
          </a:p>
          <a:p>
            <a:pPr indent="-304800" lvl="0" marL="457200" marR="0" rtl="0" algn="l">
              <a:lnSpc>
                <a:spcPct val="90000"/>
              </a:lnSpc>
              <a:spcBef>
                <a:spcPts val="0"/>
              </a:spcBef>
              <a:spcAft>
                <a:spcPts val="0"/>
              </a:spcAft>
              <a:buClr>
                <a:srgbClr val="000000"/>
              </a:buClr>
              <a:buSzPts val="1200"/>
              <a:buFont typeface="Calibri"/>
              <a:buChar char="●"/>
            </a:pPr>
            <a:r>
              <a:rPr b="1" i="0" lang="es-MX" sz="1200" u="none" cap="none" strike="noStrike">
                <a:solidFill>
                  <a:srgbClr val="000000"/>
                </a:solidFill>
                <a:latin typeface="Calibri"/>
                <a:ea typeface="Calibri"/>
                <a:cs typeface="Calibri"/>
                <a:sym typeface="Calibri"/>
              </a:rPr>
              <a:t>ECOLOGÍA</a:t>
            </a:r>
            <a:endParaRPr b="1" i="0" sz="1200" u="none" cap="none" strike="noStrike">
              <a:solidFill>
                <a:srgbClr val="000000"/>
              </a:solidFill>
              <a:latin typeface="Calibri"/>
              <a:ea typeface="Calibri"/>
              <a:cs typeface="Calibri"/>
              <a:sym typeface="Calibri"/>
            </a:endParaRPr>
          </a:p>
          <a:p>
            <a:pPr indent="-304800" lvl="0" marL="457200" marR="0" rtl="0" algn="l">
              <a:lnSpc>
                <a:spcPct val="90000"/>
              </a:lnSpc>
              <a:spcBef>
                <a:spcPts val="0"/>
              </a:spcBef>
              <a:spcAft>
                <a:spcPts val="0"/>
              </a:spcAft>
              <a:buClr>
                <a:srgbClr val="000000"/>
              </a:buClr>
              <a:buSzPts val="1200"/>
              <a:buFont typeface="Calibri"/>
              <a:buChar char="●"/>
            </a:pPr>
            <a:r>
              <a:rPr b="1" i="0" lang="es-MX" sz="1200" u="none" cap="none" strike="noStrike">
                <a:solidFill>
                  <a:srgbClr val="000000"/>
                </a:solidFill>
                <a:latin typeface="Calibri"/>
                <a:ea typeface="Calibri"/>
                <a:cs typeface="Calibri"/>
                <a:sym typeface="Calibri"/>
              </a:rPr>
              <a:t>AMBIENTE</a:t>
            </a:r>
            <a:endParaRPr b="1" i="0" sz="1200" u="none" cap="none" strike="noStrike">
              <a:solidFill>
                <a:srgbClr val="000000"/>
              </a:solidFill>
              <a:latin typeface="Calibri"/>
              <a:ea typeface="Calibri"/>
              <a:cs typeface="Calibri"/>
              <a:sym typeface="Calibri"/>
            </a:endParaRPr>
          </a:p>
        </p:txBody>
      </p:sp>
      <p:sp>
        <p:nvSpPr>
          <p:cNvPr id="271" name="Google Shape;271;g120445d0d12_0_0"/>
          <p:cNvSpPr txBox="1"/>
          <p:nvPr/>
        </p:nvSpPr>
        <p:spPr>
          <a:xfrm>
            <a:off x="9006700" y="5286625"/>
            <a:ext cx="2975100" cy="1455600"/>
          </a:xfrm>
          <a:prstGeom prst="rect">
            <a:avLst/>
          </a:prstGeom>
          <a:noFill/>
          <a:ln cap="flat" cmpd="sng" w="9525">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304800" lvl="0" marL="457200" marR="0" rtl="0" algn="l">
              <a:lnSpc>
                <a:spcPct val="90000"/>
              </a:lnSpc>
              <a:spcBef>
                <a:spcPts val="0"/>
              </a:spcBef>
              <a:spcAft>
                <a:spcPts val="0"/>
              </a:spcAft>
              <a:buClr>
                <a:srgbClr val="000000"/>
              </a:buClr>
              <a:buSzPts val="1200"/>
              <a:buFont typeface="Calibri"/>
              <a:buChar char="●"/>
            </a:pPr>
            <a:r>
              <a:rPr b="1" i="0" lang="es-MX" sz="1200" u="none" cap="none" strike="noStrike">
                <a:solidFill>
                  <a:srgbClr val="000000"/>
                </a:solidFill>
                <a:latin typeface="Calibri"/>
                <a:ea typeface="Calibri"/>
                <a:cs typeface="Calibri"/>
                <a:sym typeface="Calibri"/>
              </a:rPr>
              <a:t>NEUROCIENCIA</a:t>
            </a:r>
            <a:endParaRPr b="1" i="0" sz="1200" u="none" cap="none" strike="noStrike">
              <a:solidFill>
                <a:srgbClr val="000000"/>
              </a:solidFill>
              <a:latin typeface="Calibri"/>
              <a:ea typeface="Calibri"/>
              <a:cs typeface="Calibri"/>
              <a:sym typeface="Calibri"/>
            </a:endParaRPr>
          </a:p>
          <a:p>
            <a:pPr indent="-304800" lvl="0" marL="457200" marR="0" rtl="0" algn="l">
              <a:lnSpc>
                <a:spcPct val="90000"/>
              </a:lnSpc>
              <a:spcBef>
                <a:spcPts val="0"/>
              </a:spcBef>
              <a:spcAft>
                <a:spcPts val="0"/>
              </a:spcAft>
              <a:buClr>
                <a:srgbClr val="000000"/>
              </a:buClr>
              <a:buSzPts val="1200"/>
              <a:buFont typeface="Calibri"/>
              <a:buChar char="●"/>
            </a:pPr>
            <a:r>
              <a:rPr b="1" i="0" lang="es-MX" sz="1200" u="none" cap="none" strike="noStrike">
                <a:solidFill>
                  <a:srgbClr val="000000"/>
                </a:solidFill>
                <a:latin typeface="Calibri"/>
                <a:ea typeface="Calibri"/>
                <a:cs typeface="Calibri"/>
                <a:sym typeface="Calibri"/>
              </a:rPr>
              <a:t>TERATOGÉNESIS</a:t>
            </a:r>
            <a:endParaRPr b="1" i="0" sz="1200" u="none" cap="none" strike="noStrike">
              <a:solidFill>
                <a:srgbClr val="000000"/>
              </a:solidFill>
              <a:latin typeface="Calibri"/>
              <a:ea typeface="Calibri"/>
              <a:cs typeface="Calibri"/>
              <a:sym typeface="Calibri"/>
            </a:endParaRPr>
          </a:p>
          <a:p>
            <a:pPr indent="-304800" lvl="0" marL="457200" marR="0" rtl="0" algn="l">
              <a:lnSpc>
                <a:spcPct val="90000"/>
              </a:lnSpc>
              <a:spcBef>
                <a:spcPts val="0"/>
              </a:spcBef>
              <a:spcAft>
                <a:spcPts val="0"/>
              </a:spcAft>
              <a:buClr>
                <a:srgbClr val="000000"/>
              </a:buClr>
              <a:buSzPts val="1200"/>
              <a:buFont typeface="Calibri"/>
              <a:buChar char="●"/>
            </a:pPr>
            <a:r>
              <a:rPr b="1" i="0" lang="es-MX" sz="1200" u="none" cap="none" strike="noStrike">
                <a:solidFill>
                  <a:srgbClr val="000000"/>
                </a:solidFill>
                <a:latin typeface="Calibri"/>
                <a:ea typeface="Calibri"/>
                <a:cs typeface="Calibri"/>
                <a:sym typeface="Calibri"/>
              </a:rPr>
              <a:t>TRASTORNOS</a:t>
            </a:r>
            <a:endParaRPr b="1" i="0" sz="1200" u="none" cap="none" strike="noStrike">
              <a:solidFill>
                <a:srgbClr val="000000"/>
              </a:solidFill>
              <a:latin typeface="Calibri"/>
              <a:ea typeface="Calibri"/>
              <a:cs typeface="Calibri"/>
              <a:sym typeface="Calibri"/>
            </a:endParaRPr>
          </a:p>
          <a:p>
            <a:pPr indent="-304800" lvl="0" marL="457200" marR="0" rtl="0" algn="l">
              <a:lnSpc>
                <a:spcPct val="90000"/>
              </a:lnSpc>
              <a:spcBef>
                <a:spcPts val="0"/>
              </a:spcBef>
              <a:spcAft>
                <a:spcPts val="0"/>
              </a:spcAft>
              <a:buClr>
                <a:srgbClr val="000000"/>
              </a:buClr>
              <a:buSzPts val="1200"/>
              <a:buFont typeface="Calibri"/>
              <a:buChar char="●"/>
            </a:pPr>
            <a:r>
              <a:rPr b="1" i="0" lang="es-MX" sz="1200" u="none" cap="none" strike="noStrike">
                <a:solidFill>
                  <a:srgbClr val="000000"/>
                </a:solidFill>
                <a:latin typeface="Calibri"/>
                <a:ea typeface="Calibri"/>
                <a:cs typeface="Calibri"/>
                <a:sym typeface="Calibri"/>
              </a:rPr>
              <a:t>ENFERMEDAD</a:t>
            </a:r>
            <a:endParaRPr b="1" i="0" sz="1200" u="none" cap="none" strike="noStrike">
              <a:solidFill>
                <a:srgbClr val="000000"/>
              </a:solidFill>
              <a:latin typeface="Calibri"/>
              <a:ea typeface="Calibri"/>
              <a:cs typeface="Calibri"/>
              <a:sym typeface="Calibri"/>
            </a:endParaRPr>
          </a:p>
          <a:p>
            <a:pPr indent="-304800" lvl="0" marL="457200" marR="0" rtl="0" algn="l">
              <a:lnSpc>
                <a:spcPct val="90000"/>
              </a:lnSpc>
              <a:spcBef>
                <a:spcPts val="0"/>
              </a:spcBef>
              <a:spcAft>
                <a:spcPts val="0"/>
              </a:spcAft>
              <a:buClr>
                <a:srgbClr val="000000"/>
              </a:buClr>
              <a:buSzPts val="1200"/>
              <a:buFont typeface="Calibri"/>
              <a:buChar char="●"/>
            </a:pPr>
            <a:r>
              <a:rPr b="1" i="0" lang="es-MX" sz="1200" u="none" cap="none" strike="noStrike">
                <a:solidFill>
                  <a:srgbClr val="000000"/>
                </a:solidFill>
                <a:latin typeface="Calibri"/>
                <a:ea typeface="Calibri"/>
                <a:cs typeface="Calibri"/>
                <a:sym typeface="Calibri"/>
              </a:rPr>
              <a:t>SALUD AMBIENTAL</a:t>
            </a:r>
            <a:endParaRPr b="1" i="0" sz="1200" u="none" cap="none" strike="noStrike">
              <a:solidFill>
                <a:srgbClr val="000000"/>
              </a:solidFill>
              <a:latin typeface="Calibri"/>
              <a:ea typeface="Calibri"/>
              <a:cs typeface="Calibri"/>
              <a:sym typeface="Calibri"/>
            </a:endParaRPr>
          </a:p>
          <a:p>
            <a:pPr indent="-304800" lvl="0" marL="457200" marR="0" rtl="0" algn="l">
              <a:lnSpc>
                <a:spcPct val="90000"/>
              </a:lnSpc>
              <a:spcBef>
                <a:spcPts val="0"/>
              </a:spcBef>
              <a:spcAft>
                <a:spcPts val="0"/>
              </a:spcAft>
              <a:buClr>
                <a:srgbClr val="000000"/>
              </a:buClr>
              <a:buSzPts val="1200"/>
              <a:buFont typeface="Calibri"/>
              <a:buChar char="●"/>
            </a:pPr>
            <a:r>
              <a:rPr b="1" i="0" lang="es-MX" sz="1200" u="none" cap="none" strike="noStrike">
                <a:solidFill>
                  <a:srgbClr val="000000"/>
                </a:solidFill>
                <a:latin typeface="Calibri"/>
                <a:ea typeface="Calibri"/>
                <a:cs typeface="Calibri"/>
                <a:sym typeface="Calibri"/>
              </a:rPr>
              <a:t>ECOLOGÍA HUMANA</a:t>
            </a:r>
            <a:endParaRPr b="1" i="0" sz="1200" u="none" cap="none" strike="noStrike">
              <a:solidFill>
                <a:srgbClr val="000000"/>
              </a:solidFill>
              <a:latin typeface="Calibri"/>
              <a:ea typeface="Calibri"/>
              <a:cs typeface="Calibri"/>
              <a:sym typeface="Calibri"/>
            </a:endParaRPr>
          </a:p>
        </p:txBody>
      </p:sp>
      <p:sp>
        <p:nvSpPr>
          <p:cNvPr id="272" name="Google Shape;272;g120445d0d12_0_0"/>
          <p:cNvSpPr txBox="1"/>
          <p:nvPr/>
        </p:nvSpPr>
        <p:spPr>
          <a:xfrm>
            <a:off x="3368800" y="5195450"/>
            <a:ext cx="2975100" cy="1455600"/>
          </a:xfrm>
          <a:prstGeom prst="rect">
            <a:avLst/>
          </a:prstGeom>
          <a:noFill/>
          <a:ln cap="flat" cmpd="sng" w="9525">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304800" lvl="0" marL="457200" marR="0" rtl="0" algn="l">
              <a:lnSpc>
                <a:spcPct val="90000"/>
              </a:lnSpc>
              <a:spcBef>
                <a:spcPts val="0"/>
              </a:spcBef>
              <a:spcAft>
                <a:spcPts val="0"/>
              </a:spcAft>
              <a:buClr>
                <a:srgbClr val="000000"/>
              </a:buClr>
              <a:buSzPts val="1200"/>
              <a:buFont typeface="Calibri"/>
              <a:buChar char="●"/>
            </a:pPr>
            <a:r>
              <a:rPr b="1" i="0" lang="es-MX" sz="1200" u="none" cap="none" strike="noStrike">
                <a:solidFill>
                  <a:srgbClr val="000000"/>
                </a:solidFill>
                <a:latin typeface="Calibri"/>
                <a:ea typeface="Calibri"/>
                <a:cs typeface="Calibri"/>
                <a:sym typeface="Calibri"/>
              </a:rPr>
              <a:t>INSPIRACIÓN</a:t>
            </a:r>
            <a:endParaRPr b="1" i="0" sz="1200" u="none" cap="none" strike="noStrike">
              <a:solidFill>
                <a:srgbClr val="000000"/>
              </a:solidFill>
              <a:latin typeface="Calibri"/>
              <a:ea typeface="Calibri"/>
              <a:cs typeface="Calibri"/>
              <a:sym typeface="Calibri"/>
            </a:endParaRPr>
          </a:p>
          <a:p>
            <a:pPr indent="-304800" lvl="0" marL="457200" marR="0" rtl="0" algn="l">
              <a:lnSpc>
                <a:spcPct val="90000"/>
              </a:lnSpc>
              <a:spcBef>
                <a:spcPts val="0"/>
              </a:spcBef>
              <a:spcAft>
                <a:spcPts val="0"/>
              </a:spcAft>
              <a:buClr>
                <a:srgbClr val="000000"/>
              </a:buClr>
              <a:buSzPts val="1200"/>
              <a:buFont typeface="Calibri"/>
              <a:buChar char="●"/>
            </a:pPr>
            <a:r>
              <a:rPr b="1" i="0" lang="es-MX" sz="1200" u="none" cap="none" strike="noStrike">
                <a:solidFill>
                  <a:srgbClr val="000000"/>
                </a:solidFill>
                <a:latin typeface="Calibri"/>
                <a:ea typeface="Calibri"/>
                <a:cs typeface="Calibri"/>
                <a:sym typeface="Calibri"/>
              </a:rPr>
              <a:t>ESTÉTICA Y ÉTICA</a:t>
            </a:r>
            <a:endParaRPr b="1" i="0" sz="1200" u="none" cap="none" strike="noStrike">
              <a:solidFill>
                <a:srgbClr val="000000"/>
              </a:solidFill>
              <a:latin typeface="Calibri"/>
              <a:ea typeface="Calibri"/>
              <a:cs typeface="Calibri"/>
              <a:sym typeface="Calibri"/>
            </a:endParaRPr>
          </a:p>
          <a:p>
            <a:pPr indent="-304800" lvl="0" marL="457200" marR="0" rtl="0" algn="l">
              <a:lnSpc>
                <a:spcPct val="90000"/>
              </a:lnSpc>
              <a:spcBef>
                <a:spcPts val="0"/>
              </a:spcBef>
              <a:spcAft>
                <a:spcPts val="0"/>
              </a:spcAft>
              <a:buClr>
                <a:srgbClr val="000000"/>
              </a:buClr>
              <a:buSzPts val="1200"/>
              <a:buFont typeface="Calibri"/>
              <a:buChar char="●"/>
            </a:pPr>
            <a:r>
              <a:rPr b="1" i="0" lang="es-MX" sz="1200" u="none" cap="none" strike="noStrike">
                <a:solidFill>
                  <a:srgbClr val="000000"/>
                </a:solidFill>
                <a:latin typeface="Calibri"/>
                <a:ea typeface="Calibri"/>
                <a:cs typeface="Calibri"/>
                <a:sym typeface="Calibri"/>
              </a:rPr>
              <a:t>PERCEPCIÓN DEL ARTE</a:t>
            </a:r>
            <a:endParaRPr b="1" i="0" sz="1200" u="none" cap="none" strike="noStrike">
              <a:solidFill>
                <a:srgbClr val="000000"/>
              </a:solidFill>
              <a:latin typeface="Calibri"/>
              <a:ea typeface="Calibri"/>
              <a:cs typeface="Calibri"/>
              <a:sym typeface="Calibri"/>
            </a:endParaRPr>
          </a:p>
          <a:p>
            <a:pPr indent="-304800" lvl="0" marL="457200" marR="0" rtl="0" algn="l">
              <a:lnSpc>
                <a:spcPct val="90000"/>
              </a:lnSpc>
              <a:spcBef>
                <a:spcPts val="0"/>
              </a:spcBef>
              <a:spcAft>
                <a:spcPts val="0"/>
              </a:spcAft>
              <a:buClr>
                <a:srgbClr val="000000"/>
              </a:buClr>
              <a:buSzPts val="1200"/>
              <a:buFont typeface="Calibri"/>
              <a:buChar char="●"/>
            </a:pPr>
            <a:r>
              <a:rPr b="1" i="0" lang="es-MX" sz="1200" u="none" cap="none" strike="noStrike">
                <a:solidFill>
                  <a:srgbClr val="000000"/>
                </a:solidFill>
                <a:latin typeface="Calibri"/>
                <a:ea typeface="Calibri"/>
                <a:cs typeface="Calibri"/>
                <a:sym typeface="Calibri"/>
              </a:rPr>
              <a:t>ENTORNO</a:t>
            </a:r>
            <a:endParaRPr b="1" i="0" sz="1200" u="none" cap="none" strike="noStrike">
              <a:solidFill>
                <a:srgbClr val="000000"/>
              </a:solidFill>
              <a:latin typeface="Calibri"/>
              <a:ea typeface="Calibri"/>
              <a:cs typeface="Calibri"/>
              <a:sym typeface="Calibri"/>
            </a:endParaRPr>
          </a:p>
          <a:p>
            <a:pPr indent="-304800" lvl="0" marL="457200" marR="0" rtl="0" algn="l">
              <a:lnSpc>
                <a:spcPct val="90000"/>
              </a:lnSpc>
              <a:spcBef>
                <a:spcPts val="0"/>
              </a:spcBef>
              <a:spcAft>
                <a:spcPts val="0"/>
              </a:spcAft>
              <a:buClr>
                <a:srgbClr val="000000"/>
              </a:buClr>
              <a:buSzPts val="1200"/>
              <a:buFont typeface="Calibri"/>
              <a:buChar char="●"/>
            </a:pPr>
            <a:r>
              <a:rPr b="1" i="0" lang="es-MX" sz="1200" u="none" cap="none" strike="noStrike">
                <a:solidFill>
                  <a:srgbClr val="000000"/>
                </a:solidFill>
                <a:latin typeface="Calibri"/>
                <a:ea typeface="Calibri"/>
                <a:cs typeface="Calibri"/>
                <a:sym typeface="Calibri"/>
              </a:rPr>
              <a:t>ENSAYO</a:t>
            </a:r>
            <a:endParaRPr b="1" i="0" sz="12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200"/>
              <a:buFont typeface="Arial"/>
              <a:buNone/>
            </a:pPr>
            <a:r>
              <a:t/>
            </a:r>
            <a:endParaRPr b="1" i="0" sz="1200" u="none" cap="none" strike="noStrike">
              <a:solidFill>
                <a:srgbClr val="000000"/>
              </a:solidFill>
              <a:latin typeface="Calibri"/>
              <a:ea typeface="Calibri"/>
              <a:cs typeface="Calibri"/>
              <a:sym typeface="Calibri"/>
            </a:endParaRPr>
          </a:p>
        </p:txBody>
      </p:sp>
      <p:sp>
        <p:nvSpPr>
          <p:cNvPr id="273" name="Google Shape;273;g120445d0d12_0_0"/>
          <p:cNvSpPr txBox="1"/>
          <p:nvPr/>
        </p:nvSpPr>
        <p:spPr>
          <a:xfrm>
            <a:off x="10200" y="1922100"/>
            <a:ext cx="2471100" cy="1963800"/>
          </a:xfrm>
          <a:prstGeom prst="rect">
            <a:avLst/>
          </a:prstGeom>
          <a:noFill/>
          <a:ln cap="flat" cmpd="sng" w="9525">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304800" lvl="0" marL="457200" marR="0" rtl="0" algn="l">
              <a:lnSpc>
                <a:spcPct val="90000"/>
              </a:lnSpc>
              <a:spcBef>
                <a:spcPts val="0"/>
              </a:spcBef>
              <a:spcAft>
                <a:spcPts val="0"/>
              </a:spcAft>
              <a:buClr>
                <a:srgbClr val="000000"/>
              </a:buClr>
              <a:buSzPts val="1200"/>
              <a:buFont typeface="Calibri"/>
              <a:buChar char="●"/>
            </a:pPr>
            <a:r>
              <a:rPr b="1" i="0" lang="es-MX" sz="1200" u="none" cap="none" strike="noStrike">
                <a:solidFill>
                  <a:srgbClr val="000000"/>
                </a:solidFill>
                <a:latin typeface="Calibri"/>
                <a:ea typeface="Calibri"/>
                <a:cs typeface="Calibri"/>
                <a:sym typeface="Calibri"/>
              </a:rPr>
              <a:t>CONSTITUCION MEXICANA</a:t>
            </a:r>
            <a:endParaRPr b="1" i="0" sz="1200" u="none" cap="none" strike="noStrike">
              <a:solidFill>
                <a:srgbClr val="000000"/>
              </a:solidFill>
              <a:latin typeface="Calibri"/>
              <a:ea typeface="Calibri"/>
              <a:cs typeface="Calibri"/>
              <a:sym typeface="Calibri"/>
            </a:endParaRPr>
          </a:p>
          <a:p>
            <a:pPr indent="-304800" lvl="0" marL="457200" marR="0" rtl="0" algn="l">
              <a:lnSpc>
                <a:spcPct val="90000"/>
              </a:lnSpc>
              <a:spcBef>
                <a:spcPts val="0"/>
              </a:spcBef>
              <a:spcAft>
                <a:spcPts val="0"/>
              </a:spcAft>
              <a:buClr>
                <a:srgbClr val="000000"/>
              </a:buClr>
              <a:buSzPts val="1200"/>
              <a:buFont typeface="Calibri"/>
              <a:buChar char="●"/>
            </a:pPr>
            <a:r>
              <a:rPr b="1" i="0" lang="es-MX" sz="1200" u="none" cap="none" strike="noStrike">
                <a:solidFill>
                  <a:srgbClr val="000000"/>
                </a:solidFill>
                <a:latin typeface="Calibri"/>
                <a:ea typeface="Calibri"/>
                <a:cs typeface="Calibri"/>
                <a:sym typeface="Calibri"/>
              </a:rPr>
              <a:t>LGEEPA</a:t>
            </a:r>
            <a:endParaRPr b="1" i="0" sz="1200" u="none" cap="none" strike="noStrike">
              <a:solidFill>
                <a:srgbClr val="000000"/>
              </a:solidFill>
              <a:latin typeface="Calibri"/>
              <a:ea typeface="Calibri"/>
              <a:cs typeface="Calibri"/>
              <a:sym typeface="Calibri"/>
            </a:endParaRPr>
          </a:p>
          <a:p>
            <a:pPr indent="-304800" lvl="0" marL="457200" marR="0" rtl="0" algn="l">
              <a:lnSpc>
                <a:spcPct val="90000"/>
              </a:lnSpc>
              <a:spcBef>
                <a:spcPts val="0"/>
              </a:spcBef>
              <a:spcAft>
                <a:spcPts val="0"/>
              </a:spcAft>
              <a:buClr>
                <a:srgbClr val="000000"/>
              </a:buClr>
              <a:buSzPts val="1200"/>
              <a:buFont typeface="Calibri"/>
              <a:buChar char="●"/>
            </a:pPr>
            <a:r>
              <a:rPr b="1" i="0" lang="es-MX" sz="1200" u="none" cap="none" strike="noStrike">
                <a:solidFill>
                  <a:srgbClr val="000000"/>
                </a:solidFill>
                <a:latin typeface="Calibri"/>
                <a:ea typeface="Calibri"/>
                <a:cs typeface="Calibri"/>
                <a:sym typeface="Calibri"/>
              </a:rPr>
              <a:t>MANEJO DE RESIDUOS SÓLIDOS</a:t>
            </a:r>
            <a:endParaRPr b="1" i="0" sz="1200" u="none" cap="none" strike="noStrike">
              <a:solidFill>
                <a:srgbClr val="000000"/>
              </a:solidFill>
              <a:latin typeface="Calibri"/>
              <a:ea typeface="Calibri"/>
              <a:cs typeface="Calibri"/>
              <a:sym typeface="Calibri"/>
            </a:endParaRPr>
          </a:p>
          <a:p>
            <a:pPr indent="-304800" lvl="0" marL="457200" marR="0" rtl="0" algn="l">
              <a:lnSpc>
                <a:spcPct val="90000"/>
              </a:lnSpc>
              <a:spcBef>
                <a:spcPts val="0"/>
              </a:spcBef>
              <a:spcAft>
                <a:spcPts val="0"/>
              </a:spcAft>
              <a:buClr>
                <a:srgbClr val="000000"/>
              </a:buClr>
              <a:buSzPts val="1200"/>
              <a:buFont typeface="Calibri"/>
              <a:buChar char="●"/>
            </a:pPr>
            <a:r>
              <a:rPr b="1" i="0" lang="es-MX" sz="1200" u="none" cap="none" strike="noStrike">
                <a:solidFill>
                  <a:srgbClr val="000000"/>
                </a:solidFill>
                <a:latin typeface="Calibri"/>
                <a:ea typeface="Calibri"/>
                <a:cs typeface="Calibri"/>
                <a:sym typeface="Calibri"/>
              </a:rPr>
              <a:t>NORMATIVIDAD AMBIENTAL</a:t>
            </a:r>
            <a:endParaRPr b="1" i="0" sz="1200" u="none" cap="none" strike="noStrike">
              <a:solidFill>
                <a:srgbClr val="000000"/>
              </a:solidFill>
              <a:latin typeface="Calibri"/>
              <a:ea typeface="Calibri"/>
              <a:cs typeface="Calibri"/>
              <a:sym typeface="Calibri"/>
            </a:endParaRPr>
          </a:p>
          <a:p>
            <a:pPr indent="-304800" lvl="0" marL="457200" marR="0" rtl="0" algn="l">
              <a:lnSpc>
                <a:spcPct val="90000"/>
              </a:lnSpc>
              <a:spcBef>
                <a:spcPts val="0"/>
              </a:spcBef>
              <a:spcAft>
                <a:spcPts val="0"/>
              </a:spcAft>
              <a:buClr>
                <a:srgbClr val="000000"/>
              </a:buClr>
              <a:buSzPts val="1200"/>
              <a:buFont typeface="Calibri"/>
              <a:buChar char="●"/>
            </a:pPr>
            <a:r>
              <a:rPr b="1" i="0" lang="es-MX" sz="1200" u="none" cap="none" strike="noStrike">
                <a:solidFill>
                  <a:srgbClr val="000000"/>
                </a:solidFill>
                <a:latin typeface="Calibri"/>
                <a:ea typeface="Calibri"/>
                <a:cs typeface="Calibri"/>
                <a:sym typeface="Calibri"/>
              </a:rPr>
              <a:t>INSTRUMENTOS DE POLÍTICA AMBIENTAL</a:t>
            </a:r>
            <a:endParaRPr b="1" i="0" sz="1200" u="none" cap="none" strike="noStrike">
              <a:solidFill>
                <a:srgbClr val="000000"/>
              </a:solidFill>
              <a:latin typeface="Calibri"/>
              <a:ea typeface="Calibri"/>
              <a:cs typeface="Calibri"/>
              <a:sym typeface="Calibri"/>
            </a:endParaRPr>
          </a:p>
          <a:p>
            <a:pPr indent="-304800" lvl="0" marL="457200" marR="0" rtl="0" algn="l">
              <a:lnSpc>
                <a:spcPct val="90000"/>
              </a:lnSpc>
              <a:spcBef>
                <a:spcPts val="0"/>
              </a:spcBef>
              <a:spcAft>
                <a:spcPts val="0"/>
              </a:spcAft>
              <a:buClr>
                <a:srgbClr val="000000"/>
              </a:buClr>
              <a:buSzPts val="1200"/>
              <a:buFont typeface="Calibri"/>
              <a:buChar char="●"/>
            </a:pPr>
            <a:r>
              <a:rPr b="1" i="0" lang="es-MX" sz="1200" u="none" cap="none" strike="noStrike">
                <a:solidFill>
                  <a:srgbClr val="000000"/>
                </a:solidFill>
                <a:latin typeface="Calibri"/>
                <a:ea typeface="Calibri"/>
                <a:cs typeface="Calibri"/>
                <a:sym typeface="Calibri"/>
              </a:rPr>
              <a:t>REGLAMENTACIÓN AMBIENTAL</a:t>
            </a:r>
            <a:endParaRPr b="1" i="0" sz="1200" u="none" cap="none" strike="noStrike">
              <a:solidFill>
                <a:srgbClr val="000000"/>
              </a:solidFill>
              <a:latin typeface="Calibri"/>
              <a:ea typeface="Calibri"/>
              <a:cs typeface="Calibri"/>
              <a:sym typeface="Calibri"/>
            </a:endParaRPr>
          </a:p>
          <a:p>
            <a:pPr indent="-304800" lvl="0" marL="457200" marR="0" rtl="0" algn="l">
              <a:lnSpc>
                <a:spcPct val="90000"/>
              </a:lnSpc>
              <a:spcBef>
                <a:spcPts val="0"/>
              </a:spcBef>
              <a:spcAft>
                <a:spcPts val="0"/>
              </a:spcAft>
              <a:buClr>
                <a:srgbClr val="000000"/>
              </a:buClr>
              <a:buSzPts val="1200"/>
              <a:buFont typeface="Calibri"/>
              <a:buChar char="●"/>
            </a:pPr>
            <a:r>
              <a:rPr b="1" i="0" lang="es-MX" sz="1200" u="none" cap="none" strike="noStrike">
                <a:solidFill>
                  <a:srgbClr val="000000"/>
                </a:solidFill>
                <a:latin typeface="Calibri"/>
                <a:ea typeface="Calibri"/>
                <a:cs typeface="Calibri"/>
                <a:sym typeface="Calibri"/>
              </a:rPr>
              <a:t>ÓRDENES DE GOBIERNO</a:t>
            </a:r>
            <a:endParaRPr b="1" i="0" sz="1200" u="none" cap="none" strike="noStrike">
              <a:solidFill>
                <a:srgbClr val="000000"/>
              </a:solidFill>
              <a:latin typeface="Calibri"/>
              <a:ea typeface="Calibri"/>
              <a:cs typeface="Calibri"/>
              <a:sym typeface="Calibri"/>
            </a:endParaRPr>
          </a:p>
        </p:txBody>
      </p:sp>
      <p:sp>
        <p:nvSpPr>
          <p:cNvPr id="274" name="Google Shape;274;g120445d0d12_0_0"/>
          <p:cNvSpPr txBox="1"/>
          <p:nvPr/>
        </p:nvSpPr>
        <p:spPr>
          <a:xfrm>
            <a:off x="3469188" y="13747"/>
            <a:ext cx="5253600" cy="1325700"/>
          </a:xfrm>
          <a:prstGeom prst="rect">
            <a:avLst/>
          </a:prstGeom>
          <a:noFill/>
          <a:ln>
            <a:noFill/>
          </a:ln>
        </p:spPr>
        <p:txBody>
          <a:bodyPr anchorCtr="0" anchor="ctr" bIns="45700" lIns="91425" spcFirstLastPara="1" rIns="91425" wrap="square" tIns="45700">
            <a:normAutofit/>
          </a:bodyPr>
          <a:lstStyle/>
          <a:p>
            <a:pPr indent="0" lvl="0" marL="0" marR="0" rtl="0" algn="just">
              <a:lnSpc>
                <a:spcPct val="90000"/>
              </a:lnSpc>
              <a:spcBef>
                <a:spcPts val="0"/>
              </a:spcBef>
              <a:spcAft>
                <a:spcPts val="0"/>
              </a:spcAft>
              <a:buClr>
                <a:srgbClr val="000000"/>
              </a:buClr>
              <a:buSzPts val="4400"/>
              <a:buFont typeface="Arial"/>
              <a:buNone/>
            </a:pPr>
            <a:r>
              <a:rPr b="1" i="0" lang="es-MX" sz="4400" u="none" cap="none" strike="noStrike">
                <a:solidFill>
                  <a:srgbClr val="000000"/>
                </a:solidFill>
                <a:latin typeface="Calibri"/>
                <a:ea typeface="Calibri"/>
                <a:cs typeface="Calibri"/>
                <a:sym typeface="Calibri"/>
              </a:rPr>
              <a:t>Organizador gráfico</a:t>
            </a:r>
            <a:endParaRPr b="0" i="0" sz="4400" u="none" cap="none" strike="noStrike">
              <a:solidFill>
                <a:srgbClr val="000000"/>
              </a:solidFill>
              <a:latin typeface="Calibri"/>
              <a:ea typeface="Calibri"/>
              <a:cs typeface="Calibri"/>
              <a:sym typeface="Calibri"/>
            </a:endParaRPr>
          </a:p>
        </p:txBody>
      </p:sp>
      <p:sp>
        <p:nvSpPr>
          <p:cNvPr id="275" name="Google Shape;275;g120445d0d12_0_0"/>
          <p:cNvSpPr/>
          <p:nvPr/>
        </p:nvSpPr>
        <p:spPr>
          <a:xfrm>
            <a:off x="5785525" y="4819600"/>
            <a:ext cx="3056400" cy="1455600"/>
          </a:xfrm>
          <a:prstGeom prst="round1Rect">
            <a:avLst>
              <a:gd fmla="val 16667" name="adj"/>
            </a:avLst>
          </a:prstGeom>
          <a:solidFill>
            <a:srgbClr val="C27B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g120445d0d12_0_0"/>
          <p:cNvSpPr txBox="1"/>
          <p:nvPr/>
        </p:nvSpPr>
        <p:spPr>
          <a:xfrm>
            <a:off x="5836675" y="4868150"/>
            <a:ext cx="3000000" cy="13482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chemeClr val="dk1"/>
                </a:solidFill>
                <a:latin typeface="Calibri"/>
                <a:ea typeface="Calibri"/>
                <a:cs typeface="Calibri"/>
                <a:sym typeface="Calibri"/>
              </a:rPr>
              <a:t>Reconocer la importancia de las buenas prácticas ambientales desde una perspectiva técnica, legal, social y cultural mediante la elaboración de composta artesanal, como una opción ecotécnica para hacer frente a los efectos negativos de la presiones ambientales antrópicas.  </a:t>
            </a:r>
            <a:endParaRPr b="1" i="0" sz="200" u="none" cap="none" strike="noStrike">
              <a:solidFill>
                <a:srgbClr val="000000"/>
              </a:solidFill>
              <a:latin typeface="Arial"/>
              <a:ea typeface="Arial"/>
              <a:cs typeface="Arial"/>
              <a:sym typeface="Arial"/>
            </a:endParaRPr>
          </a:p>
        </p:txBody>
      </p:sp>
      <p:cxnSp>
        <p:nvCxnSpPr>
          <p:cNvPr id="277" name="Google Shape;277;g120445d0d12_0_0"/>
          <p:cNvCxnSpPr/>
          <p:nvPr/>
        </p:nvCxnSpPr>
        <p:spPr>
          <a:xfrm rot="10800000">
            <a:off x="5467350" y="3295800"/>
            <a:ext cx="1866900" cy="1581000"/>
          </a:xfrm>
          <a:prstGeom prst="curvedConnector3">
            <a:avLst>
              <a:gd fmla="val 50000" name="adj1"/>
            </a:avLst>
          </a:prstGeom>
          <a:noFill/>
          <a:ln cap="flat" cmpd="sng" w="9525">
            <a:solidFill>
              <a:schemeClr val="dk2"/>
            </a:solidFill>
            <a:prstDash val="solid"/>
            <a:round/>
            <a:headEnd len="sm" w="sm" type="none"/>
            <a:tailEnd len="sm" w="sm"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11eff539aed_0_1"/>
          <p:cNvSpPr/>
          <p:nvPr/>
        </p:nvSpPr>
        <p:spPr>
          <a:xfrm>
            <a:off x="2834350" y="1922100"/>
            <a:ext cx="2471100" cy="1181700"/>
          </a:xfrm>
          <a:prstGeom prst="roundRect">
            <a:avLst>
              <a:gd fmla="val 16667" name="adj"/>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es-MX" sz="2100" u="none" cap="none" strike="noStrike">
                <a:solidFill>
                  <a:srgbClr val="000000"/>
                </a:solidFill>
                <a:latin typeface="Arial"/>
                <a:ea typeface="Arial"/>
                <a:cs typeface="Arial"/>
                <a:sym typeface="Arial"/>
              </a:rPr>
              <a:t>DERECHO</a:t>
            </a:r>
            <a:endParaRPr b="1" i="0" sz="2100" u="none" cap="none" strike="noStrike">
              <a:solidFill>
                <a:srgbClr val="000000"/>
              </a:solidFill>
              <a:latin typeface="Arial"/>
              <a:ea typeface="Arial"/>
              <a:cs typeface="Arial"/>
              <a:sym typeface="Arial"/>
            </a:endParaRPr>
          </a:p>
        </p:txBody>
      </p:sp>
      <p:sp>
        <p:nvSpPr>
          <p:cNvPr id="283" name="Google Shape;283;g11eff539aed_0_1"/>
          <p:cNvSpPr/>
          <p:nvPr/>
        </p:nvSpPr>
        <p:spPr>
          <a:xfrm>
            <a:off x="6370950" y="1546075"/>
            <a:ext cx="2471100" cy="1181700"/>
          </a:xfrm>
          <a:prstGeom prst="roundRect">
            <a:avLst>
              <a:gd fmla="val 16667" name="adj"/>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b="1" i="0" lang="es-MX" sz="2100" u="none" cap="none" strike="noStrike">
                <a:solidFill>
                  <a:srgbClr val="000000"/>
                </a:solidFill>
                <a:latin typeface="Arial"/>
                <a:ea typeface="Arial"/>
                <a:cs typeface="Arial"/>
                <a:sym typeface="Arial"/>
              </a:rPr>
              <a:t>BIOLOGÍA</a:t>
            </a:r>
            <a:endParaRPr b="1" i="0" sz="2100" u="none" cap="none" strike="noStrike">
              <a:solidFill>
                <a:srgbClr val="000000"/>
              </a:solidFill>
              <a:latin typeface="Arial"/>
              <a:ea typeface="Arial"/>
              <a:cs typeface="Arial"/>
              <a:sym typeface="Arial"/>
            </a:endParaRPr>
          </a:p>
        </p:txBody>
      </p:sp>
      <p:sp>
        <p:nvSpPr>
          <p:cNvPr id="284" name="Google Shape;284;g11eff539aed_0_1"/>
          <p:cNvSpPr/>
          <p:nvPr/>
        </p:nvSpPr>
        <p:spPr>
          <a:xfrm>
            <a:off x="6101125" y="3354925"/>
            <a:ext cx="2471100" cy="1181700"/>
          </a:xfrm>
          <a:prstGeom prst="roundRect">
            <a:avLst>
              <a:gd fmla="val 1666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b="1" i="0" lang="es-MX" sz="2100" u="none" cap="none" strike="noStrike">
                <a:solidFill>
                  <a:srgbClr val="000000"/>
                </a:solidFill>
                <a:latin typeface="Arial"/>
                <a:ea typeface="Arial"/>
                <a:cs typeface="Arial"/>
                <a:sym typeface="Arial"/>
              </a:rPr>
              <a:t>PSICOLOGÍA</a:t>
            </a:r>
            <a:endParaRPr b="1" i="0" sz="2100" u="none" cap="none" strike="noStrike">
              <a:solidFill>
                <a:srgbClr val="000000"/>
              </a:solidFill>
              <a:latin typeface="Arial"/>
              <a:ea typeface="Arial"/>
              <a:cs typeface="Arial"/>
              <a:sym typeface="Arial"/>
            </a:endParaRPr>
          </a:p>
        </p:txBody>
      </p:sp>
      <p:sp>
        <p:nvSpPr>
          <p:cNvPr id="285" name="Google Shape;285;g11eff539aed_0_1"/>
          <p:cNvSpPr/>
          <p:nvPr/>
        </p:nvSpPr>
        <p:spPr>
          <a:xfrm>
            <a:off x="2664800" y="3686450"/>
            <a:ext cx="2471100" cy="1181700"/>
          </a:xfrm>
          <a:prstGeom prst="roundRect">
            <a:avLst>
              <a:gd fmla="val 16667" name="adj"/>
            </a:avLst>
          </a:prstGeom>
          <a:solidFill>
            <a:srgbClr val="6FA8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b="1" i="0" lang="es-MX" sz="2100" u="none" cap="none" strike="noStrike">
                <a:solidFill>
                  <a:srgbClr val="000000"/>
                </a:solidFill>
                <a:latin typeface="Arial"/>
                <a:ea typeface="Arial"/>
                <a:cs typeface="Arial"/>
                <a:sym typeface="Arial"/>
              </a:rPr>
              <a:t>LITERATURA</a:t>
            </a:r>
            <a:endParaRPr b="1" i="0" sz="2100" u="none" cap="none" strike="noStrike">
              <a:solidFill>
                <a:srgbClr val="000000"/>
              </a:solidFill>
              <a:latin typeface="Arial"/>
              <a:ea typeface="Arial"/>
              <a:cs typeface="Arial"/>
              <a:sym typeface="Arial"/>
            </a:endParaRPr>
          </a:p>
        </p:txBody>
      </p:sp>
      <p:cxnSp>
        <p:nvCxnSpPr>
          <p:cNvPr id="286" name="Google Shape;286;g11eff539aed_0_1"/>
          <p:cNvCxnSpPr>
            <a:stCxn id="283" idx="1"/>
            <a:endCxn id="282" idx="3"/>
          </p:cNvCxnSpPr>
          <p:nvPr/>
        </p:nvCxnSpPr>
        <p:spPr>
          <a:xfrm flipH="1">
            <a:off x="5305350" y="2136925"/>
            <a:ext cx="1065600" cy="375900"/>
          </a:xfrm>
          <a:prstGeom prst="bentConnector3">
            <a:avLst>
              <a:gd fmla="val 49995" name="adj1"/>
            </a:avLst>
          </a:prstGeom>
          <a:noFill/>
          <a:ln cap="flat" cmpd="sng" w="9525">
            <a:solidFill>
              <a:schemeClr val="dk2"/>
            </a:solidFill>
            <a:prstDash val="solid"/>
            <a:round/>
            <a:headEnd len="sm" w="sm" type="none"/>
            <a:tailEnd len="sm" w="sm" type="none"/>
          </a:ln>
        </p:spPr>
      </p:cxnSp>
      <p:cxnSp>
        <p:nvCxnSpPr>
          <p:cNvPr id="287" name="Google Shape;287;g11eff539aed_0_1"/>
          <p:cNvCxnSpPr>
            <a:stCxn id="282" idx="2"/>
            <a:endCxn id="285" idx="0"/>
          </p:cNvCxnSpPr>
          <p:nvPr/>
        </p:nvCxnSpPr>
        <p:spPr>
          <a:xfrm rot="5400000">
            <a:off x="3693850" y="3310350"/>
            <a:ext cx="582600" cy="169500"/>
          </a:xfrm>
          <a:prstGeom prst="bentConnector3">
            <a:avLst>
              <a:gd fmla="val 50004" name="adj1"/>
            </a:avLst>
          </a:prstGeom>
          <a:noFill/>
          <a:ln cap="flat" cmpd="sng" w="9525">
            <a:solidFill>
              <a:schemeClr val="dk2"/>
            </a:solidFill>
            <a:prstDash val="solid"/>
            <a:round/>
            <a:headEnd len="sm" w="sm" type="none"/>
            <a:tailEnd len="sm" w="sm" type="none"/>
          </a:ln>
        </p:spPr>
      </p:cxnSp>
      <p:cxnSp>
        <p:nvCxnSpPr>
          <p:cNvPr id="288" name="Google Shape;288;g11eff539aed_0_1"/>
          <p:cNvCxnSpPr>
            <a:stCxn id="283" idx="2"/>
            <a:endCxn id="284" idx="0"/>
          </p:cNvCxnSpPr>
          <p:nvPr/>
        </p:nvCxnSpPr>
        <p:spPr>
          <a:xfrm rot="5400000">
            <a:off x="7158000" y="2906575"/>
            <a:ext cx="627300" cy="269700"/>
          </a:xfrm>
          <a:prstGeom prst="bentConnector3">
            <a:avLst>
              <a:gd fmla="val 49988" name="adj1"/>
            </a:avLst>
          </a:prstGeom>
          <a:noFill/>
          <a:ln cap="flat" cmpd="sng" w="9525">
            <a:solidFill>
              <a:schemeClr val="dk2"/>
            </a:solidFill>
            <a:prstDash val="solid"/>
            <a:round/>
            <a:headEnd len="sm" w="sm" type="none"/>
            <a:tailEnd len="sm" w="sm" type="none"/>
          </a:ln>
        </p:spPr>
      </p:cxnSp>
      <p:cxnSp>
        <p:nvCxnSpPr>
          <p:cNvPr id="289" name="Google Shape;289;g11eff539aed_0_1"/>
          <p:cNvCxnSpPr>
            <a:stCxn id="284" idx="1"/>
            <a:endCxn id="285" idx="3"/>
          </p:cNvCxnSpPr>
          <p:nvPr/>
        </p:nvCxnSpPr>
        <p:spPr>
          <a:xfrm flipH="1">
            <a:off x="5136025" y="3945775"/>
            <a:ext cx="965100" cy="331500"/>
          </a:xfrm>
          <a:prstGeom prst="bentConnector3">
            <a:avLst>
              <a:gd fmla="val 50006" name="adj1"/>
            </a:avLst>
          </a:prstGeom>
          <a:noFill/>
          <a:ln cap="flat" cmpd="sng" w="9525">
            <a:solidFill>
              <a:schemeClr val="dk2"/>
            </a:solidFill>
            <a:prstDash val="solid"/>
            <a:round/>
            <a:headEnd len="sm" w="sm" type="none"/>
            <a:tailEnd len="sm" w="sm" type="none"/>
          </a:ln>
        </p:spPr>
      </p:cxnSp>
      <p:cxnSp>
        <p:nvCxnSpPr>
          <p:cNvPr id="290" name="Google Shape;290;g11eff539aed_0_1"/>
          <p:cNvCxnSpPr/>
          <p:nvPr/>
        </p:nvCxnSpPr>
        <p:spPr>
          <a:xfrm rot="5400000">
            <a:off x="4929400" y="2351900"/>
            <a:ext cx="1593600" cy="1235400"/>
          </a:xfrm>
          <a:prstGeom prst="curvedConnector3">
            <a:avLst>
              <a:gd fmla="val 58427" name="adj1"/>
            </a:avLst>
          </a:prstGeom>
          <a:noFill/>
          <a:ln cap="flat" cmpd="sng" w="9525">
            <a:solidFill>
              <a:schemeClr val="dk2"/>
            </a:solidFill>
            <a:prstDash val="solid"/>
            <a:round/>
            <a:headEnd len="sm" w="sm" type="none"/>
            <a:tailEnd len="sm" w="sm" type="none"/>
          </a:ln>
        </p:spPr>
      </p:cxnSp>
      <p:cxnSp>
        <p:nvCxnSpPr>
          <p:cNvPr id="291" name="Google Shape;291;g11eff539aed_0_1"/>
          <p:cNvCxnSpPr/>
          <p:nvPr/>
        </p:nvCxnSpPr>
        <p:spPr>
          <a:xfrm rot="10800000">
            <a:off x="5175325" y="3103975"/>
            <a:ext cx="849600" cy="841800"/>
          </a:xfrm>
          <a:prstGeom prst="curvedConnector3">
            <a:avLst>
              <a:gd fmla="val 50000" name="adj1"/>
            </a:avLst>
          </a:prstGeom>
          <a:noFill/>
          <a:ln cap="flat" cmpd="sng" w="9525">
            <a:solidFill>
              <a:schemeClr val="dk2"/>
            </a:solidFill>
            <a:prstDash val="solid"/>
            <a:round/>
            <a:headEnd len="sm" w="sm" type="none"/>
            <a:tailEnd len="sm" w="sm" type="none"/>
          </a:ln>
        </p:spPr>
      </p:cxnSp>
      <p:sp>
        <p:nvSpPr>
          <p:cNvPr id="292" name="Google Shape;292;g11eff539aed_0_1"/>
          <p:cNvSpPr txBox="1"/>
          <p:nvPr/>
        </p:nvSpPr>
        <p:spPr>
          <a:xfrm>
            <a:off x="9101950" y="90475"/>
            <a:ext cx="2975100" cy="1455600"/>
          </a:xfrm>
          <a:prstGeom prst="rect">
            <a:avLst/>
          </a:prstGeom>
          <a:noFill/>
          <a:ln cap="flat" cmpd="sng" w="9525">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1200"/>
              <a:buFont typeface="Calibri"/>
              <a:buNone/>
            </a:pPr>
            <a:r>
              <a:rPr b="1" i="0" lang="es-MX" sz="1200" u="none" cap="none" strike="noStrike">
                <a:solidFill>
                  <a:srgbClr val="000000"/>
                </a:solidFill>
                <a:latin typeface="Calibri"/>
                <a:ea typeface="Calibri"/>
                <a:cs typeface="Calibri"/>
                <a:sym typeface="Calibri"/>
              </a:rPr>
              <a:t>Unidad 3.  Biotecnología para un mundo sustentable</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1200"/>
              <a:buFont typeface="Calibri"/>
              <a:buNone/>
            </a:pPr>
            <a:r>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1200"/>
              <a:buFont typeface="Calibri"/>
              <a:buNone/>
            </a:pPr>
            <a:r>
              <a:rPr b="1" i="0" lang="es-MX" sz="1200" u="none" cap="none" strike="noStrike">
                <a:solidFill>
                  <a:srgbClr val="000000"/>
                </a:solidFill>
                <a:latin typeface="Calibri"/>
                <a:ea typeface="Calibri"/>
                <a:cs typeface="Calibri"/>
                <a:sym typeface="Calibri"/>
              </a:rPr>
              <a:t>3.6</a:t>
            </a:r>
            <a:r>
              <a:rPr b="0" i="0" lang="es-MX" sz="1200" u="none" cap="none" strike="noStrike">
                <a:solidFill>
                  <a:srgbClr val="000000"/>
                </a:solidFill>
                <a:latin typeface="Calibri"/>
                <a:ea typeface="Calibri"/>
                <a:cs typeface="Calibri"/>
                <a:sym typeface="Calibri"/>
              </a:rPr>
              <a:t>. </a:t>
            </a:r>
            <a:r>
              <a:rPr b="1" i="0" lang="es-MX" sz="1200" u="sng" cap="none" strike="noStrike">
                <a:solidFill>
                  <a:srgbClr val="FF0000"/>
                </a:solidFill>
                <a:latin typeface="Calibri"/>
                <a:ea typeface="Calibri"/>
                <a:cs typeface="Calibri"/>
                <a:sym typeface="Calibri"/>
              </a:rPr>
              <a:t>Biotecnología proambiental:</a:t>
            </a:r>
            <a:endParaRPr b="1"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FF0000"/>
              </a:buClr>
              <a:buSzPts val="1200"/>
              <a:buFont typeface="Calibri"/>
              <a:buNone/>
            </a:pPr>
            <a:r>
              <a:rPr b="1" i="1" lang="es-MX" sz="1200" u="sng" cap="none" strike="noStrike">
                <a:solidFill>
                  <a:srgbClr val="FF0000"/>
                </a:solidFill>
                <a:latin typeface="Calibri"/>
                <a:ea typeface="Calibri"/>
                <a:cs typeface="Calibri"/>
                <a:sym typeface="Calibri"/>
              </a:rPr>
              <a:t>c) técnicas verdes.</a:t>
            </a:r>
            <a:endParaRPr b="1" i="0" sz="1200" u="sng" cap="none" strike="noStrike">
              <a:solidFill>
                <a:srgbClr val="FF0000"/>
              </a:solidFill>
              <a:latin typeface="Calibri"/>
              <a:ea typeface="Calibri"/>
              <a:cs typeface="Calibri"/>
              <a:sym typeface="Calibri"/>
            </a:endParaRPr>
          </a:p>
        </p:txBody>
      </p:sp>
      <p:sp>
        <p:nvSpPr>
          <p:cNvPr id="293" name="Google Shape;293;g11eff539aed_0_1"/>
          <p:cNvSpPr txBox="1"/>
          <p:nvPr/>
        </p:nvSpPr>
        <p:spPr>
          <a:xfrm>
            <a:off x="9006700" y="3686450"/>
            <a:ext cx="2975100" cy="1455600"/>
          </a:xfrm>
          <a:prstGeom prst="rect">
            <a:avLst/>
          </a:prstGeom>
          <a:noFill/>
          <a:ln cap="flat" cmpd="sng" w="9525">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200"/>
              <a:buFont typeface="Calibri"/>
              <a:buNone/>
            </a:pPr>
            <a:r>
              <a:rPr b="1" i="0" lang="es-MX" sz="1200" u="none" cap="none" strike="noStrike">
                <a:solidFill>
                  <a:schemeClr val="dk1"/>
                </a:solidFill>
                <a:latin typeface="Calibri"/>
                <a:ea typeface="Calibri"/>
                <a:cs typeface="Calibri"/>
                <a:sym typeface="Calibri"/>
              </a:rPr>
              <a:t>Unidad 2.  Una mirada a la Psicología de las neurociencias</a:t>
            </a:r>
            <a:endParaRPr b="0" i="0" sz="14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200"/>
              <a:buFont typeface="Calibri"/>
              <a:buNone/>
            </a:pPr>
            <a:r>
              <a:t/>
            </a:r>
            <a:endParaRPr b="0" i="0" sz="14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rgbClr val="FF0000"/>
              </a:buClr>
              <a:buSzPts val="1200"/>
              <a:buFont typeface="Calibri"/>
              <a:buNone/>
            </a:pPr>
            <a:r>
              <a:rPr b="1" i="0" lang="es-MX" sz="1200" u="none" cap="none" strike="noStrike">
                <a:solidFill>
                  <a:schemeClr val="dk1"/>
                </a:solidFill>
                <a:latin typeface="Calibri"/>
                <a:ea typeface="Calibri"/>
                <a:cs typeface="Calibri"/>
                <a:sym typeface="Calibri"/>
              </a:rPr>
              <a:t>2.1. </a:t>
            </a:r>
            <a:r>
              <a:rPr b="1" i="0" lang="es-MX" sz="1200" u="none" cap="none" strike="noStrike">
                <a:solidFill>
                  <a:srgbClr val="FF0000"/>
                </a:solidFill>
                <a:latin typeface="Calibri"/>
                <a:ea typeface="Calibri"/>
                <a:cs typeface="Calibri"/>
                <a:sym typeface="Calibri"/>
              </a:rPr>
              <a:t>Evolución y desarrollo de los procesos mentales superiores:</a:t>
            </a:r>
            <a:endParaRPr b="1" i="0" sz="1200" u="none" cap="none" strike="noStrike">
              <a:solidFill>
                <a:srgbClr val="FF0000"/>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100"/>
              <a:buFont typeface="Arial"/>
              <a:buNone/>
            </a:pPr>
            <a:r>
              <a:rPr b="1" i="0" lang="es-MX" sz="1200" u="none" cap="none" strike="noStrike">
                <a:solidFill>
                  <a:srgbClr val="FF0000"/>
                </a:solidFill>
                <a:latin typeface="Calibri"/>
                <a:ea typeface="Calibri"/>
                <a:cs typeface="Calibri"/>
                <a:sym typeface="Calibri"/>
              </a:rPr>
              <a:t>c) factores que influyen en el desarrollo normalizado del sistema nervioso </a:t>
            </a:r>
            <a:endParaRPr b="1" i="0" sz="1200" u="none" cap="none" strike="noStrike">
              <a:solidFill>
                <a:srgbClr val="FF0000"/>
              </a:solidFill>
              <a:latin typeface="Calibri"/>
              <a:ea typeface="Calibri"/>
              <a:cs typeface="Calibri"/>
              <a:sym typeface="Calibri"/>
            </a:endParaRPr>
          </a:p>
        </p:txBody>
      </p:sp>
      <p:sp>
        <p:nvSpPr>
          <p:cNvPr id="294" name="Google Shape;294;g11eff539aed_0_1"/>
          <p:cNvSpPr txBox="1"/>
          <p:nvPr/>
        </p:nvSpPr>
        <p:spPr>
          <a:xfrm>
            <a:off x="215250" y="263900"/>
            <a:ext cx="2975100" cy="1455600"/>
          </a:xfrm>
          <a:prstGeom prst="rect">
            <a:avLst/>
          </a:prstGeom>
          <a:noFill/>
          <a:ln cap="flat" cmpd="sng" w="9525">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1200"/>
              <a:buFont typeface="Calibri"/>
              <a:buNone/>
            </a:pPr>
            <a:r>
              <a:rPr b="1" i="0" lang="es-MX" sz="1200" u="none" cap="none" strike="noStrike">
                <a:solidFill>
                  <a:srgbClr val="000000"/>
                </a:solidFill>
                <a:latin typeface="Calibri"/>
                <a:ea typeface="Calibri"/>
                <a:cs typeface="Calibri"/>
                <a:sym typeface="Calibri"/>
              </a:rPr>
              <a:t>Unidad 3.  El derecho protector tutelar y reivindicador</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1200"/>
              <a:buFont typeface="Calibri"/>
              <a:buNone/>
            </a:pPr>
            <a:r>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1200"/>
              <a:buFont typeface="Calibri"/>
              <a:buNone/>
            </a:pPr>
            <a:r>
              <a:rPr b="1" i="0" lang="es-MX" sz="1200" u="none" cap="none" strike="noStrike">
                <a:solidFill>
                  <a:srgbClr val="000000"/>
                </a:solidFill>
                <a:latin typeface="Calibri"/>
                <a:ea typeface="Calibri"/>
                <a:cs typeface="Calibri"/>
                <a:sym typeface="Calibri"/>
              </a:rPr>
              <a:t>3.6</a:t>
            </a:r>
            <a:r>
              <a:rPr b="0" i="0" lang="es-MX" sz="1200" u="none" cap="none" strike="noStrike">
                <a:solidFill>
                  <a:srgbClr val="000000"/>
                </a:solidFill>
                <a:latin typeface="Calibri"/>
                <a:ea typeface="Calibri"/>
                <a:cs typeface="Calibri"/>
                <a:sym typeface="Calibri"/>
              </a:rPr>
              <a:t>. </a:t>
            </a:r>
            <a:r>
              <a:rPr b="1" i="0" lang="es-MX" sz="1200" u="sng" cap="none" strike="noStrike">
                <a:solidFill>
                  <a:srgbClr val="FF0000"/>
                </a:solidFill>
                <a:latin typeface="Calibri"/>
                <a:ea typeface="Calibri"/>
                <a:cs typeface="Calibri"/>
                <a:sym typeface="Calibri"/>
              </a:rPr>
              <a:t>Derecho ecológico.</a:t>
            </a:r>
            <a:endParaRPr b="1" i="0" sz="1200" u="sng" cap="none" strike="noStrike">
              <a:solidFill>
                <a:srgbClr val="FF0000"/>
              </a:solidFill>
              <a:latin typeface="Calibri"/>
              <a:ea typeface="Calibri"/>
              <a:cs typeface="Calibri"/>
              <a:sym typeface="Calibri"/>
            </a:endParaRPr>
          </a:p>
        </p:txBody>
      </p:sp>
      <p:sp>
        <p:nvSpPr>
          <p:cNvPr id="295" name="Google Shape;295;g11eff539aed_0_1"/>
          <p:cNvSpPr txBox="1"/>
          <p:nvPr/>
        </p:nvSpPr>
        <p:spPr>
          <a:xfrm>
            <a:off x="215250" y="5142050"/>
            <a:ext cx="2975100" cy="1455600"/>
          </a:xfrm>
          <a:prstGeom prst="rect">
            <a:avLst/>
          </a:prstGeom>
          <a:no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1200"/>
              <a:buFont typeface="Calibri"/>
              <a:buNone/>
            </a:pPr>
            <a:r>
              <a:rPr b="1" i="0" lang="es-MX" sz="1200" u="none" cap="none" strike="noStrike">
                <a:solidFill>
                  <a:srgbClr val="000000"/>
                </a:solidFill>
                <a:latin typeface="Calibri"/>
                <a:ea typeface="Calibri"/>
                <a:cs typeface="Calibri"/>
                <a:sym typeface="Calibri"/>
              </a:rPr>
              <a:t>Unidad 2.  El hombre y la naturaleza</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1200"/>
              <a:buFont typeface="Calibri"/>
              <a:buNone/>
            </a:pPr>
            <a:r>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1200"/>
              <a:buFont typeface="Calibri"/>
              <a:buNone/>
            </a:pPr>
            <a:r>
              <a:rPr b="1" i="0" lang="es-MX" sz="1200" u="none" cap="none" strike="noStrike">
                <a:solidFill>
                  <a:srgbClr val="000000"/>
                </a:solidFill>
                <a:latin typeface="Calibri"/>
                <a:ea typeface="Calibri"/>
                <a:cs typeface="Calibri"/>
                <a:sym typeface="Calibri"/>
              </a:rPr>
              <a:t>2.1.</a:t>
            </a:r>
            <a:r>
              <a:rPr b="0" i="0" lang="es-MX" sz="1200" u="none" cap="none" strike="noStrike">
                <a:solidFill>
                  <a:srgbClr val="000000"/>
                </a:solidFill>
                <a:latin typeface="Calibri"/>
                <a:ea typeface="Calibri"/>
                <a:cs typeface="Calibri"/>
                <a:sym typeface="Calibri"/>
              </a:rPr>
              <a:t> </a:t>
            </a:r>
            <a:r>
              <a:rPr b="1" i="0" lang="es-MX" sz="1200" u="none" cap="none" strike="noStrike">
                <a:solidFill>
                  <a:srgbClr val="FF0000"/>
                </a:solidFill>
                <a:latin typeface="Calibri"/>
                <a:ea typeface="Calibri"/>
                <a:cs typeface="Calibri"/>
                <a:sym typeface="Calibri"/>
              </a:rPr>
              <a:t>Tópicos de la naturaleza en textos literarios</a:t>
            </a:r>
            <a:r>
              <a:rPr b="0" i="0" lang="es-MX" sz="1200" u="none" cap="none" strike="noStrike">
                <a:solidFill>
                  <a:srgbClr val="FF0000"/>
                </a:solidFill>
                <a:latin typeface="Calibri"/>
                <a:ea typeface="Calibri"/>
                <a:cs typeface="Calibri"/>
                <a:sym typeface="Calibri"/>
              </a:rPr>
              <a:t>.</a:t>
            </a:r>
            <a:endParaRPr b="0" i="0" sz="1200" u="none" cap="none" strike="noStrike">
              <a:solidFill>
                <a:srgbClr val="FF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200"/>
              <a:buFont typeface="Calibri"/>
              <a:buNone/>
            </a:pPr>
            <a:r>
              <a:rPr b="1" i="0" lang="es-MX" sz="1200" u="none" cap="none" strike="noStrike">
                <a:solidFill>
                  <a:srgbClr val="000000"/>
                </a:solidFill>
                <a:latin typeface="Calibri"/>
                <a:ea typeface="Calibri"/>
                <a:cs typeface="Calibri"/>
                <a:sym typeface="Calibri"/>
              </a:rPr>
              <a:t>2.2. </a:t>
            </a:r>
            <a:r>
              <a:rPr b="1" i="0" lang="es-MX" sz="1200" u="none" cap="none" strike="noStrike">
                <a:solidFill>
                  <a:srgbClr val="FF0000"/>
                </a:solidFill>
                <a:latin typeface="Calibri"/>
                <a:ea typeface="Calibri"/>
                <a:cs typeface="Calibri"/>
                <a:sym typeface="Calibri"/>
              </a:rPr>
              <a:t>Figuras literarias asociadas al entorno natural.</a:t>
            </a:r>
            <a:endParaRPr b="1" i="0" sz="1200" u="none" cap="none" strike="noStrike">
              <a:solidFill>
                <a:srgbClr val="FF0000"/>
              </a:solidFill>
              <a:latin typeface="Calibri"/>
              <a:ea typeface="Calibri"/>
              <a:cs typeface="Calibri"/>
              <a:sym typeface="Calibri"/>
            </a:endParaRPr>
          </a:p>
        </p:txBody>
      </p:sp>
      <p:sp>
        <p:nvSpPr>
          <p:cNvPr id="296" name="Google Shape;296;g11eff539aed_0_1"/>
          <p:cNvSpPr txBox="1"/>
          <p:nvPr/>
        </p:nvSpPr>
        <p:spPr>
          <a:xfrm>
            <a:off x="9101950" y="1597075"/>
            <a:ext cx="2975100" cy="1963800"/>
          </a:xfrm>
          <a:prstGeom prst="rect">
            <a:avLst/>
          </a:prstGeom>
          <a:noFill/>
          <a:ln cap="flat" cmpd="sng" w="9525">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304800" lvl="0" marL="457200" marR="0" rtl="0" algn="l">
              <a:lnSpc>
                <a:spcPct val="90000"/>
              </a:lnSpc>
              <a:spcBef>
                <a:spcPts val="0"/>
              </a:spcBef>
              <a:spcAft>
                <a:spcPts val="0"/>
              </a:spcAft>
              <a:buClr>
                <a:srgbClr val="000000"/>
              </a:buClr>
              <a:buSzPts val="1200"/>
              <a:buFont typeface="Calibri"/>
              <a:buChar char="●"/>
            </a:pPr>
            <a:r>
              <a:rPr b="1" i="0" lang="es-MX" sz="1200" u="none" cap="none" strike="noStrike">
                <a:solidFill>
                  <a:srgbClr val="000000"/>
                </a:solidFill>
                <a:latin typeface="Calibri"/>
                <a:ea typeface="Calibri"/>
                <a:cs typeface="Calibri"/>
                <a:sym typeface="Calibri"/>
              </a:rPr>
              <a:t>BIOTECNOLOGÍA</a:t>
            </a:r>
            <a:endParaRPr b="1" i="0" sz="1200" u="none" cap="none" strike="noStrike">
              <a:solidFill>
                <a:srgbClr val="000000"/>
              </a:solidFill>
              <a:latin typeface="Calibri"/>
              <a:ea typeface="Calibri"/>
              <a:cs typeface="Calibri"/>
              <a:sym typeface="Calibri"/>
            </a:endParaRPr>
          </a:p>
          <a:p>
            <a:pPr indent="-304800" lvl="0" marL="457200" marR="0" rtl="0" algn="l">
              <a:lnSpc>
                <a:spcPct val="90000"/>
              </a:lnSpc>
              <a:spcBef>
                <a:spcPts val="0"/>
              </a:spcBef>
              <a:spcAft>
                <a:spcPts val="0"/>
              </a:spcAft>
              <a:buClr>
                <a:srgbClr val="000000"/>
              </a:buClr>
              <a:buSzPts val="1200"/>
              <a:buFont typeface="Calibri"/>
              <a:buChar char="●"/>
            </a:pPr>
            <a:r>
              <a:rPr b="1" i="0" lang="es-MX" sz="1200" u="none" cap="none" strike="noStrike">
                <a:solidFill>
                  <a:srgbClr val="000000"/>
                </a:solidFill>
                <a:latin typeface="Calibri"/>
                <a:ea typeface="Calibri"/>
                <a:cs typeface="Calibri"/>
                <a:sym typeface="Calibri"/>
              </a:rPr>
              <a:t>ECOTECNIAS</a:t>
            </a:r>
            <a:endParaRPr b="1" i="0" sz="1200" u="none" cap="none" strike="noStrike">
              <a:solidFill>
                <a:srgbClr val="000000"/>
              </a:solidFill>
              <a:latin typeface="Calibri"/>
              <a:ea typeface="Calibri"/>
              <a:cs typeface="Calibri"/>
              <a:sym typeface="Calibri"/>
            </a:endParaRPr>
          </a:p>
          <a:p>
            <a:pPr indent="-304800" lvl="0" marL="457200" marR="0" rtl="0" algn="l">
              <a:lnSpc>
                <a:spcPct val="90000"/>
              </a:lnSpc>
              <a:spcBef>
                <a:spcPts val="0"/>
              </a:spcBef>
              <a:spcAft>
                <a:spcPts val="0"/>
              </a:spcAft>
              <a:buClr>
                <a:srgbClr val="000000"/>
              </a:buClr>
              <a:buSzPts val="1200"/>
              <a:buFont typeface="Calibri"/>
              <a:buChar char="●"/>
            </a:pPr>
            <a:r>
              <a:rPr b="1" i="0" lang="es-MX" sz="1200" u="none" cap="none" strike="noStrike">
                <a:solidFill>
                  <a:srgbClr val="000000"/>
                </a:solidFill>
                <a:latin typeface="Calibri"/>
                <a:ea typeface="Calibri"/>
                <a:cs typeface="Calibri"/>
                <a:sym typeface="Calibri"/>
              </a:rPr>
              <a:t>COMPOSTAJE</a:t>
            </a:r>
            <a:endParaRPr b="1" i="0" sz="1200" u="none" cap="none" strike="noStrike">
              <a:solidFill>
                <a:srgbClr val="000000"/>
              </a:solidFill>
              <a:latin typeface="Calibri"/>
              <a:ea typeface="Calibri"/>
              <a:cs typeface="Calibri"/>
              <a:sym typeface="Calibri"/>
            </a:endParaRPr>
          </a:p>
          <a:p>
            <a:pPr indent="-304800" lvl="0" marL="457200" marR="0" rtl="0" algn="l">
              <a:lnSpc>
                <a:spcPct val="90000"/>
              </a:lnSpc>
              <a:spcBef>
                <a:spcPts val="0"/>
              </a:spcBef>
              <a:spcAft>
                <a:spcPts val="0"/>
              </a:spcAft>
              <a:buClr>
                <a:srgbClr val="000000"/>
              </a:buClr>
              <a:buSzPts val="1200"/>
              <a:buFont typeface="Calibri"/>
              <a:buChar char="●"/>
            </a:pPr>
            <a:r>
              <a:rPr b="1" i="0" lang="es-MX" sz="1200" u="none" cap="none" strike="noStrike">
                <a:solidFill>
                  <a:srgbClr val="000000"/>
                </a:solidFill>
                <a:latin typeface="Calibri"/>
                <a:ea typeface="Calibri"/>
                <a:cs typeface="Calibri"/>
                <a:sym typeface="Calibri"/>
              </a:rPr>
              <a:t>CICLO BIOGEOQUÍMICO</a:t>
            </a:r>
            <a:endParaRPr b="1" i="0" sz="1200" u="none" cap="none" strike="noStrike">
              <a:solidFill>
                <a:srgbClr val="000000"/>
              </a:solidFill>
              <a:latin typeface="Calibri"/>
              <a:ea typeface="Calibri"/>
              <a:cs typeface="Calibri"/>
              <a:sym typeface="Calibri"/>
            </a:endParaRPr>
          </a:p>
          <a:p>
            <a:pPr indent="-304800" lvl="0" marL="457200" marR="0" rtl="0" algn="l">
              <a:lnSpc>
                <a:spcPct val="90000"/>
              </a:lnSpc>
              <a:spcBef>
                <a:spcPts val="0"/>
              </a:spcBef>
              <a:spcAft>
                <a:spcPts val="0"/>
              </a:spcAft>
              <a:buClr>
                <a:srgbClr val="000000"/>
              </a:buClr>
              <a:buSzPts val="1200"/>
              <a:buFont typeface="Calibri"/>
              <a:buChar char="●"/>
            </a:pPr>
            <a:r>
              <a:rPr b="1" i="0" lang="es-MX" sz="1200" u="none" cap="none" strike="noStrike">
                <a:solidFill>
                  <a:srgbClr val="000000"/>
                </a:solidFill>
                <a:latin typeface="Calibri"/>
                <a:ea typeface="Calibri"/>
                <a:cs typeface="Calibri"/>
                <a:sym typeface="Calibri"/>
              </a:rPr>
              <a:t>DESARROLLO SUSTENTABLE</a:t>
            </a:r>
            <a:endParaRPr b="1" i="0" sz="1200" u="none" cap="none" strike="noStrike">
              <a:solidFill>
                <a:srgbClr val="000000"/>
              </a:solidFill>
              <a:latin typeface="Calibri"/>
              <a:ea typeface="Calibri"/>
              <a:cs typeface="Calibri"/>
              <a:sym typeface="Calibri"/>
            </a:endParaRPr>
          </a:p>
          <a:p>
            <a:pPr indent="-304800" lvl="0" marL="457200" marR="0" rtl="0" algn="l">
              <a:lnSpc>
                <a:spcPct val="90000"/>
              </a:lnSpc>
              <a:spcBef>
                <a:spcPts val="0"/>
              </a:spcBef>
              <a:spcAft>
                <a:spcPts val="0"/>
              </a:spcAft>
              <a:buClr>
                <a:srgbClr val="000000"/>
              </a:buClr>
              <a:buSzPts val="1200"/>
              <a:buFont typeface="Calibri"/>
              <a:buChar char="●"/>
            </a:pPr>
            <a:r>
              <a:rPr b="1" i="0" lang="es-MX" sz="1200" u="none" cap="none" strike="noStrike">
                <a:solidFill>
                  <a:srgbClr val="000000"/>
                </a:solidFill>
                <a:latin typeface="Calibri"/>
                <a:ea typeface="Calibri"/>
                <a:cs typeface="Calibri"/>
                <a:sym typeface="Calibri"/>
              </a:rPr>
              <a:t>IMPACTO AMBIENTAL</a:t>
            </a:r>
            <a:endParaRPr b="1" i="0" sz="1200" u="none" cap="none" strike="noStrike">
              <a:solidFill>
                <a:srgbClr val="000000"/>
              </a:solidFill>
              <a:latin typeface="Calibri"/>
              <a:ea typeface="Calibri"/>
              <a:cs typeface="Calibri"/>
              <a:sym typeface="Calibri"/>
            </a:endParaRPr>
          </a:p>
          <a:p>
            <a:pPr indent="-304800" lvl="0" marL="457200" marR="0" rtl="0" algn="l">
              <a:lnSpc>
                <a:spcPct val="90000"/>
              </a:lnSpc>
              <a:spcBef>
                <a:spcPts val="0"/>
              </a:spcBef>
              <a:spcAft>
                <a:spcPts val="0"/>
              </a:spcAft>
              <a:buClr>
                <a:srgbClr val="000000"/>
              </a:buClr>
              <a:buSzPts val="1200"/>
              <a:buFont typeface="Calibri"/>
              <a:buChar char="●"/>
            </a:pPr>
            <a:r>
              <a:rPr b="1" i="0" lang="es-MX" sz="1200" u="none" cap="none" strike="noStrike">
                <a:solidFill>
                  <a:srgbClr val="000000"/>
                </a:solidFill>
                <a:latin typeface="Calibri"/>
                <a:ea typeface="Calibri"/>
                <a:cs typeface="Calibri"/>
                <a:sym typeface="Calibri"/>
              </a:rPr>
              <a:t>ECOLOGÍA</a:t>
            </a:r>
            <a:endParaRPr b="1" i="0" sz="1200" u="none" cap="none" strike="noStrike">
              <a:solidFill>
                <a:srgbClr val="000000"/>
              </a:solidFill>
              <a:latin typeface="Calibri"/>
              <a:ea typeface="Calibri"/>
              <a:cs typeface="Calibri"/>
              <a:sym typeface="Calibri"/>
            </a:endParaRPr>
          </a:p>
          <a:p>
            <a:pPr indent="-304800" lvl="0" marL="457200" marR="0" rtl="0" algn="l">
              <a:lnSpc>
                <a:spcPct val="90000"/>
              </a:lnSpc>
              <a:spcBef>
                <a:spcPts val="0"/>
              </a:spcBef>
              <a:spcAft>
                <a:spcPts val="0"/>
              </a:spcAft>
              <a:buClr>
                <a:srgbClr val="000000"/>
              </a:buClr>
              <a:buSzPts val="1200"/>
              <a:buFont typeface="Calibri"/>
              <a:buChar char="●"/>
            </a:pPr>
            <a:r>
              <a:rPr b="1" i="0" lang="es-MX" sz="1200" u="none" cap="none" strike="noStrike">
                <a:solidFill>
                  <a:srgbClr val="000000"/>
                </a:solidFill>
                <a:latin typeface="Calibri"/>
                <a:ea typeface="Calibri"/>
                <a:cs typeface="Calibri"/>
                <a:sym typeface="Calibri"/>
              </a:rPr>
              <a:t>AMBIENTE</a:t>
            </a:r>
            <a:endParaRPr b="1" i="0" sz="1200" u="none" cap="none" strike="noStrike">
              <a:solidFill>
                <a:srgbClr val="000000"/>
              </a:solidFill>
              <a:latin typeface="Calibri"/>
              <a:ea typeface="Calibri"/>
              <a:cs typeface="Calibri"/>
              <a:sym typeface="Calibri"/>
            </a:endParaRPr>
          </a:p>
        </p:txBody>
      </p:sp>
      <p:sp>
        <p:nvSpPr>
          <p:cNvPr id="297" name="Google Shape;297;g11eff539aed_0_1"/>
          <p:cNvSpPr txBox="1"/>
          <p:nvPr/>
        </p:nvSpPr>
        <p:spPr>
          <a:xfrm>
            <a:off x="9006700" y="5286625"/>
            <a:ext cx="2975100" cy="1455600"/>
          </a:xfrm>
          <a:prstGeom prst="rect">
            <a:avLst/>
          </a:prstGeom>
          <a:noFill/>
          <a:ln cap="flat" cmpd="sng" w="9525">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304800" lvl="0" marL="457200" marR="0" rtl="0" algn="l">
              <a:lnSpc>
                <a:spcPct val="90000"/>
              </a:lnSpc>
              <a:spcBef>
                <a:spcPts val="0"/>
              </a:spcBef>
              <a:spcAft>
                <a:spcPts val="0"/>
              </a:spcAft>
              <a:buClr>
                <a:srgbClr val="000000"/>
              </a:buClr>
              <a:buSzPts val="1200"/>
              <a:buFont typeface="Calibri"/>
              <a:buChar char="●"/>
            </a:pPr>
            <a:r>
              <a:rPr b="1" i="0" lang="es-MX" sz="1200" u="none" cap="none" strike="noStrike">
                <a:solidFill>
                  <a:srgbClr val="000000"/>
                </a:solidFill>
                <a:latin typeface="Calibri"/>
                <a:ea typeface="Calibri"/>
                <a:cs typeface="Calibri"/>
                <a:sym typeface="Calibri"/>
              </a:rPr>
              <a:t>NEUROCIENCIA</a:t>
            </a:r>
            <a:endParaRPr b="1" i="0" sz="1200" u="none" cap="none" strike="noStrike">
              <a:solidFill>
                <a:srgbClr val="000000"/>
              </a:solidFill>
              <a:latin typeface="Calibri"/>
              <a:ea typeface="Calibri"/>
              <a:cs typeface="Calibri"/>
              <a:sym typeface="Calibri"/>
            </a:endParaRPr>
          </a:p>
          <a:p>
            <a:pPr indent="-304800" lvl="0" marL="457200" marR="0" rtl="0" algn="l">
              <a:lnSpc>
                <a:spcPct val="90000"/>
              </a:lnSpc>
              <a:spcBef>
                <a:spcPts val="0"/>
              </a:spcBef>
              <a:spcAft>
                <a:spcPts val="0"/>
              </a:spcAft>
              <a:buClr>
                <a:srgbClr val="000000"/>
              </a:buClr>
              <a:buSzPts val="1200"/>
              <a:buFont typeface="Calibri"/>
              <a:buChar char="●"/>
            </a:pPr>
            <a:r>
              <a:rPr b="1" i="0" lang="es-MX" sz="1200" u="none" cap="none" strike="noStrike">
                <a:solidFill>
                  <a:srgbClr val="000000"/>
                </a:solidFill>
                <a:latin typeface="Calibri"/>
                <a:ea typeface="Calibri"/>
                <a:cs typeface="Calibri"/>
                <a:sym typeface="Calibri"/>
              </a:rPr>
              <a:t>TERATOGÉNESIS</a:t>
            </a:r>
            <a:endParaRPr b="1" i="0" sz="1200" u="none" cap="none" strike="noStrike">
              <a:solidFill>
                <a:srgbClr val="000000"/>
              </a:solidFill>
              <a:latin typeface="Calibri"/>
              <a:ea typeface="Calibri"/>
              <a:cs typeface="Calibri"/>
              <a:sym typeface="Calibri"/>
            </a:endParaRPr>
          </a:p>
          <a:p>
            <a:pPr indent="-304800" lvl="0" marL="457200" marR="0" rtl="0" algn="l">
              <a:lnSpc>
                <a:spcPct val="90000"/>
              </a:lnSpc>
              <a:spcBef>
                <a:spcPts val="0"/>
              </a:spcBef>
              <a:spcAft>
                <a:spcPts val="0"/>
              </a:spcAft>
              <a:buClr>
                <a:srgbClr val="000000"/>
              </a:buClr>
              <a:buSzPts val="1200"/>
              <a:buFont typeface="Calibri"/>
              <a:buChar char="●"/>
            </a:pPr>
            <a:r>
              <a:rPr b="1" i="0" lang="es-MX" sz="1200" u="none" cap="none" strike="noStrike">
                <a:solidFill>
                  <a:srgbClr val="000000"/>
                </a:solidFill>
                <a:latin typeface="Calibri"/>
                <a:ea typeface="Calibri"/>
                <a:cs typeface="Calibri"/>
                <a:sym typeface="Calibri"/>
              </a:rPr>
              <a:t>TRASTORNOS</a:t>
            </a:r>
            <a:endParaRPr b="1" i="0" sz="1200" u="none" cap="none" strike="noStrike">
              <a:solidFill>
                <a:srgbClr val="000000"/>
              </a:solidFill>
              <a:latin typeface="Calibri"/>
              <a:ea typeface="Calibri"/>
              <a:cs typeface="Calibri"/>
              <a:sym typeface="Calibri"/>
            </a:endParaRPr>
          </a:p>
          <a:p>
            <a:pPr indent="-304800" lvl="0" marL="457200" marR="0" rtl="0" algn="l">
              <a:lnSpc>
                <a:spcPct val="90000"/>
              </a:lnSpc>
              <a:spcBef>
                <a:spcPts val="0"/>
              </a:spcBef>
              <a:spcAft>
                <a:spcPts val="0"/>
              </a:spcAft>
              <a:buClr>
                <a:srgbClr val="000000"/>
              </a:buClr>
              <a:buSzPts val="1200"/>
              <a:buFont typeface="Calibri"/>
              <a:buChar char="●"/>
            </a:pPr>
            <a:r>
              <a:rPr b="1" i="0" lang="es-MX" sz="1200" u="none" cap="none" strike="noStrike">
                <a:solidFill>
                  <a:srgbClr val="000000"/>
                </a:solidFill>
                <a:latin typeface="Calibri"/>
                <a:ea typeface="Calibri"/>
                <a:cs typeface="Calibri"/>
                <a:sym typeface="Calibri"/>
              </a:rPr>
              <a:t>ENFERMEDAD</a:t>
            </a:r>
            <a:endParaRPr b="1" i="0" sz="1200" u="none" cap="none" strike="noStrike">
              <a:solidFill>
                <a:srgbClr val="000000"/>
              </a:solidFill>
              <a:latin typeface="Calibri"/>
              <a:ea typeface="Calibri"/>
              <a:cs typeface="Calibri"/>
              <a:sym typeface="Calibri"/>
            </a:endParaRPr>
          </a:p>
          <a:p>
            <a:pPr indent="-304800" lvl="0" marL="457200" marR="0" rtl="0" algn="l">
              <a:lnSpc>
                <a:spcPct val="90000"/>
              </a:lnSpc>
              <a:spcBef>
                <a:spcPts val="0"/>
              </a:spcBef>
              <a:spcAft>
                <a:spcPts val="0"/>
              </a:spcAft>
              <a:buClr>
                <a:srgbClr val="000000"/>
              </a:buClr>
              <a:buSzPts val="1200"/>
              <a:buFont typeface="Calibri"/>
              <a:buChar char="●"/>
            </a:pPr>
            <a:r>
              <a:rPr b="1" i="0" lang="es-MX" sz="1200" u="none" cap="none" strike="noStrike">
                <a:solidFill>
                  <a:srgbClr val="000000"/>
                </a:solidFill>
                <a:latin typeface="Calibri"/>
                <a:ea typeface="Calibri"/>
                <a:cs typeface="Calibri"/>
                <a:sym typeface="Calibri"/>
              </a:rPr>
              <a:t>SALUD AMBIENTAL</a:t>
            </a:r>
            <a:endParaRPr b="1" i="0" sz="1200" u="none" cap="none" strike="noStrike">
              <a:solidFill>
                <a:srgbClr val="000000"/>
              </a:solidFill>
              <a:latin typeface="Calibri"/>
              <a:ea typeface="Calibri"/>
              <a:cs typeface="Calibri"/>
              <a:sym typeface="Calibri"/>
            </a:endParaRPr>
          </a:p>
          <a:p>
            <a:pPr indent="-304800" lvl="0" marL="457200" marR="0" rtl="0" algn="l">
              <a:lnSpc>
                <a:spcPct val="90000"/>
              </a:lnSpc>
              <a:spcBef>
                <a:spcPts val="0"/>
              </a:spcBef>
              <a:spcAft>
                <a:spcPts val="0"/>
              </a:spcAft>
              <a:buClr>
                <a:srgbClr val="000000"/>
              </a:buClr>
              <a:buSzPts val="1200"/>
              <a:buFont typeface="Calibri"/>
              <a:buChar char="●"/>
            </a:pPr>
            <a:r>
              <a:rPr b="1" i="0" lang="es-MX" sz="1200" u="none" cap="none" strike="noStrike">
                <a:solidFill>
                  <a:srgbClr val="000000"/>
                </a:solidFill>
                <a:latin typeface="Calibri"/>
                <a:ea typeface="Calibri"/>
                <a:cs typeface="Calibri"/>
                <a:sym typeface="Calibri"/>
              </a:rPr>
              <a:t>ECOLOGÍA HUMANA</a:t>
            </a:r>
            <a:endParaRPr b="1" i="0" sz="1200" u="none" cap="none" strike="noStrike">
              <a:solidFill>
                <a:srgbClr val="000000"/>
              </a:solidFill>
              <a:latin typeface="Calibri"/>
              <a:ea typeface="Calibri"/>
              <a:cs typeface="Calibri"/>
              <a:sym typeface="Calibri"/>
            </a:endParaRPr>
          </a:p>
        </p:txBody>
      </p:sp>
      <p:sp>
        <p:nvSpPr>
          <p:cNvPr id="298" name="Google Shape;298;g11eff539aed_0_1"/>
          <p:cNvSpPr txBox="1"/>
          <p:nvPr/>
        </p:nvSpPr>
        <p:spPr>
          <a:xfrm>
            <a:off x="3368800" y="5195450"/>
            <a:ext cx="2975100" cy="1455600"/>
          </a:xfrm>
          <a:prstGeom prst="rect">
            <a:avLst/>
          </a:prstGeom>
          <a:noFill/>
          <a:ln cap="flat" cmpd="sng" w="9525">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304800" lvl="0" marL="457200" marR="0" rtl="0" algn="l">
              <a:lnSpc>
                <a:spcPct val="90000"/>
              </a:lnSpc>
              <a:spcBef>
                <a:spcPts val="0"/>
              </a:spcBef>
              <a:spcAft>
                <a:spcPts val="0"/>
              </a:spcAft>
              <a:buClr>
                <a:srgbClr val="000000"/>
              </a:buClr>
              <a:buSzPts val="1200"/>
              <a:buFont typeface="Calibri"/>
              <a:buChar char="●"/>
            </a:pPr>
            <a:r>
              <a:rPr b="1" i="0" lang="es-MX" sz="1200" u="none" cap="none" strike="noStrike">
                <a:solidFill>
                  <a:srgbClr val="000000"/>
                </a:solidFill>
                <a:latin typeface="Calibri"/>
                <a:ea typeface="Calibri"/>
                <a:cs typeface="Calibri"/>
                <a:sym typeface="Calibri"/>
              </a:rPr>
              <a:t>INSPIRACIÓN</a:t>
            </a:r>
            <a:endParaRPr b="1" i="0" sz="1200" u="none" cap="none" strike="noStrike">
              <a:solidFill>
                <a:srgbClr val="000000"/>
              </a:solidFill>
              <a:latin typeface="Calibri"/>
              <a:ea typeface="Calibri"/>
              <a:cs typeface="Calibri"/>
              <a:sym typeface="Calibri"/>
            </a:endParaRPr>
          </a:p>
          <a:p>
            <a:pPr indent="-304800" lvl="0" marL="457200" marR="0" rtl="0" algn="l">
              <a:lnSpc>
                <a:spcPct val="90000"/>
              </a:lnSpc>
              <a:spcBef>
                <a:spcPts val="0"/>
              </a:spcBef>
              <a:spcAft>
                <a:spcPts val="0"/>
              </a:spcAft>
              <a:buClr>
                <a:srgbClr val="000000"/>
              </a:buClr>
              <a:buSzPts val="1200"/>
              <a:buFont typeface="Calibri"/>
              <a:buChar char="●"/>
            </a:pPr>
            <a:r>
              <a:rPr b="1" i="0" lang="es-MX" sz="1200" u="none" cap="none" strike="noStrike">
                <a:solidFill>
                  <a:srgbClr val="000000"/>
                </a:solidFill>
                <a:latin typeface="Calibri"/>
                <a:ea typeface="Calibri"/>
                <a:cs typeface="Calibri"/>
                <a:sym typeface="Calibri"/>
              </a:rPr>
              <a:t>ESTÉTICA Y ÉTICA</a:t>
            </a:r>
            <a:endParaRPr b="1" i="0" sz="1200" u="none" cap="none" strike="noStrike">
              <a:solidFill>
                <a:srgbClr val="000000"/>
              </a:solidFill>
              <a:latin typeface="Calibri"/>
              <a:ea typeface="Calibri"/>
              <a:cs typeface="Calibri"/>
              <a:sym typeface="Calibri"/>
            </a:endParaRPr>
          </a:p>
          <a:p>
            <a:pPr indent="-304800" lvl="0" marL="457200" marR="0" rtl="0" algn="l">
              <a:lnSpc>
                <a:spcPct val="90000"/>
              </a:lnSpc>
              <a:spcBef>
                <a:spcPts val="0"/>
              </a:spcBef>
              <a:spcAft>
                <a:spcPts val="0"/>
              </a:spcAft>
              <a:buClr>
                <a:srgbClr val="000000"/>
              </a:buClr>
              <a:buSzPts val="1200"/>
              <a:buFont typeface="Calibri"/>
              <a:buChar char="●"/>
            </a:pPr>
            <a:r>
              <a:rPr b="1" i="0" lang="es-MX" sz="1200" u="none" cap="none" strike="noStrike">
                <a:solidFill>
                  <a:srgbClr val="000000"/>
                </a:solidFill>
                <a:latin typeface="Calibri"/>
                <a:ea typeface="Calibri"/>
                <a:cs typeface="Calibri"/>
                <a:sym typeface="Calibri"/>
              </a:rPr>
              <a:t>PERCEPCIÓN DEL ARTE</a:t>
            </a:r>
            <a:endParaRPr b="1" i="0" sz="1200" u="none" cap="none" strike="noStrike">
              <a:solidFill>
                <a:srgbClr val="000000"/>
              </a:solidFill>
              <a:latin typeface="Calibri"/>
              <a:ea typeface="Calibri"/>
              <a:cs typeface="Calibri"/>
              <a:sym typeface="Calibri"/>
            </a:endParaRPr>
          </a:p>
          <a:p>
            <a:pPr indent="-304800" lvl="0" marL="457200" marR="0" rtl="0" algn="l">
              <a:lnSpc>
                <a:spcPct val="90000"/>
              </a:lnSpc>
              <a:spcBef>
                <a:spcPts val="0"/>
              </a:spcBef>
              <a:spcAft>
                <a:spcPts val="0"/>
              </a:spcAft>
              <a:buClr>
                <a:srgbClr val="000000"/>
              </a:buClr>
              <a:buSzPts val="1200"/>
              <a:buFont typeface="Calibri"/>
              <a:buChar char="●"/>
            </a:pPr>
            <a:r>
              <a:rPr b="1" i="0" lang="es-MX" sz="1200" u="none" cap="none" strike="noStrike">
                <a:solidFill>
                  <a:srgbClr val="000000"/>
                </a:solidFill>
                <a:latin typeface="Calibri"/>
                <a:ea typeface="Calibri"/>
                <a:cs typeface="Calibri"/>
                <a:sym typeface="Calibri"/>
              </a:rPr>
              <a:t>ENTORNO</a:t>
            </a:r>
            <a:endParaRPr b="1" i="0" sz="1200" u="none" cap="none" strike="noStrike">
              <a:solidFill>
                <a:srgbClr val="000000"/>
              </a:solidFill>
              <a:latin typeface="Calibri"/>
              <a:ea typeface="Calibri"/>
              <a:cs typeface="Calibri"/>
              <a:sym typeface="Calibri"/>
            </a:endParaRPr>
          </a:p>
          <a:p>
            <a:pPr indent="-304800" lvl="0" marL="457200" marR="0" rtl="0" algn="l">
              <a:lnSpc>
                <a:spcPct val="90000"/>
              </a:lnSpc>
              <a:spcBef>
                <a:spcPts val="0"/>
              </a:spcBef>
              <a:spcAft>
                <a:spcPts val="0"/>
              </a:spcAft>
              <a:buClr>
                <a:srgbClr val="000000"/>
              </a:buClr>
              <a:buSzPts val="1200"/>
              <a:buFont typeface="Calibri"/>
              <a:buChar char="●"/>
            </a:pPr>
            <a:r>
              <a:rPr b="1" i="0" lang="es-MX" sz="1200" u="none" cap="none" strike="noStrike">
                <a:solidFill>
                  <a:srgbClr val="000000"/>
                </a:solidFill>
                <a:latin typeface="Calibri"/>
                <a:ea typeface="Calibri"/>
                <a:cs typeface="Calibri"/>
                <a:sym typeface="Calibri"/>
              </a:rPr>
              <a:t>ENSAYO</a:t>
            </a:r>
            <a:endParaRPr b="1" i="0" sz="12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200"/>
              <a:buFont typeface="Arial"/>
              <a:buNone/>
            </a:pPr>
            <a:r>
              <a:t/>
            </a:r>
            <a:endParaRPr b="1" i="0" sz="1200" u="none" cap="none" strike="noStrike">
              <a:solidFill>
                <a:srgbClr val="000000"/>
              </a:solidFill>
              <a:latin typeface="Calibri"/>
              <a:ea typeface="Calibri"/>
              <a:cs typeface="Calibri"/>
              <a:sym typeface="Calibri"/>
            </a:endParaRPr>
          </a:p>
        </p:txBody>
      </p:sp>
      <p:sp>
        <p:nvSpPr>
          <p:cNvPr id="299" name="Google Shape;299;g11eff539aed_0_1"/>
          <p:cNvSpPr txBox="1"/>
          <p:nvPr/>
        </p:nvSpPr>
        <p:spPr>
          <a:xfrm>
            <a:off x="10200" y="1922100"/>
            <a:ext cx="2471100" cy="1963800"/>
          </a:xfrm>
          <a:prstGeom prst="rect">
            <a:avLst/>
          </a:prstGeom>
          <a:noFill/>
          <a:ln cap="flat" cmpd="sng" w="9525">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304800" lvl="0" marL="457200" marR="0" rtl="0" algn="l">
              <a:lnSpc>
                <a:spcPct val="90000"/>
              </a:lnSpc>
              <a:spcBef>
                <a:spcPts val="0"/>
              </a:spcBef>
              <a:spcAft>
                <a:spcPts val="0"/>
              </a:spcAft>
              <a:buClr>
                <a:srgbClr val="000000"/>
              </a:buClr>
              <a:buSzPts val="1200"/>
              <a:buFont typeface="Calibri"/>
              <a:buChar char="●"/>
            </a:pPr>
            <a:r>
              <a:rPr b="1" i="0" lang="es-MX" sz="1200" u="none" cap="none" strike="noStrike">
                <a:solidFill>
                  <a:srgbClr val="000000"/>
                </a:solidFill>
                <a:latin typeface="Calibri"/>
                <a:ea typeface="Calibri"/>
                <a:cs typeface="Calibri"/>
                <a:sym typeface="Calibri"/>
              </a:rPr>
              <a:t>CONSTITUCION MEXICANA</a:t>
            </a:r>
            <a:endParaRPr b="1" i="0" sz="1200" u="none" cap="none" strike="noStrike">
              <a:solidFill>
                <a:srgbClr val="000000"/>
              </a:solidFill>
              <a:latin typeface="Calibri"/>
              <a:ea typeface="Calibri"/>
              <a:cs typeface="Calibri"/>
              <a:sym typeface="Calibri"/>
            </a:endParaRPr>
          </a:p>
          <a:p>
            <a:pPr indent="-304800" lvl="0" marL="457200" marR="0" rtl="0" algn="l">
              <a:lnSpc>
                <a:spcPct val="90000"/>
              </a:lnSpc>
              <a:spcBef>
                <a:spcPts val="0"/>
              </a:spcBef>
              <a:spcAft>
                <a:spcPts val="0"/>
              </a:spcAft>
              <a:buClr>
                <a:srgbClr val="000000"/>
              </a:buClr>
              <a:buSzPts val="1200"/>
              <a:buFont typeface="Calibri"/>
              <a:buChar char="●"/>
            </a:pPr>
            <a:r>
              <a:rPr b="1" i="0" lang="es-MX" sz="1200" u="none" cap="none" strike="noStrike">
                <a:solidFill>
                  <a:srgbClr val="000000"/>
                </a:solidFill>
                <a:latin typeface="Calibri"/>
                <a:ea typeface="Calibri"/>
                <a:cs typeface="Calibri"/>
                <a:sym typeface="Calibri"/>
              </a:rPr>
              <a:t>LGEEPA</a:t>
            </a:r>
            <a:endParaRPr b="1" i="0" sz="1200" u="none" cap="none" strike="noStrike">
              <a:solidFill>
                <a:srgbClr val="000000"/>
              </a:solidFill>
              <a:latin typeface="Calibri"/>
              <a:ea typeface="Calibri"/>
              <a:cs typeface="Calibri"/>
              <a:sym typeface="Calibri"/>
            </a:endParaRPr>
          </a:p>
          <a:p>
            <a:pPr indent="-304800" lvl="0" marL="457200" marR="0" rtl="0" algn="l">
              <a:lnSpc>
                <a:spcPct val="90000"/>
              </a:lnSpc>
              <a:spcBef>
                <a:spcPts val="0"/>
              </a:spcBef>
              <a:spcAft>
                <a:spcPts val="0"/>
              </a:spcAft>
              <a:buClr>
                <a:srgbClr val="000000"/>
              </a:buClr>
              <a:buSzPts val="1200"/>
              <a:buFont typeface="Calibri"/>
              <a:buChar char="●"/>
            </a:pPr>
            <a:r>
              <a:rPr b="1" i="0" lang="es-MX" sz="1200" u="none" cap="none" strike="noStrike">
                <a:solidFill>
                  <a:srgbClr val="000000"/>
                </a:solidFill>
                <a:latin typeface="Calibri"/>
                <a:ea typeface="Calibri"/>
                <a:cs typeface="Calibri"/>
                <a:sym typeface="Calibri"/>
              </a:rPr>
              <a:t>MANEJO DE RESIDUOS SÓLIDOS</a:t>
            </a:r>
            <a:endParaRPr b="1" i="0" sz="1200" u="none" cap="none" strike="noStrike">
              <a:solidFill>
                <a:srgbClr val="000000"/>
              </a:solidFill>
              <a:latin typeface="Calibri"/>
              <a:ea typeface="Calibri"/>
              <a:cs typeface="Calibri"/>
              <a:sym typeface="Calibri"/>
            </a:endParaRPr>
          </a:p>
          <a:p>
            <a:pPr indent="-304800" lvl="0" marL="457200" marR="0" rtl="0" algn="l">
              <a:lnSpc>
                <a:spcPct val="90000"/>
              </a:lnSpc>
              <a:spcBef>
                <a:spcPts val="0"/>
              </a:spcBef>
              <a:spcAft>
                <a:spcPts val="0"/>
              </a:spcAft>
              <a:buClr>
                <a:srgbClr val="000000"/>
              </a:buClr>
              <a:buSzPts val="1200"/>
              <a:buFont typeface="Calibri"/>
              <a:buChar char="●"/>
            </a:pPr>
            <a:r>
              <a:rPr b="1" i="0" lang="es-MX" sz="1200" u="none" cap="none" strike="noStrike">
                <a:solidFill>
                  <a:srgbClr val="000000"/>
                </a:solidFill>
                <a:latin typeface="Calibri"/>
                <a:ea typeface="Calibri"/>
                <a:cs typeface="Calibri"/>
                <a:sym typeface="Calibri"/>
              </a:rPr>
              <a:t>NORMATIVIDAD AMBIENTAL</a:t>
            </a:r>
            <a:endParaRPr b="1" i="0" sz="1200" u="none" cap="none" strike="noStrike">
              <a:solidFill>
                <a:srgbClr val="000000"/>
              </a:solidFill>
              <a:latin typeface="Calibri"/>
              <a:ea typeface="Calibri"/>
              <a:cs typeface="Calibri"/>
              <a:sym typeface="Calibri"/>
            </a:endParaRPr>
          </a:p>
          <a:p>
            <a:pPr indent="-304800" lvl="0" marL="457200" marR="0" rtl="0" algn="l">
              <a:lnSpc>
                <a:spcPct val="90000"/>
              </a:lnSpc>
              <a:spcBef>
                <a:spcPts val="0"/>
              </a:spcBef>
              <a:spcAft>
                <a:spcPts val="0"/>
              </a:spcAft>
              <a:buClr>
                <a:srgbClr val="000000"/>
              </a:buClr>
              <a:buSzPts val="1200"/>
              <a:buFont typeface="Calibri"/>
              <a:buChar char="●"/>
            </a:pPr>
            <a:r>
              <a:rPr b="1" i="0" lang="es-MX" sz="1200" u="none" cap="none" strike="noStrike">
                <a:solidFill>
                  <a:srgbClr val="000000"/>
                </a:solidFill>
                <a:latin typeface="Calibri"/>
                <a:ea typeface="Calibri"/>
                <a:cs typeface="Calibri"/>
                <a:sym typeface="Calibri"/>
              </a:rPr>
              <a:t>INSTRUMENTOS DE POLÍTICA AMBIENTAL</a:t>
            </a:r>
            <a:endParaRPr b="1" i="0" sz="1200" u="none" cap="none" strike="noStrike">
              <a:solidFill>
                <a:srgbClr val="000000"/>
              </a:solidFill>
              <a:latin typeface="Calibri"/>
              <a:ea typeface="Calibri"/>
              <a:cs typeface="Calibri"/>
              <a:sym typeface="Calibri"/>
            </a:endParaRPr>
          </a:p>
          <a:p>
            <a:pPr indent="-304800" lvl="0" marL="457200" marR="0" rtl="0" algn="l">
              <a:lnSpc>
                <a:spcPct val="90000"/>
              </a:lnSpc>
              <a:spcBef>
                <a:spcPts val="0"/>
              </a:spcBef>
              <a:spcAft>
                <a:spcPts val="0"/>
              </a:spcAft>
              <a:buClr>
                <a:srgbClr val="000000"/>
              </a:buClr>
              <a:buSzPts val="1200"/>
              <a:buFont typeface="Calibri"/>
              <a:buChar char="●"/>
            </a:pPr>
            <a:r>
              <a:rPr b="1" i="0" lang="es-MX" sz="1200" u="none" cap="none" strike="noStrike">
                <a:solidFill>
                  <a:srgbClr val="000000"/>
                </a:solidFill>
                <a:latin typeface="Calibri"/>
                <a:ea typeface="Calibri"/>
                <a:cs typeface="Calibri"/>
                <a:sym typeface="Calibri"/>
              </a:rPr>
              <a:t>REGLAMENTACIÓN AMBIENTAL</a:t>
            </a:r>
            <a:endParaRPr b="1" i="0" sz="12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None/>
            </a:pPr>
            <a:r>
              <a:t/>
            </a:r>
            <a:endParaRPr b="1" i="0" sz="1200" u="none" cap="none" strike="noStrike">
              <a:solidFill>
                <a:srgbClr val="000000"/>
              </a:solidFill>
              <a:latin typeface="Calibri"/>
              <a:ea typeface="Calibri"/>
              <a:cs typeface="Calibri"/>
              <a:sym typeface="Calibri"/>
            </a:endParaRPr>
          </a:p>
        </p:txBody>
      </p:sp>
      <p:sp>
        <p:nvSpPr>
          <p:cNvPr id="300" name="Google Shape;300;g11eff539aed_0_1"/>
          <p:cNvSpPr txBox="1"/>
          <p:nvPr/>
        </p:nvSpPr>
        <p:spPr>
          <a:xfrm>
            <a:off x="3469188" y="13747"/>
            <a:ext cx="5253600" cy="1325700"/>
          </a:xfrm>
          <a:prstGeom prst="rect">
            <a:avLst/>
          </a:prstGeom>
          <a:noFill/>
          <a:ln>
            <a:noFill/>
          </a:ln>
        </p:spPr>
        <p:txBody>
          <a:bodyPr anchorCtr="0" anchor="ctr" bIns="45700" lIns="91425" spcFirstLastPara="1" rIns="91425" wrap="square" tIns="45700">
            <a:normAutofit/>
          </a:bodyPr>
          <a:lstStyle/>
          <a:p>
            <a:pPr indent="0" lvl="0" marL="0" marR="0" rtl="0" algn="just">
              <a:lnSpc>
                <a:spcPct val="90000"/>
              </a:lnSpc>
              <a:spcBef>
                <a:spcPts val="0"/>
              </a:spcBef>
              <a:spcAft>
                <a:spcPts val="0"/>
              </a:spcAft>
              <a:buClr>
                <a:srgbClr val="000000"/>
              </a:buClr>
              <a:buSzPts val="4400"/>
              <a:buFont typeface="Arial"/>
              <a:buNone/>
            </a:pPr>
            <a:r>
              <a:rPr b="1" i="0" lang="es-MX" sz="4400" u="none" cap="none" strike="noStrike">
                <a:solidFill>
                  <a:srgbClr val="000000"/>
                </a:solidFill>
                <a:latin typeface="Calibri"/>
                <a:ea typeface="Calibri"/>
                <a:cs typeface="Calibri"/>
                <a:sym typeface="Calibri"/>
              </a:rPr>
              <a:t>Organizador gráfico</a:t>
            </a:r>
            <a:endParaRPr b="0" i="0" sz="4400" u="none" cap="none" strike="noStrike">
              <a:solidFill>
                <a:srgbClr val="000000"/>
              </a:solidFill>
              <a:latin typeface="Calibri"/>
              <a:ea typeface="Calibri"/>
              <a:cs typeface="Calibri"/>
              <a:sym typeface="Calibri"/>
            </a:endParaRPr>
          </a:p>
        </p:txBody>
      </p:sp>
      <p:sp>
        <p:nvSpPr>
          <p:cNvPr id="301" name="Google Shape;301;g11eff539aed_0_1"/>
          <p:cNvSpPr/>
          <p:nvPr/>
        </p:nvSpPr>
        <p:spPr>
          <a:xfrm>
            <a:off x="5785525" y="4819600"/>
            <a:ext cx="3056400" cy="1455600"/>
          </a:xfrm>
          <a:prstGeom prst="round1Rect">
            <a:avLst>
              <a:gd fmla="val 16667" name="adj"/>
            </a:avLst>
          </a:prstGeom>
          <a:solidFill>
            <a:srgbClr val="C27B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g11eff539aed_0_1"/>
          <p:cNvSpPr txBox="1"/>
          <p:nvPr/>
        </p:nvSpPr>
        <p:spPr>
          <a:xfrm>
            <a:off x="5836675" y="4868150"/>
            <a:ext cx="3000000" cy="13482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chemeClr val="dk1"/>
                </a:solidFill>
                <a:latin typeface="Calibri"/>
                <a:ea typeface="Calibri"/>
                <a:cs typeface="Calibri"/>
                <a:sym typeface="Calibri"/>
              </a:rPr>
              <a:t>Reconocer la importancia de las buenas prácticas ambientales desde una perspectiva técnica, legal, social y cultural mediante la elaboración de composta artesanal, como una opción ecotécnica para hacer frente a los efectos negativos de la presiones ambientales antrópicas.  </a:t>
            </a:r>
            <a:endParaRPr b="1" i="0" sz="200" u="none" cap="none" strike="noStrike">
              <a:solidFill>
                <a:srgbClr val="000000"/>
              </a:solidFill>
              <a:latin typeface="Arial"/>
              <a:ea typeface="Arial"/>
              <a:cs typeface="Arial"/>
              <a:sym typeface="Arial"/>
            </a:endParaRPr>
          </a:p>
        </p:txBody>
      </p:sp>
      <p:cxnSp>
        <p:nvCxnSpPr>
          <p:cNvPr id="303" name="Google Shape;303;g11eff539aed_0_1"/>
          <p:cNvCxnSpPr/>
          <p:nvPr/>
        </p:nvCxnSpPr>
        <p:spPr>
          <a:xfrm rot="10800000">
            <a:off x="5467350" y="3295800"/>
            <a:ext cx="1866900" cy="1581000"/>
          </a:xfrm>
          <a:prstGeom prst="curvedConnector3">
            <a:avLst>
              <a:gd fmla="val 50000" name="adj1"/>
            </a:avLst>
          </a:prstGeom>
          <a:noFill/>
          <a:ln cap="flat" cmpd="sng" w="9525">
            <a:solidFill>
              <a:schemeClr val="dk2"/>
            </a:solidFill>
            <a:prstDash val="solid"/>
            <a:round/>
            <a:headEnd len="sm" w="sm" type="none"/>
            <a:tailEnd len="sm" w="sm" type="none"/>
          </a:ln>
        </p:spPr>
      </p:cxnSp>
      <p:cxnSp>
        <p:nvCxnSpPr>
          <p:cNvPr id="304" name="Google Shape;304;g11eff539aed_0_1"/>
          <p:cNvCxnSpPr/>
          <p:nvPr/>
        </p:nvCxnSpPr>
        <p:spPr>
          <a:xfrm>
            <a:off x="2313550" y="2181350"/>
            <a:ext cx="7072800" cy="1024500"/>
          </a:xfrm>
          <a:prstGeom prst="straightConnector1">
            <a:avLst/>
          </a:prstGeom>
          <a:noFill/>
          <a:ln cap="flat" cmpd="sng" w="9525">
            <a:solidFill>
              <a:srgbClr val="FF0000"/>
            </a:solidFill>
            <a:prstDash val="solid"/>
            <a:round/>
            <a:headEnd len="med" w="med" type="none"/>
            <a:tailEnd len="med" w="med" type="none"/>
          </a:ln>
        </p:spPr>
      </p:cxnSp>
      <p:cxnSp>
        <p:nvCxnSpPr>
          <p:cNvPr id="305" name="Google Shape;305;g11eff539aed_0_1"/>
          <p:cNvCxnSpPr/>
          <p:nvPr/>
        </p:nvCxnSpPr>
        <p:spPr>
          <a:xfrm>
            <a:off x="2082175" y="2457350"/>
            <a:ext cx="7353900" cy="930300"/>
          </a:xfrm>
          <a:prstGeom prst="straightConnector1">
            <a:avLst/>
          </a:prstGeom>
          <a:noFill/>
          <a:ln cap="flat" cmpd="sng" w="9525">
            <a:solidFill>
              <a:srgbClr val="FF0000"/>
            </a:solidFill>
            <a:prstDash val="solid"/>
            <a:round/>
            <a:headEnd len="med" w="med" type="none"/>
            <a:tailEnd len="med" w="med" type="none"/>
          </a:ln>
        </p:spPr>
      </p:cxnSp>
      <p:cxnSp>
        <p:nvCxnSpPr>
          <p:cNvPr id="306" name="Google Shape;306;g11eff539aed_0_1"/>
          <p:cNvCxnSpPr/>
          <p:nvPr/>
        </p:nvCxnSpPr>
        <p:spPr>
          <a:xfrm>
            <a:off x="2084950" y="2333750"/>
            <a:ext cx="7367400" cy="921600"/>
          </a:xfrm>
          <a:prstGeom prst="straightConnector1">
            <a:avLst/>
          </a:prstGeom>
          <a:noFill/>
          <a:ln cap="flat" cmpd="sng" w="9525">
            <a:solidFill>
              <a:srgbClr val="FF0000"/>
            </a:solidFill>
            <a:prstDash val="solid"/>
            <a:round/>
            <a:headEnd len="med" w="med" type="none"/>
            <a:tailEnd len="med" w="med" type="none"/>
          </a:ln>
        </p:spPr>
      </p:cxnSp>
      <p:cxnSp>
        <p:nvCxnSpPr>
          <p:cNvPr id="307" name="Google Shape;307;g11eff539aed_0_1"/>
          <p:cNvCxnSpPr/>
          <p:nvPr/>
        </p:nvCxnSpPr>
        <p:spPr>
          <a:xfrm>
            <a:off x="2389750" y="2867150"/>
            <a:ext cx="7013100" cy="24900"/>
          </a:xfrm>
          <a:prstGeom prst="straightConnector1">
            <a:avLst/>
          </a:prstGeom>
          <a:noFill/>
          <a:ln cap="flat" cmpd="sng" w="9525">
            <a:solidFill>
              <a:srgbClr val="FF0000"/>
            </a:solidFill>
            <a:prstDash val="solid"/>
            <a:round/>
            <a:headEnd len="med" w="med" type="none"/>
            <a:tailEnd len="med" w="med" type="none"/>
          </a:ln>
        </p:spPr>
      </p:cxnSp>
      <p:cxnSp>
        <p:nvCxnSpPr>
          <p:cNvPr id="308" name="Google Shape;308;g11eff539aed_0_1"/>
          <p:cNvCxnSpPr/>
          <p:nvPr/>
        </p:nvCxnSpPr>
        <p:spPr>
          <a:xfrm flipH="1" rot="10800000">
            <a:off x="1856350" y="2016050"/>
            <a:ext cx="7530000" cy="1079700"/>
          </a:xfrm>
          <a:prstGeom prst="straightConnector1">
            <a:avLst/>
          </a:prstGeom>
          <a:noFill/>
          <a:ln cap="flat" cmpd="sng" w="9525">
            <a:solidFill>
              <a:srgbClr val="FF0000"/>
            </a:solidFill>
            <a:prstDash val="solid"/>
            <a:round/>
            <a:headEnd len="med" w="med" type="none"/>
            <a:tailEnd len="med" w="med" type="none"/>
          </a:ln>
        </p:spPr>
      </p:cxnSp>
      <p:cxnSp>
        <p:nvCxnSpPr>
          <p:cNvPr id="309" name="Google Shape;309;g11eff539aed_0_1"/>
          <p:cNvCxnSpPr/>
          <p:nvPr/>
        </p:nvCxnSpPr>
        <p:spPr>
          <a:xfrm flipH="1" rot="10800000">
            <a:off x="1780150" y="2346650"/>
            <a:ext cx="7606200" cy="1053900"/>
          </a:xfrm>
          <a:prstGeom prst="straightConnector1">
            <a:avLst/>
          </a:prstGeom>
          <a:noFill/>
          <a:ln cap="flat" cmpd="sng" w="9525">
            <a:solidFill>
              <a:srgbClr val="FF0000"/>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2021-09-05T18:29:31Z</dcterms:created>
  <dc:creator>Carlos Emmanuel Jiménez</dc:creator>
</cp:coreProperties>
</file>