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A24DD-988E-7A80-8920-768435EE4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B92090-64DF-A2BB-11F2-DE683C6CB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B2E9F6-3739-1538-BDD4-D2B0A668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A8852-41DE-C089-BFD9-CFBD2E4A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1F708-F108-CC19-F437-8E38669E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12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43025-DA72-C327-2121-4279D733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2BDC10-22EC-A9DB-716B-F331B1A43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F3E45-AF2A-D07A-DFB5-F7FC1063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A03E3-D941-416C-2703-B09E802E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595666-1123-C6E6-120C-2A68F80F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16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E716C9-F7BD-FCB0-68DF-EB7274DDC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BD34C-C38C-B3B3-02D8-0FB5946E0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2EE1B2-9835-366A-0BF0-E0372133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FC31F6-4736-1C6C-7573-2EA91B66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7FB42E-FFB9-C762-B5B8-175FE8D9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8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6C9DC-A775-3959-895E-FFA33969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54808F-E5B5-F399-250C-9A7A1A86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E9A3A3-A7B0-1A74-1BAA-252D9C8F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FB1FD-C22E-BC05-801C-AEAFE062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F5FC-5225-D63F-779C-522A408C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21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C5260-EFBC-FA35-9842-D0DE4373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040F3-AD90-D928-0548-FDF53AE17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F3332-ED92-3AA0-064F-C945BC62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0A00C8-E341-A32D-366D-4C173B1E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F847B-B395-1A1D-50D0-8636F00D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42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DFB7D-123C-5D4A-5DE1-7C08B2AB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D1F02-805A-F855-F153-910330200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0E2EAA-4AF5-9D6B-BA0F-F4545F87E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99A516-9DA4-4574-1403-258E1D73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C2E4E7-A668-CC25-4FD8-F1FC914A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298EC7-8843-A8D6-D2AE-C847B418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70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2CBB0-B34C-120C-A1C0-06A8BA2D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63410-469F-8BE3-00C0-9EF2A0F9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121A9-86A9-BF87-5E1F-8EC76107E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95DB89-2306-448C-C9DC-44F460E3D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779471-A28A-D9A8-2161-0A8F16C22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D8978C-757C-41AB-409E-85ED3C79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1C3C7D-AB77-C0DD-1A0F-572FC9B7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299BB5-E69D-BD10-832A-611F9C02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6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35DC7-8D76-DE5C-7D9B-1E1E38A3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DD9386-C84D-98F1-8796-8C4577C4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1E4120-A2FC-B341-57CF-0569CB0E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676418-7224-49AA-DF08-EEE7D227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804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B85D05-1B60-C5EA-2EEE-2BABF41B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EB73D7-F29C-F0F4-8AAD-D16F6890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74EF76-8E7E-57A6-E781-CE155618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48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3FAAC-FDD5-1056-D167-66F9933B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C2318-2FA3-4036-86CF-D5814AEB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F9DD27-F531-1088-6525-6F7D9E189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A2CF9C-01E8-1D3D-93A0-76A9C61B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E6096F-EBBA-FF37-2112-B8D32DA7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00B86E-0DC1-B542-5E34-38E9DE46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0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D8516-BF1E-1E28-2773-8074775E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DAE931-C5B3-D7C2-B152-4F26FE33C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0C69E4-9930-FE86-F14D-0E957B168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6978F0-1E2E-F333-A589-1C14DF39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34BA74-0635-672B-3BC4-B4C84559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3841EF-2094-18A2-B9E6-D07777E0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0EA3AB-0F74-1489-E859-9FDD3EE4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16E59-2AAF-7AC5-F84B-F303DD29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0D2C47-358D-7BB3-B711-E879AEE72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8D41-1FAD-4F0B-A60F-CB11DC823475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1D1305-7EC5-B6A6-96A0-F60CC0823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9F978-EC40-4965-DF2B-8DCFC4AD6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FD7A-8561-4CB2-BCD6-CBDA0FD345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88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1421CD-2EC5-1269-FEAC-76F67F4E5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s-MX" sz="4000">
                <a:solidFill>
                  <a:srgbClr val="FFFFFF"/>
                </a:solidFill>
              </a:rPr>
              <a:t>Colegio Vermont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F85F4E-D04A-8789-A951-BF8B39B18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“Somos luz en la obscuridad”</a:t>
            </a:r>
          </a:p>
          <a:p>
            <a:pPr algn="l"/>
            <a:r>
              <a:rPr lang="es-MX" sz="2000" dirty="0">
                <a:solidFill>
                  <a:srgbClr val="FFFFFF"/>
                </a:solidFill>
              </a:rPr>
              <a:t>Clave:1236</a:t>
            </a:r>
          </a:p>
          <a:p>
            <a:pPr algn="l"/>
            <a:r>
              <a:rPr lang="es-MX" sz="2000" dirty="0">
                <a:solidFill>
                  <a:srgbClr val="FFFFFF"/>
                </a:solidFill>
              </a:rPr>
              <a:t>Ciclo Escolar 2021-2022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D7ACBBAA-B42A-D473-3641-40FFD7F40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55" y="1966293"/>
            <a:ext cx="8283088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054754-272F-B7FD-8E46-78F33B799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9" t="32726" r="28287" b="9372"/>
          <a:stretch/>
        </p:blipFill>
        <p:spPr>
          <a:xfrm>
            <a:off x="1751247" y="1080167"/>
            <a:ext cx="8689506" cy="45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4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58E15C-7487-9657-C8C4-185207E10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39" t="27066" r="28692" b="7466"/>
          <a:stretch/>
        </p:blipFill>
        <p:spPr>
          <a:xfrm>
            <a:off x="2009956" y="918266"/>
            <a:ext cx="8328073" cy="47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CDA6AA-B043-EB61-9491-9276C0BC9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2" t="35479" r="28808" b="14035"/>
          <a:stretch/>
        </p:blipFill>
        <p:spPr>
          <a:xfrm>
            <a:off x="1495865" y="751863"/>
            <a:ext cx="9200270" cy="51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E14FB6-0BF9-8A16-211A-4822C122A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2" t="32812" r="27308" b="6851"/>
          <a:stretch/>
        </p:blipFill>
        <p:spPr>
          <a:xfrm>
            <a:off x="1998960" y="1119275"/>
            <a:ext cx="8212355" cy="46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3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341C76-6299-55AF-18AA-14B07632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2" t="45332" r="27884" b="13417"/>
          <a:stretch/>
        </p:blipFill>
        <p:spPr>
          <a:xfrm>
            <a:off x="1743638" y="1029722"/>
            <a:ext cx="8704724" cy="48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0C2D40C3-DD5A-D03F-EBC5-302A49C5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63" y="263300"/>
            <a:ext cx="5889673" cy="3165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C870D9-D36F-E1D5-396C-2B45B3116951}"/>
              </a:ext>
            </a:extLst>
          </p:cNvPr>
          <p:cNvSpPr txBox="1"/>
          <p:nvPr/>
        </p:nvSpPr>
        <p:spPr>
          <a:xfrm>
            <a:off x="3629465" y="3671668"/>
            <a:ext cx="50784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badi Extra Light" panose="020B0204020104020204" pitchFamily="34" charset="0"/>
              </a:rPr>
              <a:t>Ciclo Escolar 2021 – 2022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sz="2000" b="1" dirty="0">
                <a:latin typeface="Abadi Extra Light" panose="020B0204020104020204" pitchFamily="34" charset="0"/>
              </a:rPr>
              <a:t>Colegio Vermont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dirty="0">
                <a:latin typeface="Abadi Extra Light" panose="020B0204020104020204" pitchFamily="34" charset="0"/>
              </a:rPr>
              <a:t>Plantel San Jerónimo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Av. San Francisco 109, Barrio San Francisco,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La Magdalena Contreras,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10500 Ciudad de México, CDMX</a:t>
            </a:r>
          </a:p>
          <a:p>
            <a:pPr algn="ctr"/>
            <a:r>
              <a:rPr lang="es-ES" dirty="0">
                <a:solidFill>
                  <a:srgbClr val="222222"/>
                </a:solidFill>
                <a:latin typeface="Abadi Extra Light" panose="020B0204020104020204" pitchFamily="34" charset="0"/>
              </a:rPr>
              <a:t>Tel. 55 56522812</a:t>
            </a:r>
            <a:endParaRPr lang="es-MX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7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7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404448-2F15-D5CE-24E3-5AE52E3DA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s-MX" sz="4000">
                <a:solidFill>
                  <a:srgbClr val="FFFFFF"/>
                </a:solidFill>
              </a:rPr>
              <a:t>EL DEPORTE EN EL SIGLO XXI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D57C70-C915-5B45-C879-251F27C95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s-MX" sz="2000" dirty="0">
                <a:solidFill>
                  <a:srgbClr val="FFFFFF"/>
                </a:solidFill>
              </a:rPr>
              <a:t>4° Preparatoria</a:t>
            </a:r>
          </a:p>
          <a:p>
            <a:pPr algn="l"/>
            <a:r>
              <a:rPr lang="es-MX" sz="2000" dirty="0">
                <a:solidFill>
                  <a:srgbClr val="FFFFFF"/>
                </a:solidFill>
              </a:rPr>
              <a:t>Etapa 1</a:t>
            </a:r>
          </a:p>
        </p:txBody>
      </p:sp>
      <p:pic>
        <p:nvPicPr>
          <p:cNvPr id="1026" name="Picture 2" descr="Conexiones DGIRE – Una mirada desde la interdisciplinariedad">
            <a:extLst>
              <a:ext uri="{FF2B5EF4-FFF2-40B4-BE49-F238E27FC236}">
                <a16:creationId xmlns:a16="http://schemas.microsoft.com/office/drawing/2014/main" id="{3B128D10-8ADE-C427-9CC6-4FA178CC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25" y="3187052"/>
            <a:ext cx="11327549" cy="20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1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09D1A6-BBB9-17F1-67E4-0739B5D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4000" dirty="0">
                <a:solidFill>
                  <a:srgbClr val="FFFFFF"/>
                </a:solidFill>
              </a:rPr>
              <a:t>Profesores Interdisciplinarios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3E8F00-FCB3-C7DF-09A2-797289F4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000" dirty="0"/>
              <a:t>Rodrigo Hernández </a:t>
            </a:r>
          </a:p>
          <a:p>
            <a:pPr lvl="1"/>
            <a:r>
              <a:rPr lang="es-MX" sz="2000" dirty="0"/>
              <a:t>Asignatura: Historia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000" dirty="0"/>
              <a:t>Ana Karen Rodríguez</a:t>
            </a:r>
          </a:p>
          <a:p>
            <a:pPr lvl="1"/>
            <a:r>
              <a:rPr lang="es-MX" sz="2000" dirty="0"/>
              <a:t>Asignatura: Geografía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000" dirty="0"/>
              <a:t>Salvador Jiménez</a:t>
            </a:r>
          </a:p>
          <a:p>
            <a:pPr lvl="1"/>
            <a:r>
              <a:rPr lang="es-MX" sz="2000" dirty="0"/>
              <a:t>Asignatura: Educación Física</a:t>
            </a:r>
          </a:p>
        </p:txBody>
      </p:sp>
    </p:spTree>
    <p:extLst>
      <p:ext uri="{BB962C8B-B14F-4D97-AF65-F5344CB8AC3E}">
        <p14:creationId xmlns:p14="http://schemas.microsoft.com/office/powerpoint/2010/main" val="10369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6C093B-8790-D4CF-FF7B-4B3F8FDE6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41842" r="19461" b="11776"/>
          <a:stretch/>
        </p:blipFill>
        <p:spPr>
          <a:xfrm>
            <a:off x="1263578" y="1613745"/>
            <a:ext cx="9664846" cy="34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C4A2A3-DA1A-2C2D-0D95-6D27A2F93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6" t="26040" r="19231" b="13212"/>
          <a:stretch/>
        </p:blipFill>
        <p:spPr>
          <a:xfrm>
            <a:off x="1804915" y="1286934"/>
            <a:ext cx="8582171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6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6B2C50-47AA-7EDB-749F-0717AAA66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6" t="30554" r="20731" b="13008"/>
          <a:stretch/>
        </p:blipFill>
        <p:spPr>
          <a:xfrm>
            <a:off x="1574222" y="1286934"/>
            <a:ext cx="9043558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0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4F4A9B0-020C-2612-1F30-05F8EDB1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1" t="25629" r="28000" b="10750"/>
          <a:stretch/>
        </p:blipFill>
        <p:spPr>
          <a:xfrm>
            <a:off x="1622455" y="774307"/>
            <a:ext cx="8965365" cy="51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3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5D84ED-F920-60CA-046F-A6A2AC655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2" t="62776" r="28808" b="22858"/>
          <a:stretch/>
        </p:blipFill>
        <p:spPr>
          <a:xfrm>
            <a:off x="900903" y="492369"/>
            <a:ext cx="10390193" cy="13645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C9D87B-6678-F49B-1525-FF42C0921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3" t="35274" r="27653" b="15881"/>
          <a:stretch/>
        </p:blipFill>
        <p:spPr>
          <a:xfrm>
            <a:off x="659122" y="2278966"/>
            <a:ext cx="10873755" cy="35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1274E-B59D-C175-D83B-B63B787F2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9" t="30836" r="28892" b="40809"/>
          <a:stretch/>
        </p:blipFill>
        <p:spPr>
          <a:xfrm>
            <a:off x="1272715" y="918266"/>
            <a:ext cx="9664846" cy="24891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99B7C4-7B75-95FF-F3E2-159FCEC7E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5" t="50315" r="28116" b="27373"/>
          <a:stretch/>
        </p:blipFill>
        <p:spPr>
          <a:xfrm>
            <a:off x="1272715" y="3450574"/>
            <a:ext cx="9805870" cy="19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2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79</Words>
  <Application>Microsoft Office PowerPoint</Application>
  <PresentationFormat>Panorámica</PresentationFormat>
  <Paragraphs>23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Abadi Extra Light</vt:lpstr>
      <vt:lpstr>Arial</vt:lpstr>
      <vt:lpstr>Calibri</vt:lpstr>
      <vt:lpstr>Calibri Light</vt:lpstr>
      <vt:lpstr>Wingdings</vt:lpstr>
      <vt:lpstr>Tema de Office</vt:lpstr>
      <vt:lpstr>Colegio Vermont</vt:lpstr>
      <vt:lpstr>EL DEPORTE EN EL SIGLO XXI</vt:lpstr>
      <vt:lpstr>Profesores Interdisciplinarios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Vermont</dc:title>
  <dc:creator>Jimena Sánchez</dc:creator>
  <cp:lastModifiedBy>Jimena Sánchez</cp:lastModifiedBy>
  <cp:revision>2</cp:revision>
  <dcterms:created xsi:type="dcterms:W3CDTF">2022-05-02T00:20:10Z</dcterms:created>
  <dcterms:modified xsi:type="dcterms:W3CDTF">2022-05-10T23:17:11Z</dcterms:modified>
</cp:coreProperties>
</file>