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70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78B3B-7459-44CC-B4FF-C974D526812F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1F69-0922-4F64-9373-57A509130B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584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C1F69-0922-4F64-9373-57A509130B9C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909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05AF8-F3CA-7856-61A5-3284BF005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1E7002-F33E-A1C0-D4F3-EAD71B21D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3D1336-2C34-2F33-EA3C-03D966E1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FC8893-FE6A-7691-8746-3B7BFEE2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CC13D-271E-292C-7C36-C4D113CE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259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21B53-6528-6459-BF7B-E766FC6D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7928A4-6221-BBB9-6F2F-292C7E610B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4CA112-8511-81ED-129A-8C08F9DC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AB0A58-C3C3-0EF5-9FF9-18EB58A7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065661-973B-6DDC-F7BA-DD6AACC2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019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6CD63B-562E-45C4-AD39-F08076BCF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181F5A-35D2-7BA0-C118-C6344FC97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EB37F-7B2B-B2E7-1057-6CC36ECA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E15733-885D-4DCE-EEE3-7A1DAC2E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B38D57-066F-9195-21CE-FBAEEABF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2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FE785-57CC-5FC5-801B-B0ED5E72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D62656-FC13-3DBE-083C-14D658884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C9FAD-457F-C50C-410C-450609B18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2EAD4D-AECC-E5F6-83CF-30595B708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2B7F8F-2864-1F28-82F7-15E3CAB3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101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F72B-522F-B248-F5AF-63D0BA68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F62CA7-3E2D-5F48-3D42-371BF27FB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5AB53E-733A-0867-C930-85AF6002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7D1521-9E68-7C43-6B3E-4595E31E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8C254A-7C30-DFCD-5F92-45909D27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674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1FB77-BACF-B8F0-8A4D-05145622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CB07F-C71F-7E78-120E-21121B674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AAE42E-5FE5-AE93-CAC4-06524CD97D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FFD66C-94B9-C4D8-39B3-0ECAB26C5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8F65BC-D164-1956-0A2E-6AD6A8B1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CE0F4E-E00D-85CC-F12E-AE5160E9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11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A2A68-C932-3C20-B3CD-613F4E48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565415-9B06-2A12-EA6F-51A96837A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A2DD9D-D264-AF32-66BB-8C3993560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F0F4AB-1850-4DA5-38D9-20095670E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6B31D1-0216-0808-E644-3AB81DD26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F436E70-D1C9-09D8-2F3C-374D5BE04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B70135-AC1A-7A1C-9076-FA465ABD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6BAE02-CE6C-6862-882A-4B0DFD24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29DEFC-228F-79C7-9196-CBF29D60F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C5A102-B88C-A111-801D-BFFB430E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87F6B0-1BCC-8445-B66B-BE439465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FA74587-16A9-E3F1-42D5-054B2C16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357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32F5AF2-F935-A604-5AD6-7EFF19B4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C9828EE-02D3-2187-F7D9-77BC08F9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8B8E806-0271-B5E3-AB8E-940EABDC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338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B8E9-06DE-D2E2-AEB4-660AC533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3CD2C-E18C-F18E-428B-E6871969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E694A1-9977-E5F3-9333-42C072035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CC2768-A922-D23C-8AB4-1368085C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17EA87-2510-7042-D682-5F7C4D69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8D059-BC75-5255-F66D-DF0D8B69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17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ABB02-03DB-C3D4-54A2-1E73C4BB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542D98-8B80-35D8-296A-1D765779F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229576-B0AE-4C46-5B2F-CC479AAEC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64B061-08A1-307B-1A5B-C594A2BD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CE030A-143E-2E03-2D29-C404703B4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E819C7-3DF1-5E0D-4905-B4A9803B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80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0E1F3D5-56F4-A8F6-B98E-9C51F812E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0346E0-1555-B7D6-2EFE-22AC5373D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8B34DC-17C1-4A83-E9DB-89F832A8F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D2493-D9CC-4488-B3CC-CB49CD678259}" type="datetimeFigureOut">
              <a:rPr lang="es-MX" smtClean="0"/>
              <a:t>10/05/2022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5CF5E1-EE06-C5B6-8117-16B4164E2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E80F32-18A1-E72C-A5E8-65E842F75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9E5D1-F710-4126-A2B1-1D72E4C26FD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6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45B1E4-41C9-8E43-F50C-A34F0908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es-MX" sz="3700"/>
              <a:t>COLEGIO VERMONT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14994D-E4DD-5F1E-D2DF-EE2FF9022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7908" y="5086350"/>
            <a:ext cx="2446465" cy="1178298"/>
          </a:xfrm>
        </p:spPr>
        <p:txBody>
          <a:bodyPr>
            <a:normAutofit lnSpcReduction="10000"/>
          </a:bodyPr>
          <a:lstStyle/>
          <a:p>
            <a:pPr algn="l"/>
            <a:r>
              <a:rPr lang="es-MX" sz="1600" dirty="0"/>
              <a:t>“Somos luz en la oscuridad”</a:t>
            </a:r>
          </a:p>
          <a:p>
            <a:pPr algn="l"/>
            <a:r>
              <a:rPr lang="es-MX" sz="1600" dirty="0"/>
              <a:t>Clave: 1236</a:t>
            </a:r>
          </a:p>
          <a:p>
            <a:pPr algn="l"/>
            <a:r>
              <a:rPr lang="es-MX" sz="1600"/>
              <a:t>Ciclo Escolar 2021-2022</a:t>
            </a:r>
            <a:endParaRPr lang="es-MX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CAA8D842-9F11-E5D1-2722-47D07174D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8" y="1419746"/>
            <a:ext cx="7608304" cy="40894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473008-72AE-B6E9-BD1E-A3C2F87A0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6" t="27066" r="26154" b="58773"/>
          <a:stretch/>
        </p:blipFill>
        <p:spPr>
          <a:xfrm>
            <a:off x="856864" y="863691"/>
            <a:ext cx="10474871" cy="13590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E4F494E-01F0-D09A-C555-09EBBC6A7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23" t="30555" r="26269" b="16907"/>
          <a:stretch/>
        </p:blipFill>
        <p:spPr>
          <a:xfrm>
            <a:off x="2552040" y="2379406"/>
            <a:ext cx="7084518" cy="381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7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A4B78F-36B5-3484-DA41-ED1E48664D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3" t="27066" r="26731" b="38661"/>
          <a:stretch/>
        </p:blipFill>
        <p:spPr>
          <a:xfrm>
            <a:off x="2220945" y="1248454"/>
            <a:ext cx="7746709" cy="43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BF1492C-F5D0-37CB-C04D-01444900F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8" t="47362" r="26500" b="16003"/>
          <a:stretch/>
        </p:blipFill>
        <p:spPr>
          <a:xfrm>
            <a:off x="1419572" y="1570946"/>
            <a:ext cx="9349455" cy="35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2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B09412-ACF9-B366-9818-320DCD7AD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8" t="25219" r="26615" b="6646"/>
          <a:stretch/>
        </p:blipFill>
        <p:spPr>
          <a:xfrm>
            <a:off x="1804442" y="921866"/>
            <a:ext cx="8583115" cy="482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5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D31139-E9BC-AE04-2705-41EC34C7C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8" t="32812" r="26500" b="16701"/>
          <a:stretch/>
        </p:blipFill>
        <p:spPr>
          <a:xfrm>
            <a:off x="1722027" y="876464"/>
            <a:ext cx="8744545" cy="491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0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7D5E87F-F66F-54DD-E7AC-18E660F30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8" t="25629" r="26039" b="7671"/>
          <a:stretch/>
        </p:blipFill>
        <p:spPr>
          <a:xfrm>
            <a:off x="1757197" y="896247"/>
            <a:ext cx="8674206" cy="48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1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396111D-5DAB-584E-A6AD-44594D4DB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23" t="27476" r="26961" b="5414"/>
          <a:stretch/>
        </p:blipFill>
        <p:spPr>
          <a:xfrm>
            <a:off x="1730761" y="880421"/>
            <a:ext cx="8730477" cy="49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98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0C2D40C3-DD5A-D03F-EBC5-302A49C5B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163" y="263300"/>
            <a:ext cx="5889673" cy="31657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8C870D9-D36F-E1D5-396C-2B45B3116951}"/>
              </a:ext>
            </a:extLst>
          </p:cNvPr>
          <p:cNvSpPr txBox="1"/>
          <p:nvPr/>
        </p:nvSpPr>
        <p:spPr>
          <a:xfrm>
            <a:off x="3629465" y="3671668"/>
            <a:ext cx="50784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badi Extra Light" panose="020B0204020104020204" pitchFamily="34" charset="0"/>
              </a:rPr>
              <a:t>Ciclo Escolar 2021 – 2022</a:t>
            </a:r>
          </a:p>
          <a:p>
            <a:pPr algn="ctr"/>
            <a:endParaRPr lang="es-MX" dirty="0">
              <a:latin typeface="Abadi Extra Light" panose="020B0204020104020204" pitchFamily="34" charset="0"/>
            </a:endParaRPr>
          </a:p>
          <a:p>
            <a:pPr algn="ctr"/>
            <a:r>
              <a:rPr lang="es-MX" sz="2000" b="1" dirty="0">
                <a:latin typeface="Abadi Extra Light" panose="020B0204020104020204" pitchFamily="34" charset="0"/>
              </a:rPr>
              <a:t>Colegio Vermont</a:t>
            </a:r>
          </a:p>
          <a:p>
            <a:pPr algn="ctr"/>
            <a:endParaRPr lang="es-MX" dirty="0">
              <a:latin typeface="Abadi Extra Light" panose="020B0204020104020204" pitchFamily="34" charset="0"/>
            </a:endParaRPr>
          </a:p>
          <a:p>
            <a:pPr algn="ctr"/>
            <a:r>
              <a:rPr lang="es-MX" dirty="0">
                <a:latin typeface="Abadi Extra Light" panose="020B0204020104020204" pitchFamily="34" charset="0"/>
              </a:rPr>
              <a:t>Plantel San Jerónimo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Av. San Francisco 109, Barrio San Francisco, 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La Magdalena Contreras, </a:t>
            </a:r>
          </a:p>
          <a:p>
            <a:pPr algn="ctr"/>
            <a:r>
              <a:rPr lang="es-ES" b="0" i="0" dirty="0">
                <a:solidFill>
                  <a:srgbClr val="222222"/>
                </a:solidFill>
                <a:effectLst/>
                <a:latin typeface="Abadi Extra Light" panose="020B0204020104020204" pitchFamily="34" charset="0"/>
              </a:rPr>
              <a:t>10500 Ciudad de México, CDMX</a:t>
            </a:r>
          </a:p>
          <a:p>
            <a:pPr algn="ctr"/>
            <a:r>
              <a:rPr lang="es-ES" dirty="0">
                <a:solidFill>
                  <a:srgbClr val="222222"/>
                </a:solidFill>
                <a:latin typeface="Abadi Extra Light" panose="020B0204020104020204" pitchFamily="34" charset="0"/>
              </a:rPr>
              <a:t>Tel. 55 56522812</a:t>
            </a:r>
            <a:endParaRPr lang="es-MX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8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onexiones DGIRE – Una mirada desde la interdisciplinariedad">
            <a:extLst>
              <a:ext uri="{FF2B5EF4-FFF2-40B4-BE49-F238E27FC236}">
                <a16:creationId xmlns:a16="http://schemas.microsoft.com/office/drawing/2014/main" id="{AF0FACE8-F944-A2CD-0311-29EFF5167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303" y="1372743"/>
            <a:ext cx="9613397" cy="17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B72C2B-67F1-7C96-63DC-5AC500BE6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304" y="3429000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es-MX" sz="5600"/>
              <a:t>EL DEPORTE EN EL SIGLO XXI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FBF5CB-5473-BBBA-46D0-FD48EC894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303" y="5142305"/>
            <a:ext cx="7321298" cy="753165"/>
          </a:xfrm>
        </p:spPr>
        <p:txBody>
          <a:bodyPr anchor="t">
            <a:normAutofit/>
          </a:bodyPr>
          <a:lstStyle/>
          <a:p>
            <a:pPr algn="l"/>
            <a:r>
              <a:rPr lang="es-MX" sz="1900"/>
              <a:t>5 ° Preparatoria </a:t>
            </a:r>
          </a:p>
          <a:p>
            <a:pPr algn="l"/>
            <a:r>
              <a:rPr lang="es-MX" sz="1900"/>
              <a:t>Etapa 1</a:t>
            </a:r>
          </a:p>
          <a:p>
            <a:pPr algn="l"/>
            <a:endParaRPr lang="es-MX" sz="1900"/>
          </a:p>
        </p:txBody>
      </p:sp>
    </p:spTree>
    <p:extLst>
      <p:ext uri="{BB962C8B-B14F-4D97-AF65-F5344CB8AC3E}">
        <p14:creationId xmlns:p14="http://schemas.microsoft.com/office/powerpoint/2010/main" val="83476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4F021D-66C3-56EC-9710-C09425469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s-MX" sz="4800" dirty="0"/>
              <a:t>Profesores interdisciplinarios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45F77B-DD57-40E2-4979-CB6E9D2C6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MX" sz="2400" dirty="0"/>
              <a:t>Guillermo Ayala</a:t>
            </a:r>
          </a:p>
          <a:p>
            <a:pPr lvl="1"/>
            <a:r>
              <a:rPr lang="es-MX" dirty="0"/>
              <a:t>Asignatura: Ciencias de la Salud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/>
              <a:t>Mirelle Miranda</a:t>
            </a:r>
          </a:p>
          <a:p>
            <a:pPr lvl="1"/>
            <a:r>
              <a:rPr lang="es-MX" dirty="0"/>
              <a:t>Asignatura: Artes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/>
              <a:t>Roberto Sierra</a:t>
            </a:r>
          </a:p>
          <a:p>
            <a:pPr lvl="1"/>
            <a:r>
              <a:rPr lang="es-MX" dirty="0"/>
              <a:t>Asignatura: Matemáticas</a:t>
            </a:r>
          </a:p>
          <a:p>
            <a:endParaRPr lang="es-MX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08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B269C6-C8B9-0E26-9F48-787CA0F61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2" t="27476" r="19231" b="8903"/>
          <a:stretch/>
        </p:blipFill>
        <p:spPr>
          <a:xfrm>
            <a:off x="1419572" y="1022780"/>
            <a:ext cx="9349455" cy="48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4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FC1CB1-40AD-1183-AB86-13A6A0AC5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1" t="25219" r="25115" b="6646"/>
          <a:stretch/>
        </p:blipFill>
        <p:spPr>
          <a:xfrm>
            <a:off x="1285929" y="722508"/>
            <a:ext cx="9616742" cy="540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5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784C65-520D-FE2C-CF1C-C635FD4ED6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46" t="30145" r="25462" b="9929"/>
          <a:stretch/>
        </p:blipFill>
        <p:spPr>
          <a:xfrm>
            <a:off x="1433640" y="805595"/>
            <a:ext cx="9321320" cy="524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6C65AE-BF4D-D575-5DE9-D3FAAC0E3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7" t="26450" r="26460" b="28194"/>
          <a:stretch/>
        </p:blipFill>
        <p:spPr>
          <a:xfrm>
            <a:off x="1948915" y="1044060"/>
            <a:ext cx="8294169" cy="47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47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7688AB-A022-A31C-0B33-9DB9132DF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07" t="28707" r="26385" b="6851"/>
          <a:stretch/>
        </p:blipFill>
        <p:spPr>
          <a:xfrm>
            <a:off x="1602452" y="900552"/>
            <a:ext cx="8983695" cy="50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1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Aplicación, Tabla&#10;&#10;Descripción generada automáticamente">
            <a:extLst>
              <a:ext uri="{FF2B5EF4-FFF2-40B4-BE49-F238E27FC236}">
                <a16:creationId xmlns:a16="http://schemas.microsoft.com/office/drawing/2014/main" id="{C1878097-B31B-F448-BB3C-A1C8203640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77" t="40201" r="25807" b="13418"/>
          <a:stretch/>
        </p:blipFill>
        <p:spPr>
          <a:xfrm>
            <a:off x="1791841" y="915734"/>
            <a:ext cx="8604918" cy="48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99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81</Words>
  <Application>Microsoft Office PowerPoint</Application>
  <PresentationFormat>Panorámica</PresentationFormat>
  <Paragraphs>24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Abadi Extra Light</vt:lpstr>
      <vt:lpstr>Arial</vt:lpstr>
      <vt:lpstr>Calibri</vt:lpstr>
      <vt:lpstr>Calibri Light</vt:lpstr>
      <vt:lpstr>Wingdings</vt:lpstr>
      <vt:lpstr>Tema de Office</vt:lpstr>
      <vt:lpstr>COLEGIO VERMONT</vt:lpstr>
      <vt:lpstr>EL DEPORTE EN EL SIGLO XXI</vt:lpstr>
      <vt:lpstr>Profesores interdisciplinarios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VERMONT</dc:title>
  <dc:creator>Jimena Sánchez</dc:creator>
  <cp:lastModifiedBy>Jimena Sánchez</cp:lastModifiedBy>
  <cp:revision>2</cp:revision>
  <dcterms:created xsi:type="dcterms:W3CDTF">2022-05-02T02:12:00Z</dcterms:created>
  <dcterms:modified xsi:type="dcterms:W3CDTF">2022-05-10T23:19:09Z</dcterms:modified>
</cp:coreProperties>
</file>