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5A6BD-214E-8612-6C73-88F191258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61BCE5-7097-267E-EB7D-D2AECAB3D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A41D6-7CB2-F7E2-599D-8348A4AE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FFEF3-B278-541E-1183-A2A14B3A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9159C-34D5-64AC-0700-5C6C3F1B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4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F7F29-A308-311E-4F03-6D69A75F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F60094-E580-FDCB-4BBA-B823BDB5D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00EBA-FC8A-7270-0AC3-AE602981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4AA8E8-6E3E-988D-512B-F8B9EA92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055FDA-80B5-3600-0E12-636DB27D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C3C95F-C858-66AA-614F-65C212DC1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1B3DEB-F063-7F67-5B02-62BB6824B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DB990-AB6B-D6C2-665A-93C02190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9CFB6-DC17-C7F0-6593-3F2600DD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07AE4-E836-7ABB-CBED-167B9689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28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F8D2B-B433-1C4A-EDFF-871D8CD5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9364D5-F0F4-5AB3-E361-FE92D3E4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1C167-1B5B-95FC-EC32-4AB3B611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C70C65-4915-2F98-63EC-7D0A0B2D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A91CE9-8C70-3581-50F5-71B736A0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88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FA37A-D37A-601C-1107-26FA3EB5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034D2-A8DE-D977-8BE7-5AC172BC7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D64E1-02AD-236F-9FFE-C60D9E1D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8BA531-5313-D089-BA59-BBD5046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4D798A-FABC-A909-E625-2DC94390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81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29F63-81E3-8D76-EF23-40054CC6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884748-5427-140A-AC96-8256E8D98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229C6-1FF6-A428-B810-0D8053C55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76B2C-C7B0-D73C-6F7F-C959272D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52D91-22E0-7C46-78E1-62942F3E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2FB25-0958-B365-A8F3-AB26BA83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37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C740D-6DC8-D3A7-BF0A-3FDCC5BD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02E41A-3CE4-1785-2A88-FA4BF61F3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B91900-78B8-96CC-52BA-4775928DC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19F8C2-5A86-FC2D-2B5F-94BE92069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AB447E-BDB0-0831-9AA5-5D74FA3E4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B0F66F-8F83-E63A-8C05-551E11D3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2CEBFE-4225-789B-66F8-D317B20C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CB4E9B-08E1-FE4F-2976-02F7DE94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62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8F2BD-467F-A300-5672-942D37D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42B6F-908E-832D-50AF-E5FD1AD7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9A8950-018F-5747-2A1B-EE55C023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EA2D2-53D3-5066-BCBF-2084369F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3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37D584-C634-1444-ACD5-2A969BBE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7DF085-497C-7A95-254E-4E238E85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2F68E7-7505-93A9-B21D-BB1B1C0F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91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A9749-0979-1FD8-4CA8-104520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FB40CA-93E9-28C5-F16C-431ED763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E18E76-F6F5-C89C-DE81-CF9F877BC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A91071-0042-BA63-6410-BC7E698D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1FC49-D2DE-AB41-0607-C36E60F8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7EEF8-CA1B-45A4-8AC8-08E6F10A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74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620A8-01A0-1C8A-55AF-448FB57B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8A19A9-0345-4835-3C38-7D7635D68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3E3C59-7411-13D5-5418-05F4794C3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9AEE5D-B2EF-5EAC-6B0A-ED815EE7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E88B6-DEB7-BAD7-4635-4AB1CB63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46C761-B374-6224-E57E-2CD6BA5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9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877956-A3F5-C92E-2F97-ADA23C03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B89963-C32D-18E1-CD73-1F3FAD94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3E7FE-8B29-3012-A0FE-9871A0F97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30082-78F9-4132-A0F8-537984E051DC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E6A28-C14E-E839-9DE4-8ADF7D1DF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021D5-B94C-A8B4-CE48-35413E095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57EA-12D2-4E34-87F7-35431591FB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84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61AD0F-2B15-4989-ABCB-25A120A18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12690" y="-514542"/>
            <a:ext cx="2039436" cy="1444373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63387" y="539055"/>
            <a:ext cx="745834" cy="7458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836FF-97B4-4EE9-AF5D-39FF0F5AC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45850" y="1748175"/>
            <a:ext cx="933492" cy="93349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05250" y="502303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09228" y="5596021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19130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595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C7AD5C9C-7C7E-3A11-E944-3D779A86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5" y="2198108"/>
            <a:ext cx="4580065" cy="2461784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5520DF-BCFA-4422-B5D9-A5A1FABA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B5B359-9F4F-FFF1-03DA-825F11612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565" y="4557900"/>
            <a:ext cx="2442690" cy="91577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s-MX" sz="1600" dirty="0">
                <a:solidFill>
                  <a:srgbClr val="080808"/>
                </a:solidFill>
              </a:rPr>
              <a:t>“Somos Luz en la Oscuridad”</a:t>
            </a:r>
          </a:p>
          <a:p>
            <a:r>
              <a:rPr lang="es-MX" sz="1600" dirty="0">
                <a:solidFill>
                  <a:srgbClr val="080808"/>
                </a:solidFill>
              </a:rPr>
              <a:t>Clave: 1236</a:t>
            </a:r>
          </a:p>
          <a:p>
            <a:r>
              <a:rPr lang="es-MX" sz="1600" dirty="0">
                <a:solidFill>
                  <a:srgbClr val="080808"/>
                </a:solidFill>
              </a:rPr>
              <a:t>Ciclo Escolar 2021-2022</a:t>
            </a:r>
          </a:p>
          <a:p>
            <a:endParaRPr lang="es-MX" sz="1600" dirty="0">
              <a:solidFill>
                <a:srgbClr val="08080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05D8B2-7A0B-5164-C4B8-646B9986A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98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es-MX" sz="3600" dirty="0">
                <a:solidFill>
                  <a:srgbClr val="080808"/>
                </a:solidFill>
              </a:rPr>
              <a:t>Colegio Vermont</a:t>
            </a:r>
          </a:p>
        </p:txBody>
      </p:sp>
    </p:spTree>
    <p:extLst>
      <p:ext uri="{BB962C8B-B14F-4D97-AF65-F5344CB8AC3E}">
        <p14:creationId xmlns:p14="http://schemas.microsoft.com/office/powerpoint/2010/main" val="188968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807A46-5C2F-82A0-8677-749FA7CC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31991" r="19923" b="19369"/>
          <a:stretch/>
        </p:blipFill>
        <p:spPr>
          <a:xfrm>
            <a:off x="643467" y="1226442"/>
            <a:ext cx="10905066" cy="44051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55C6AE-DB00-5FFB-D986-B1D6A969B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9" t="27441" r="20270" b="7994"/>
          <a:stretch/>
        </p:blipFill>
        <p:spPr>
          <a:xfrm>
            <a:off x="918753" y="643467"/>
            <a:ext cx="10354493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3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F575C7-B27C-34F7-F3E6-9D735D1D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2" t="52514" r="20038" b="33941"/>
          <a:stretch/>
        </p:blipFill>
        <p:spPr>
          <a:xfrm>
            <a:off x="643467" y="2813544"/>
            <a:ext cx="10905066" cy="12309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1B6BE8-6EF0-521F-E1F7-88562B7F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0" t="26040" r="20155" b="13623"/>
          <a:stretch/>
        </p:blipFill>
        <p:spPr>
          <a:xfrm>
            <a:off x="643467" y="692083"/>
            <a:ext cx="10905066" cy="547383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2D2F0E-FDD8-351C-7405-D3A85AA1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44921" r="19923" b="13623"/>
          <a:stretch/>
        </p:blipFill>
        <p:spPr>
          <a:xfrm>
            <a:off x="643467" y="1551755"/>
            <a:ext cx="10905066" cy="375448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C2D40C3-DD5A-D03F-EBC5-302A49C5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263300"/>
            <a:ext cx="5889673" cy="3165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C870D9-D36F-E1D5-396C-2B45B3116951}"/>
              </a:ext>
            </a:extLst>
          </p:cNvPr>
          <p:cNvSpPr txBox="1"/>
          <p:nvPr/>
        </p:nvSpPr>
        <p:spPr>
          <a:xfrm>
            <a:off x="3629465" y="3671668"/>
            <a:ext cx="50784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badi Extra Light" panose="020B0204020104020204" pitchFamily="34" charset="0"/>
              </a:rPr>
              <a:t>Ciclo Escolar 2021 – 2022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sz="2000" b="1" dirty="0">
                <a:latin typeface="Abadi Extra Light" panose="020B0204020104020204" pitchFamily="34" charset="0"/>
              </a:rPr>
              <a:t>Colegio Vermont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dirty="0">
                <a:latin typeface="Abadi Extra Light" panose="020B0204020104020204" pitchFamily="34" charset="0"/>
              </a:rPr>
              <a:t>Plantel San Jerónimo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Av. San Francisco 109, Barrio San Francisco,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La Magdalena Contreras,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10500 Ciudad de México, CDMX</a:t>
            </a:r>
          </a:p>
          <a:p>
            <a:pPr algn="ctr"/>
            <a:r>
              <a:rPr lang="es-ES" dirty="0">
                <a:solidFill>
                  <a:srgbClr val="222222"/>
                </a:solidFill>
                <a:latin typeface="Abadi Extra Light" panose="020B0204020104020204" pitchFamily="34" charset="0"/>
              </a:rPr>
              <a:t>Tel. 55 56522812</a:t>
            </a:r>
            <a:endParaRPr lang="es-MX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83CA57-0B80-8A93-72F9-40EA7DA2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167"/>
            <a:ext cx="9144000" cy="1748373"/>
          </a:xfrm>
        </p:spPr>
        <p:txBody>
          <a:bodyPr>
            <a:normAutofit/>
          </a:bodyPr>
          <a:lstStyle/>
          <a:p>
            <a:r>
              <a:rPr lang="es-MX"/>
              <a:t>EL DEPORTE EN EL SIGLO XXI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5926A-DDAD-9B58-298F-E2F7683A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616"/>
            <a:ext cx="9144000" cy="913864"/>
          </a:xfrm>
        </p:spPr>
        <p:txBody>
          <a:bodyPr>
            <a:normAutofit/>
          </a:bodyPr>
          <a:lstStyle/>
          <a:p>
            <a:r>
              <a:rPr lang="es-MX"/>
              <a:t>6° Preparatorio</a:t>
            </a:r>
          </a:p>
          <a:p>
            <a:r>
              <a:rPr lang="es-MX"/>
              <a:t>Etapa 1</a:t>
            </a:r>
          </a:p>
        </p:txBody>
      </p:sp>
      <p:pic>
        <p:nvPicPr>
          <p:cNvPr id="4" name="Picture 2" descr="Conexiones DGIRE – Una mirada desde la interdisciplinariedad">
            <a:extLst>
              <a:ext uri="{FF2B5EF4-FFF2-40B4-BE49-F238E27FC236}">
                <a16:creationId xmlns:a16="http://schemas.microsoft.com/office/drawing/2014/main" id="{F8DBF3CC-53FF-BBBA-F769-46339CE2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902056"/>
            <a:ext cx="10905067" cy="1935651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7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E8B90-BA7F-ABC8-E63A-C4931CC6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s-MX" sz="3600"/>
              <a:t>Profesores interdisciplinarios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E03BD-EEC7-F59E-C1E7-7F7BEAF8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000"/>
              <a:t>María Luisa Castro </a:t>
            </a:r>
          </a:p>
          <a:p>
            <a:pPr lvl="1"/>
            <a:r>
              <a:rPr lang="es-MX" sz="2000"/>
              <a:t>Asignatura: Literatura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/>
              <a:t>Paola Pueblita</a:t>
            </a:r>
          </a:p>
          <a:p>
            <a:pPr lvl="1"/>
            <a:r>
              <a:rPr lang="es-MX" sz="2000"/>
              <a:t>Asignatura: Psicología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/>
              <a:t>Augusto Gómez </a:t>
            </a:r>
          </a:p>
          <a:p>
            <a:pPr lvl="1"/>
            <a:r>
              <a:rPr lang="es-MX" sz="2000"/>
              <a:t>Asignatura: Matemáticas</a:t>
            </a:r>
          </a:p>
          <a:p>
            <a:endParaRPr lang="es-MX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312C2E-82A1-3998-2620-8C596E59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29118" r="20154" b="26758"/>
          <a:stretch/>
        </p:blipFill>
        <p:spPr>
          <a:xfrm>
            <a:off x="643467" y="1424104"/>
            <a:ext cx="10905066" cy="4009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0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CCBF1-B535-4885-5CBB-9FE72AAF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9" t="25424" r="19693" b="11161"/>
          <a:stretch/>
        </p:blipFill>
        <p:spPr>
          <a:xfrm>
            <a:off x="743888" y="643467"/>
            <a:ext cx="10704224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2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163575-CB35-0823-F8CC-2CD9B0C6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24808" r="20038" b="6440"/>
          <a:stretch/>
        </p:blipFill>
        <p:spPr>
          <a:xfrm>
            <a:off x="1225766" y="643467"/>
            <a:ext cx="974046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59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143F34-618C-332A-5FB2-09A42B3B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5" t="26861" r="19693" b="18343"/>
          <a:stretch/>
        </p:blipFill>
        <p:spPr>
          <a:xfrm>
            <a:off x="643467" y="964459"/>
            <a:ext cx="10905066" cy="49290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50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E3BE84-F9CE-AB79-F026-58D1320D7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8" t="28447" r="20074" b="37507"/>
          <a:stretch/>
        </p:blipFill>
        <p:spPr>
          <a:xfrm>
            <a:off x="643467" y="1879454"/>
            <a:ext cx="10905066" cy="309909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86AEAC-32CE-253B-F4E3-D2B5FBBB0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26918" r="19808" b="15168"/>
          <a:stretch/>
        </p:blipFill>
        <p:spPr>
          <a:xfrm>
            <a:off x="643467" y="810935"/>
            <a:ext cx="10905066" cy="52361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155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78</Words>
  <Application>Microsoft Office PowerPoint</Application>
  <PresentationFormat>Panorámica</PresentationFormat>
  <Paragraphs>23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Abadi Extra Light</vt:lpstr>
      <vt:lpstr>Arial</vt:lpstr>
      <vt:lpstr>Calibri</vt:lpstr>
      <vt:lpstr>Calibri Light</vt:lpstr>
      <vt:lpstr>Wingdings</vt:lpstr>
      <vt:lpstr>Tema de Office</vt:lpstr>
      <vt:lpstr>Colegio Vermont</vt:lpstr>
      <vt:lpstr>EL DEPORTE EN EL SIGLO XXI</vt:lpstr>
      <vt:lpstr>Profesores interdisciplinarios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Vermont</dc:title>
  <dc:creator>Jimena Sánchez</dc:creator>
  <cp:lastModifiedBy>Jimena Sánchez</cp:lastModifiedBy>
  <cp:revision>2</cp:revision>
  <dcterms:created xsi:type="dcterms:W3CDTF">2022-05-02T02:32:30Z</dcterms:created>
  <dcterms:modified xsi:type="dcterms:W3CDTF">2022-05-10T23:19:52Z</dcterms:modified>
</cp:coreProperties>
</file>