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1"/>
  </p:notesMasterIdLst>
  <p:sldIdLst>
    <p:sldId id="256" r:id="rId2"/>
    <p:sldId id="257" r:id="rId3"/>
    <p:sldId id="258" r:id="rId4"/>
    <p:sldId id="259" r:id="rId5"/>
    <p:sldId id="334" r:id="rId6"/>
    <p:sldId id="335" r:id="rId7"/>
    <p:sldId id="336" r:id="rId8"/>
    <p:sldId id="337" r:id="rId9"/>
    <p:sldId id="339" r:id="rId10"/>
    <p:sldId id="266" r:id="rId11"/>
    <p:sldId id="341" r:id="rId12"/>
    <p:sldId id="269" r:id="rId13"/>
    <p:sldId id="270" r:id="rId14"/>
    <p:sldId id="271" r:id="rId15"/>
    <p:sldId id="272" r:id="rId16"/>
    <p:sldId id="274" r:id="rId17"/>
    <p:sldId id="340" r:id="rId18"/>
    <p:sldId id="338" r:id="rId19"/>
    <p:sldId id="344" r:id="rId20"/>
    <p:sldId id="265" r:id="rId21"/>
    <p:sldId id="267" r:id="rId22"/>
    <p:sldId id="268" r:id="rId23"/>
    <p:sldId id="281" r:id="rId24"/>
    <p:sldId id="282" r:id="rId25"/>
    <p:sldId id="283" r:id="rId26"/>
    <p:sldId id="319" r:id="rId27"/>
    <p:sldId id="345" r:id="rId28"/>
    <p:sldId id="346" r:id="rId29"/>
    <p:sldId id="347" r:id="rId30"/>
    <p:sldId id="348" r:id="rId31"/>
    <p:sldId id="349" r:id="rId32"/>
    <p:sldId id="350" r:id="rId33"/>
    <p:sldId id="353" r:id="rId34"/>
    <p:sldId id="351" r:id="rId35"/>
    <p:sldId id="352" r:id="rId36"/>
    <p:sldId id="354" r:id="rId37"/>
    <p:sldId id="355" r:id="rId38"/>
    <p:sldId id="356" r:id="rId39"/>
    <p:sldId id="35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CE741-7B5C-41DF-AF0B-68909DC45BB8}" v="3" dt="2022-04-28T23:19:24.369"/>
    <p1510:client id="{286C0173-B7E4-41D4-AFA6-0D6400111923}" v="2497" dt="2022-04-29T05:15:21.004"/>
    <p1510:client id="{805EF999-7435-4959-820E-32C9B6A45DCB}" v="4078" dt="2022-04-29T00:56:42.994"/>
    <p1510:client id="{D266B274-65B0-4905-B861-3B0A5F98808F}" v="764" dt="2022-04-29T00:17:50.690"/>
    <p1510:client id="{E04A5072-2871-4A7B-868B-AB2715230745}" v="60" dt="2022-04-29T00:20:40.52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841"/>
  </p:normalViewPr>
  <p:slideViewPr>
    <p:cSldViewPr snapToGrid="0">
      <p:cViewPr>
        <p:scale>
          <a:sx n="85" d="100"/>
          <a:sy n="85" d="100"/>
        </p:scale>
        <p:origin x="49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OCEGUERA MAYEN" userId="S::adriana.oceguera@ipeo365.educamos.com::9895eb8a-d04d-4c21-8d92-68ef536b250c" providerId="AD" clId="Web-{286C0173-B7E4-41D4-AFA6-0D6400111923}"/>
    <pc:docChg chg="modSld">
      <pc:chgData name="ADRIANA OCEGUERA MAYEN" userId="S::adriana.oceguera@ipeo365.educamos.com::9895eb8a-d04d-4c21-8d92-68ef536b250c" providerId="AD" clId="Web-{286C0173-B7E4-41D4-AFA6-0D6400111923}" dt="2022-04-29T05:15:12.519" v="2455"/>
      <pc:docMkLst>
        <pc:docMk/>
      </pc:docMkLst>
      <pc:sldChg chg="modSp">
        <pc:chgData name="ADRIANA OCEGUERA MAYEN" userId="S::adriana.oceguera@ipeo365.educamos.com::9895eb8a-d04d-4c21-8d92-68ef536b250c" providerId="AD" clId="Web-{286C0173-B7E4-41D4-AFA6-0D6400111923}" dt="2022-04-29T05:01:28.608" v="611"/>
        <pc:sldMkLst>
          <pc:docMk/>
          <pc:sldMk cId="1560045785" sldId="281"/>
        </pc:sldMkLst>
        <pc:graphicFrameChg chg="mod modGraphic">
          <ac:chgData name="ADRIANA OCEGUERA MAYEN" userId="S::adriana.oceguera@ipeo365.educamos.com::9895eb8a-d04d-4c21-8d92-68ef536b250c" providerId="AD" clId="Web-{286C0173-B7E4-41D4-AFA6-0D6400111923}" dt="2022-04-29T05:01:28.608" v="611"/>
          <ac:graphicFrameMkLst>
            <pc:docMk/>
            <pc:sldMk cId="1560045785" sldId="281"/>
            <ac:graphicFrameMk id="2" creationId="{00000000-0000-0000-0000-000000000000}"/>
          </ac:graphicFrameMkLst>
        </pc:graphicFrameChg>
      </pc:sldChg>
      <pc:sldChg chg="modSp">
        <pc:chgData name="ADRIANA OCEGUERA MAYEN" userId="S::adriana.oceguera@ipeo365.educamos.com::9895eb8a-d04d-4c21-8d92-68ef536b250c" providerId="AD" clId="Web-{286C0173-B7E4-41D4-AFA6-0D6400111923}" dt="2022-04-29T05:09:55.995" v="1707"/>
        <pc:sldMkLst>
          <pc:docMk/>
          <pc:sldMk cId="1001813050" sldId="282"/>
        </pc:sldMkLst>
        <pc:graphicFrameChg chg="mod modGraphic">
          <ac:chgData name="ADRIANA OCEGUERA MAYEN" userId="S::adriana.oceguera@ipeo365.educamos.com::9895eb8a-d04d-4c21-8d92-68ef536b250c" providerId="AD" clId="Web-{286C0173-B7E4-41D4-AFA6-0D6400111923}" dt="2022-04-29T05:09:55.995" v="1707"/>
          <ac:graphicFrameMkLst>
            <pc:docMk/>
            <pc:sldMk cId="1001813050" sldId="282"/>
            <ac:graphicFrameMk id="2" creationId="{00000000-0000-0000-0000-000000000000}"/>
          </ac:graphicFrameMkLst>
        </pc:graphicFrameChg>
      </pc:sldChg>
      <pc:sldChg chg="modSp">
        <pc:chgData name="ADRIANA OCEGUERA MAYEN" userId="S::adriana.oceguera@ipeo365.educamos.com::9895eb8a-d04d-4c21-8d92-68ef536b250c" providerId="AD" clId="Web-{286C0173-B7E4-41D4-AFA6-0D6400111923}" dt="2022-04-29T05:15:12.519" v="2455"/>
        <pc:sldMkLst>
          <pc:docMk/>
          <pc:sldMk cId="2900472553" sldId="283"/>
        </pc:sldMkLst>
        <pc:graphicFrameChg chg="mod modGraphic">
          <ac:chgData name="ADRIANA OCEGUERA MAYEN" userId="S::adriana.oceguera@ipeo365.educamos.com::9895eb8a-d04d-4c21-8d92-68ef536b250c" providerId="AD" clId="Web-{286C0173-B7E4-41D4-AFA6-0D6400111923}" dt="2022-04-29T05:15:12.519" v="2455"/>
          <ac:graphicFrameMkLst>
            <pc:docMk/>
            <pc:sldMk cId="2900472553" sldId="283"/>
            <ac:graphicFrameMk id="4" creationId="{00000000-0000-0000-0000-000000000000}"/>
          </ac:graphicFrameMkLst>
        </pc:graphicFrameChg>
      </pc:sldChg>
    </pc:docChg>
  </pc:docChgLst>
  <pc:docChgLst>
    <pc:chgData name="MARIA TERESA MUNGUIA CRUZ" userId="S::munguia18@ipeo365.educamos.com::31d9e082-8083-4460-8d43-be63302d36ea" providerId="AD" clId="Web-{003CE741-7B5C-41DF-AF0B-68909DC45BB8}"/>
    <pc:docChg chg="modSld">
      <pc:chgData name="MARIA TERESA MUNGUIA CRUZ" userId="S::munguia18@ipeo365.educamos.com::31d9e082-8083-4460-8d43-be63302d36ea" providerId="AD" clId="Web-{003CE741-7B5C-41DF-AF0B-68909DC45BB8}" dt="2022-04-28T23:19:24.369" v="2"/>
      <pc:docMkLst>
        <pc:docMk/>
      </pc:docMkLst>
      <pc:sldChg chg="modSp">
        <pc:chgData name="MARIA TERESA MUNGUIA CRUZ" userId="S::munguia18@ipeo365.educamos.com::31d9e082-8083-4460-8d43-be63302d36ea" providerId="AD" clId="Web-{003CE741-7B5C-41DF-AF0B-68909DC45BB8}" dt="2022-04-28T23:19:20.337" v="0" actId="20577"/>
        <pc:sldMkLst>
          <pc:docMk/>
          <pc:sldMk cId="1572008195" sldId="257"/>
        </pc:sldMkLst>
        <pc:spChg chg="mod">
          <ac:chgData name="MARIA TERESA MUNGUIA CRUZ" userId="S::munguia18@ipeo365.educamos.com::31d9e082-8083-4460-8d43-be63302d36ea" providerId="AD" clId="Web-{003CE741-7B5C-41DF-AF0B-68909DC45BB8}" dt="2022-04-28T23:19:20.337" v="0" actId="20577"/>
          <ac:spMkLst>
            <pc:docMk/>
            <pc:sldMk cId="1572008195" sldId="257"/>
            <ac:spMk id="3" creationId="{00000000-0000-0000-0000-000000000000}"/>
          </ac:spMkLst>
        </pc:spChg>
      </pc:sldChg>
      <pc:sldChg chg="addSp">
        <pc:chgData name="MARIA TERESA MUNGUIA CRUZ" userId="S::munguia18@ipeo365.educamos.com::31d9e082-8083-4460-8d43-be63302d36ea" providerId="AD" clId="Web-{003CE741-7B5C-41DF-AF0B-68909DC45BB8}" dt="2022-04-28T23:19:24.369" v="2"/>
        <pc:sldMkLst>
          <pc:docMk/>
          <pc:sldMk cId="200846525" sldId="342"/>
        </pc:sldMkLst>
        <pc:spChg chg="add">
          <ac:chgData name="MARIA TERESA MUNGUIA CRUZ" userId="S::munguia18@ipeo365.educamos.com::31d9e082-8083-4460-8d43-be63302d36ea" providerId="AD" clId="Web-{003CE741-7B5C-41DF-AF0B-68909DC45BB8}" dt="2022-04-28T23:19:23.978" v="1"/>
          <ac:spMkLst>
            <pc:docMk/>
            <pc:sldMk cId="200846525" sldId="342"/>
            <ac:spMk id="2" creationId="{50D4073F-31F7-B275-8C96-8EBD7420D014}"/>
          </ac:spMkLst>
        </pc:spChg>
        <pc:spChg chg="add">
          <ac:chgData name="MARIA TERESA MUNGUIA CRUZ" userId="S::munguia18@ipeo365.educamos.com::31d9e082-8083-4460-8d43-be63302d36ea" providerId="AD" clId="Web-{003CE741-7B5C-41DF-AF0B-68909DC45BB8}" dt="2022-04-28T23:19:24.369" v="2"/>
          <ac:spMkLst>
            <pc:docMk/>
            <pc:sldMk cId="200846525" sldId="342"/>
            <ac:spMk id="3" creationId="{E5858F5A-E960-F9E9-01B1-7AA307545F40}"/>
          </ac:spMkLst>
        </pc:spChg>
      </pc:sldChg>
    </pc:docChg>
  </pc:docChgLst>
  <pc:docChgLst>
    <pc:chgData name="ROCIO GARCÍA  VILLAGÓMEZ" userId="S::rocio.villagomez@ipeo365.educamos.com::bc164cf8-8504-406d-b9a9-9af3687f4d4b" providerId="AD" clId="Web-{805EF999-7435-4959-820E-32C9B6A45DCB}"/>
    <pc:docChg chg="modSld">
      <pc:chgData name="ROCIO GARCÍA  VILLAGÓMEZ" userId="S::rocio.villagomez@ipeo365.educamos.com::bc164cf8-8504-406d-b9a9-9af3687f4d4b" providerId="AD" clId="Web-{805EF999-7435-4959-820E-32C9B6A45DCB}" dt="2022-04-29T00:56:37.447" v="4026"/>
      <pc:docMkLst>
        <pc:docMk/>
      </pc:docMkLst>
      <pc:sldChg chg="modSp">
        <pc:chgData name="ROCIO GARCÍA  VILLAGÓMEZ" userId="S::rocio.villagomez@ipeo365.educamos.com::bc164cf8-8504-406d-b9a9-9af3687f4d4b" providerId="AD" clId="Web-{805EF999-7435-4959-820E-32C9B6A45DCB}" dt="2022-04-29T00:25:15.835" v="854"/>
        <pc:sldMkLst>
          <pc:docMk/>
          <pc:sldMk cId="4076070833" sldId="268"/>
        </pc:sldMkLst>
        <pc:graphicFrameChg chg="mod modGraphic">
          <ac:chgData name="ROCIO GARCÍA  VILLAGÓMEZ" userId="S::rocio.villagomez@ipeo365.educamos.com::bc164cf8-8504-406d-b9a9-9af3687f4d4b" providerId="AD" clId="Web-{805EF999-7435-4959-820E-32C9B6A45DCB}" dt="2022-04-29T00:25:15.835" v="854"/>
          <ac:graphicFrameMkLst>
            <pc:docMk/>
            <pc:sldMk cId="4076070833" sldId="268"/>
            <ac:graphicFrameMk id="4" creationId="{00000000-0000-0000-0000-000000000000}"/>
          </ac:graphicFrameMkLst>
        </pc:graphicFrameChg>
      </pc:sldChg>
      <pc:sldChg chg="modSp">
        <pc:chgData name="ROCIO GARCÍA  VILLAGÓMEZ" userId="S::rocio.villagomez@ipeo365.educamos.com::bc164cf8-8504-406d-b9a9-9af3687f4d4b" providerId="AD" clId="Web-{805EF999-7435-4959-820E-32C9B6A45DCB}" dt="2022-04-29T00:33:03.599" v="1989"/>
        <pc:sldMkLst>
          <pc:docMk/>
          <pc:sldMk cId="1560045785" sldId="281"/>
        </pc:sldMkLst>
        <pc:graphicFrameChg chg="mod modGraphic">
          <ac:chgData name="ROCIO GARCÍA  VILLAGÓMEZ" userId="S::rocio.villagomez@ipeo365.educamos.com::bc164cf8-8504-406d-b9a9-9af3687f4d4b" providerId="AD" clId="Web-{805EF999-7435-4959-820E-32C9B6A45DCB}" dt="2022-04-29T00:33:03.599" v="1989"/>
          <ac:graphicFrameMkLst>
            <pc:docMk/>
            <pc:sldMk cId="1560045785" sldId="281"/>
            <ac:graphicFrameMk id="2" creationId="{00000000-0000-0000-0000-000000000000}"/>
          </ac:graphicFrameMkLst>
        </pc:graphicFrameChg>
      </pc:sldChg>
      <pc:sldChg chg="addSp delSp modSp">
        <pc:chgData name="ROCIO GARCÍA  VILLAGÓMEZ" userId="S::rocio.villagomez@ipeo365.educamos.com::bc164cf8-8504-406d-b9a9-9af3687f4d4b" providerId="AD" clId="Web-{805EF999-7435-4959-820E-32C9B6A45DCB}" dt="2022-04-29T00:45:14.321" v="2857"/>
        <pc:sldMkLst>
          <pc:docMk/>
          <pc:sldMk cId="1001813050" sldId="282"/>
        </pc:sldMkLst>
        <pc:graphicFrameChg chg="mod modGraphic">
          <ac:chgData name="ROCIO GARCÍA  VILLAGÓMEZ" userId="S::rocio.villagomez@ipeo365.educamos.com::bc164cf8-8504-406d-b9a9-9af3687f4d4b" providerId="AD" clId="Web-{805EF999-7435-4959-820E-32C9B6A45DCB}" dt="2022-04-29T00:45:14.321" v="2857"/>
          <ac:graphicFrameMkLst>
            <pc:docMk/>
            <pc:sldMk cId="1001813050" sldId="282"/>
            <ac:graphicFrameMk id="2" creationId="{00000000-0000-0000-0000-000000000000}"/>
          </ac:graphicFrameMkLst>
        </pc:graphicFrameChg>
        <pc:graphicFrameChg chg="add del mod modGraphic">
          <ac:chgData name="ROCIO GARCÍA  VILLAGÓMEZ" userId="S::rocio.villagomez@ipeo365.educamos.com::bc164cf8-8504-406d-b9a9-9af3687f4d4b" providerId="AD" clId="Web-{805EF999-7435-4959-820E-32C9B6A45DCB}" dt="2022-04-29T00:40:12.032" v="2117"/>
          <ac:graphicFrameMkLst>
            <pc:docMk/>
            <pc:sldMk cId="1001813050" sldId="282"/>
            <ac:graphicFrameMk id="4" creationId="{585C5B33-36C3-15E3-5D68-A979F8753F57}"/>
          </ac:graphicFrameMkLst>
        </pc:graphicFrameChg>
      </pc:sldChg>
      <pc:sldChg chg="addSp delSp modSp">
        <pc:chgData name="ROCIO GARCÍA  VILLAGÓMEZ" userId="S::rocio.villagomez@ipeo365.educamos.com::bc164cf8-8504-406d-b9a9-9af3687f4d4b" providerId="AD" clId="Web-{805EF999-7435-4959-820E-32C9B6A45DCB}" dt="2022-04-29T00:56:37.447" v="4026"/>
        <pc:sldMkLst>
          <pc:docMk/>
          <pc:sldMk cId="2900472553" sldId="283"/>
        </pc:sldMkLst>
        <pc:graphicFrameChg chg="add del mod modGraphic">
          <ac:chgData name="ROCIO GARCÍA  VILLAGÓMEZ" userId="S::rocio.villagomez@ipeo365.educamos.com::bc164cf8-8504-406d-b9a9-9af3687f4d4b" providerId="AD" clId="Web-{805EF999-7435-4959-820E-32C9B6A45DCB}" dt="2022-04-29T00:50:05.468" v="3509"/>
          <ac:graphicFrameMkLst>
            <pc:docMk/>
            <pc:sldMk cId="2900472553" sldId="283"/>
            <ac:graphicFrameMk id="2" creationId="{4BA19232-D2EC-23B0-12B8-E261BD76C031}"/>
          </ac:graphicFrameMkLst>
        </pc:graphicFrameChg>
        <pc:graphicFrameChg chg="mod modGraphic">
          <ac:chgData name="ROCIO GARCÍA  VILLAGÓMEZ" userId="S::rocio.villagomez@ipeo365.educamos.com::bc164cf8-8504-406d-b9a9-9af3687f4d4b" providerId="AD" clId="Web-{805EF999-7435-4959-820E-32C9B6A45DCB}" dt="2022-04-29T00:56:37.447" v="4026"/>
          <ac:graphicFrameMkLst>
            <pc:docMk/>
            <pc:sldMk cId="2900472553" sldId="283"/>
            <ac:graphicFrameMk id="4" creationId="{00000000-0000-0000-0000-000000000000}"/>
          </ac:graphicFrameMkLst>
        </pc:graphicFrameChg>
      </pc:sldChg>
      <pc:sldChg chg="modSp">
        <pc:chgData name="ROCIO GARCÍA  VILLAGÓMEZ" userId="S::rocio.villagomez@ipeo365.educamos.com::bc164cf8-8504-406d-b9a9-9af3687f4d4b" providerId="AD" clId="Web-{805EF999-7435-4959-820E-32C9B6A45DCB}" dt="2022-04-29T00:08:54.978" v="50" actId="14100"/>
        <pc:sldMkLst>
          <pc:docMk/>
          <pc:sldMk cId="200846525" sldId="342"/>
        </pc:sldMkLst>
        <pc:spChg chg="mod">
          <ac:chgData name="ROCIO GARCÍA  VILLAGÓMEZ" userId="S::rocio.villagomez@ipeo365.educamos.com::bc164cf8-8504-406d-b9a9-9af3687f4d4b" providerId="AD" clId="Web-{805EF999-7435-4959-820E-32C9B6A45DCB}" dt="2022-04-29T00:08:54.978" v="50" actId="14100"/>
          <ac:spMkLst>
            <pc:docMk/>
            <pc:sldMk cId="200846525" sldId="342"/>
            <ac:spMk id="12" creationId="{9CA9598F-FA1B-4239-86AE-73D493F22BA3}"/>
          </ac:spMkLst>
        </pc:spChg>
      </pc:sldChg>
    </pc:docChg>
  </pc:docChgLst>
  <pc:docChgLst>
    <pc:chgData name="MARIA TERESA MUNGUIA CRUZ" userId="31d9e082-8083-4460-8d43-be63302d36ea" providerId="ADAL" clId="{D66C7944-914A-E64B-B473-E368C48C4D80}"/>
    <pc:docChg chg="undo custSel modSld">
      <pc:chgData name="MARIA TERESA MUNGUIA CRUZ" userId="31d9e082-8083-4460-8d43-be63302d36ea" providerId="ADAL" clId="{D66C7944-914A-E64B-B473-E368C48C4D80}" dt="2022-04-29T01:15:49.685" v="1564" actId="20577"/>
      <pc:docMkLst>
        <pc:docMk/>
      </pc:docMkLst>
      <pc:sldChg chg="modSp mod">
        <pc:chgData name="MARIA TERESA MUNGUIA CRUZ" userId="31d9e082-8083-4460-8d43-be63302d36ea" providerId="ADAL" clId="{D66C7944-914A-E64B-B473-E368C48C4D80}" dt="2022-04-29T00:23:50.604" v="784" actId="20577"/>
        <pc:sldMkLst>
          <pc:docMk/>
          <pc:sldMk cId="1937666543" sldId="267"/>
        </pc:sldMkLst>
        <pc:graphicFrameChg chg="mod modGraphic">
          <ac:chgData name="MARIA TERESA MUNGUIA CRUZ" userId="31d9e082-8083-4460-8d43-be63302d36ea" providerId="ADAL" clId="{D66C7944-914A-E64B-B473-E368C48C4D80}" dt="2022-04-29T00:23:50.604" v="784" actId="20577"/>
          <ac:graphicFrameMkLst>
            <pc:docMk/>
            <pc:sldMk cId="1937666543" sldId="267"/>
            <ac:graphicFrameMk id="4" creationId="{00000000-0000-0000-0000-000000000000}"/>
          </ac:graphicFrameMkLst>
        </pc:graphicFrameChg>
      </pc:sldChg>
      <pc:sldChg chg="modSp mod">
        <pc:chgData name="MARIA TERESA MUNGUIA CRUZ" userId="31d9e082-8083-4460-8d43-be63302d36ea" providerId="ADAL" clId="{D66C7944-914A-E64B-B473-E368C48C4D80}" dt="2022-04-29T00:27:31.612" v="924"/>
        <pc:sldMkLst>
          <pc:docMk/>
          <pc:sldMk cId="4076070833" sldId="268"/>
        </pc:sldMkLst>
        <pc:graphicFrameChg chg="mod modGraphic">
          <ac:chgData name="MARIA TERESA MUNGUIA CRUZ" userId="31d9e082-8083-4460-8d43-be63302d36ea" providerId="ADAL" clId="{D66C7944-914A-E64B-B473-E368C48C4D80}" dt="2022-04-29T00:27:31.612" v="924"/>
          <ac:graphicFrameMkLst>
            <pc:docMk/>
            <pc:sldMk cId="4076070833" sldId="268"/>
            <ac:graphicFrameMk id="4" creationId="{00000000-0000-0000-0000-000000000000}"/>
          </ac:graphicFrameMkLst>
        </pc:graphicFrameChg>
      </pc:sldChg>
      <pc:sldChg chg="modSp mod">
        <pc:chgData name="MARIA TERESA MUNGUIA CRUZ" userId="31d9e082-8083-4460-8d43-be63302d36ea" providerId="ADAL" clId="{D66C7944-914A-E64B-B473-E368C48C4D80}" dt="2022-04-29T00:11:24.852" v="365"/>
        <pc:sldMkLst>
          <pc:docMk/>
          <pc:sldMk cId="1560045785" sldId="281"/>
        </pc:sldMkLst>
        <pc:graphicFrameChg chg="mod modGraphic">
          <ac:chgData name="MARIA TERESA MUNGUIA CRUZ" userId="31d9e082-8083-4460-8d43-be63302d36ea" providerId="ADAL" clId="{D66C7944-914A-E64B-B473-E368C48C4D80}" dt="2022-04-29T00:11:24.852" v="365"/>
          <ac:graphicFrameMkLst>
            <pc:docMk/>
            <pc:sldMk cId="1560045785" sldId="281"/>
            <ac:graphicFrameMk id="2" creationId="{00000000-0000-0000-0000-000000000000}"/>
          </ac:graphicFrameMkLst>
        </pc:graphicFrameChg>
      </pc:sldChg>
      <pc:sldChg chg="modSp mod">
        <pc:chgData name="MARIA TERESA MUNGUIA CRUZ" userId="31d9e082-8083-4460-8d43-be63302d36ea" providerId="ADAL" clId="{D66C7944-914A-E64B-B473-E368C48C4D80}" dt="2022-04-29T01:15:49.685" v="1564" actId="20577"/>
        <pc:sldMkLst>
          <pc:docMk/>
          <pc:sldMk cId="1001813050" sldId="282"/>
        </pc:sldMkLst>
        <pc:graphicFrameChg chg="mod modGraphic">
          <ac:chgData name="MARIA TERESA MUNGUIA CRUZ" userId="31d9e082-8083-4460-8d43-be63302d36ea" providerId="ADAL" clId="{D66C7944-914A-E64B-B473-E368C48C4D80}" dt="2022-04-29T01:15:49.685" v="1564" actId="20577"/>
          <ac:graphicFrameMkLst>
            <pc:docMk/>
            <pc:sldMk cId="1001813050" sldId="282"/>
            <ac:graphicFrameMk id="2" creationId="{00000000-0000-0000-0000-000000000000}"/>
          </ac:graphicFrameMkLst>
        </pc:graphicFrameChg>
      </pc:sldChg>
      <pc:sldChg chg="modSp mod">
        <pc:chgData name="MARIA TERESA MUNGUIA CRUZ" userId="31d9e082-8083-4460-8d43-be63302d36ea" providerId="ADAL" clId="{D66C7944-914A-E64B-B473-E368C48C4D80}" dt="2022-04-29T01:14:46.326" v="1435" actId="20577"/>
        <pc:sldMkLst>
          <pc:docMk/>
          <pc:sldMk cId="2900472553" sldId="283"/>
        </pc:sldMkLst>
        <pc:graphicFrameChg chg="modGraphic">
          <ac:chgData name="MARIA TERESA MUNGUIA CRUZ" userId="31d9e082-8083-4460-8d43-be63302d36ea" providerId="ADAL" clId="{D66C7944-914A-E64B-B473-E368C48C4D80}" dt="2022-04-29T01:14:46.326" v="1435" actId="20577"/>
          <ac:graphicFrameMkLst>
            <pc:docMk/>
            <pc:sldMk cId="2900472553" sldId="283"/>
            <ac:graphicFrameMk id="4" creationId="{00000000-0000-0000-0000-000000000000}"/>
          </ac:graphicFrameMkLst>
        </pc:graphicFrameChg>
      </pc:sldChg>
      <pc:sldChg chg="addSp delSp modSp mod">
        <pc:chgData name="MARIA TERESA MUNGUIA CRUZ" userId="31d9e082-8083-4460-8d43-be63302d36ea" providerId="ADAL" clId="{D66C7944-914A-E64B-B473-E368C48C4D80}" dt="2022-04-29T00:05:16.493" v="36" actId="1076"/>
        <pc:sldMkLst>
          <pc:docMk/>
          <pc:sldMk cId="200846525" sldId="342"/>
        </pc:sldMkLst>
        <pc:spChg chg="add del mod">
          <ac:chgData name="MARIA TERESA MUNGUIA CRUZ" userId="31d9e082-8083-4460-8d43-be63302d36ea" providerId="ADAL" clId="{D66C7944-914A-E64B-B473-E368C48C4D80}" dt="2022-04-29T00:02:33.222" v="12"/>
          <ac:spMkLst>
            <pc:docMk/>
            <pc:sldMk cId="200846525" sldId="342"/>
            <ac:spMk id="2" creationId="{0509593A-05C3-014D-81D3-19CA2E95041F}"/>
          </ac:spMkLst>
        </pc:spChg>
        <pc:spChg chg="add mod">
          <ac:chgData name="MARIA TERESA MUNGUIA CRUZ" userId="31d9e082-8083-4460-8d43-be63302d36ea" providerId="ADAL" clId="{D66C7944-914A-E64B-B473-E368C48C4D80}" dt="2022-04-29T00:02:09.905" v="6" actId="14100"/>
          <ac:spMkLst>
            <pc:docMk/>
            <pc:sldMk cId="200846525" sldId="342"/>
            <ac:spMk id="3" creationId="{0918683C-BC54-454A-B99F-AF231DA6A501}"/>
          </ac:spMkLst>
        </pc:spChg>
        <pc:spChg chg="add del mod">
          <ac:chgData name="MARIA TERESA MUNGUIA CRUZ" userId="31d9e082-8083-4460-8d43-be63302d36ea" providerId="ADAL" clId="{D66C7944-914A-E64B-B473-E368C48C4D80}" dt="2022-04-29T00:03:30.886" v="18"/>
          <ac:spMkLst>
            <pc:docMk/>
            <pc:sldMk cId="200846525" sldId="342"/>
            <ac:spMk id="4" creationId="{BCDAAD16-B5C1-F14B-8C6D-212CE475A310}"/>
          </ac:spMkLst>
        </pc:spChg>
        <pc:spChg chg="add mod">
          <ac:chgData name="MARIA TERESA MUNGUIA CRUZ" userId="31d9e082-8083-4460-8d43-be63302d36ea" providerId="ADAL" clId="{D66C7944-914A-E64B-B473-E368C48C4D80}" dt="2022-04-29T00:04:35.972" v="32" actId="14100"/>
          <ac:spMkLst>
            <pc:docMk/>
            <pc:sldMk cId="200846525" sldId="342"/>
            <ac:spMk id="8" creationId="{D5E8A950-7E90-A04D-ABBA-138996D0B735}"/>
          </ac:spMkLst>
        </pc:spChg>
        <pc:spChg chg="mod">
          <ac:chgData name="MARIA TERESA MUNGUIA CRUZ" userId="31d9e082-8083-4460-8d43-be63302d36ea" providerId="ADAL" clId="{D66C7944-914A-E64B-B473-E368C48C4D80}" dt="2022-04-29T00:02:31.929" v="10" actId="14100"/>
          <ac:spMkLst>
            <pc:docMk/>
            <pc:sldMk cId="200846525" sldId="342"/>
            <ac:spMk id="9" creationId="{C771D2F6-3667-480F-BB39-470ABEF6D362}"/>
          </ac:spMkLst>
        </pc:spChg>
        <pc:spChg chg="mod">
          <ac:chgData name="MARIA TERESA MUNGUIA CRUZ" userId="31d9e082-8083-4460-8d43-be63302d36ea" providerId="ADAL" clId="{D66C7944-914A-E64B-B473-E368C48C4D80}" dt="2022-04-29T00:05:16.493" v="36" actId="1076"/>
          <ac:spMkLst>
            <pc:docMk/>
            <pc:sldMk cId="200846525" sldId="342"/>
            <ac:spMk id="14" creationId="{C0299D1A-8ECF-4871-9163-39CA1400AE0E}"/>
          </ac:spMkLst>
        </pc:spChg>
        <pc:spChg chg="mod">
          <ac:chgData name="MARIA TERESA MUNGUIA CRUZ" userId="31d9e082-8083-4460-8d43-be63302d36ea" providerId="ADAL" clId="{D66C7944-914A-E64B-B473-E368C48C4D80}" dt="2022-04-29T00:04:51.440" v="34" actId="1076"/>
          <ac:spMkLst>
            <pc:docMk/>
            <pc:sldMk cId="200846525" sldId="342"/>
            <ac:spMk id="22" creationId="{550D6605-8D72-4219-B3F8-518242939302}"/>
          </ac:spMkLst>
        </pc:spChg>
      </pc:sldChg>
    </pc:docChg>
  </pc:docChgLst>
  <pc:docChgLst>
    <pc:chgData name="ADRIANA OCEGUERA MAYEN" userId="S::adriana.oceguera@ipeo365.educamos.com::9895eb8a-d04d-4c21-8d92-68ef536b250c" providerId="AD" clId="Web-{E04A5072-2871-4A7B-868B-AB2715230745}"/>
    <pc:docChg chg="modSld">
      <pc:chgData name="ADRIANA OCEGUERA MAYEN" userId="S::adriana.oceguera@ipeo365.educamos.com::9895eb8a-d04d-4c21-8d92-68ef536b250c" providerId="AD" clId="Web-{E04A5072-2871-4A7B-868B-AB2715230745}" dt="2022-04-29T00:20:12.575" v="3"/>
      <pc:docMkLst>
        <pc:docMk/>
      </pc:docMkLst>
      <pc:sldChg chg="modSp">
        <pc:chgData name="ADRIANA OCEGUERA MAYEN" userId="S::adriana.oceguera@ipeo365.educamos.com::9895eb8a-d04d-4c21-8d92-68ef536b250c" providerId="AD" clId="Web-{E04A5072-2871-4A7B-868B-AB2715230745}" dt="2022-04-29T00:20:12.575" v="3"/>
        <pc:sldMkLst>
          <pc:docMk/>
          <pc:sldMk cId="4076070833" sldId="268"/>
        </pc:sldMkLst>
        <pc:graphicFrameChg chg="mod modGraphic">
          <ac:chgData name="ADRIANA OCEGUERA MAYEN" userId="S::adriana.oceguera@ipeo365.educamos.com::9895eb8a-d04d-4c21-8d92-68ef536b250c" providerId="AD" clId="Web-{E04A5072-2871-4A7B-868B-AB2715230745}" dt="2022-04-29T00:20:12.575" v="3"/>
          <ac:graphicFrameMkLst>
            <pc:docMk/>
            <pc:sldMk cId="4076070833" sldId="268"/>
            <ac:graphicFrameMk id="4" creationId="{00000000-0000-0000-0000-000000000000}"/>
          </ac:graphicFrameMkLst>
        </pc:graphicFrameChg>
      </pc:sldChg>
    </pc:docChg>
  </pc:docChgLst>
  <pc:docChgLst>
    <pc:chgData name="Javier Ψ García" userId="e2fe0acd51e3d5d1" providerId="LiveId" clId="{5472B78C-5A4F-4C6A-9C43-40AEB71EB4FA}"/>
    <pc:docChg chg="undo custSel delSld modSld">
      <pc:chgData name="Javier Ψ García" userId="e2fe0acd51e3d5d1" providerId="LiveId" clId="{5472B78C-5A4F-4C6A-9C43-40AEB71EB4FA}" dt="2022-04-26T19:28:07.086" v="370" actId="14734"/>
      <pc:docMkLst>
        <pc:docMk/>
      </pc:docMkLst>
      <pc:sldChg chg="addSp modSp mod">
        <pc:chgData name="Javier Ψ García" userId="e2fe0acd51e3d5d1" providerId="LiveId" clId="{5472B78C-5A4F-4C6A-9C43-40AEB71EB4FA}" dt="2022-04-26T19:26:28.423" v="367" actId="1076"/>
        <pc:sldMkLst>
          <pc:docMk/>
          <pc:sldMk cId="4076070833" sldId="268"/>
        </pc:sldMkLst>
        <pc:spChg chg="add mod">
          <ac:chgData name="Javier Ψ García" userId="e2fe0acd51e3d5d1" providerId="LiveId" clId="{5472B78C-5A4F-4C6A-9C43-40AEB71EB4FA}" dt="2022-04-26T19:26:28.423" v="367" actId="1076"/>
          <ac:spMkLst>
            <pc:docMk/>
            <pc:sldMk cId="4076070833" sldId="268"/>
            <ac:spMk id="5" creationId="{B78BC9A0-25D9-4AFB-994C-908D17C010BB}"/>
          </ac:spMkLst>
        </pc:spChg>
        <pc:graphicFrameChg chg="mod modGraphic">
          <ac:chgData name="Javier Ψ García" userId="e2fe0acd51e3d5d1" providerId="LiveId" clId="{5472B78C-5A4F-4C6A-9C43-40AEB71EB4FA}" dt="2022-04-26T19:26:05.260" v="365"/>
          <ac:graphicFrameMkLst>
            <pc:docMk/>
            <pc:sldMk cId="4076070833" sldId="268"/>
            <ac:graphicFrameMk id="4" creationId="{00000000-0000-0000-0000-000000000000}"/>
          </ac:graphicFrameMkLst>
        </pc:graphicFrameChg>
      </pc:sldChg>
      <pc:sldChg chg="modSp mod">
        <pc:chgData name="Javier Ψ García" userId="e2fe0acd51e3d5d1" providerId="LiveId" clId="{5472B78C-5A4F-4C6A-9C43-40AEB71EB4FA}" dt="2022-04-26T18:58:20.236" v="36" actId="6549"/>
        <pc:sldMkLst>
          <pc:docMk/>
          <pc:sldMk cId="1560045785" sldId="281"/>
        </pc:sldMkLst>
        <pc:graphicFrameChg chg="modGraphic">
          <ac:chgData name="Javier Ψ García" userId="e2fe0acd51e3d5d1" providerId="LiveId" clId="{5472B78C-5A4F-4C6A-9C43-40AEB71EB4FA}" dt="2022-04-26T18:58:20.236" v="36" actId="6549"/>
          <ac:graphicFrameMkLst>
            <pc:docMk/>
            <pc:sldMk cId="1560045785" sldId="281"/>
            <ac:graphicFrameMk id="2" creationId="{00000000-0000-0000-0000-000000000000}"/>
          </ac:graphicFrameMkLst>
        </pc:graphicFrameChg>
      </pc:sldChg>
      <pc:sldChg chg="addSp delSp modSp mod">
        <pc:chgData name="Javier Ψ García" userId="e2fe0acd51e3d5d1" providerId="LiveId" clId="{5472B78C-5A4F-4C6A-9C43-40AEB71EB4FA}" dt="2022-04-26T19:28:07.086" v="370" actId="14734"/>
        <pc:sldMkLst>
          <pc:docMk/>
          <pc:sldMk cId="1001813050" sldId="282"/>
        </pc:sldMkLst>
        <pc:graphicFrameChg chg="modGraphic">
          <ac:chgData name="Javier Ψ García" userId="e2fe0acd51e3d5d1" providerId="LiveId" clId="{5472B78C-5A4F-4C6A-9C43-40AEB71EB4FA}" dt="2022-04-26T19:28:07.086" v="370" actId="14734"/>
          <ac:graphicFrameMkLst>
            <pc:docMk/>
            <pc:sldMk cId="1001813050" sldId="282"/>
            <ac:graphicFrameMk id="2" creationId="{00000000-0000-0000-0000-000000000000}"/>
          </ac:graphicFrameMkLst>
        </pc:graphicFrameChg>
        <pc:inkChg chg="add del">
          <ac:chgData name="Javier Ψ García" userId="e2fe0acd51e3d5d1" providerId="LiveId" clId="{5472B78C-5A4F-4C6A-9C43-40AEB71EB4FA}" dt="2022-04-26T19:27:50.912" v="369" actId="9405"/>
          <ac:inkMkLst>
            <pc:docMk/>
            <pc:sldMk cId="1001813050" sldId="282"/>
            <ac:inkMk id="4" creationId="{EF1D5CEB-191C-4284-9BE8-90AE9244CBFD}"/>
          </ac:inkMkLst>
        </pc:inkChg>
      </pc:sldChg>
      <pc:sldChg chg="modSp mod">
        <pc:chgData name="Javier Ψ García" userId="e2fe0acd51e3d5d1" providerId="LiveId" clId="{5472B78C-5A4F-4C6A-9C43-40AEB71EB4FA}" dt="2022-04-26T18:59:30.543" v="79" actId="6549"/>
        <pc:sldMkLst>
          <pc:docMk/>
          <pc:sldMk cId="2900472553" sldId="283"/>
        </pc:sldMkLst>
        <pc:graphicFrameChg chg="modGraphic">
          <ac:chgData name="Javier Ψ García" userId="e2fe0acd51e3d5d1" providerId="LiveId" clId="{5472B78C-5A4F-4C6A-9C43-40AEB71EB4FA}" dt="2022-04-26T18:59:30.543" v="79" actId="6549"/>
          <ac:graphicFrameMkLst>
            <pc:docMk/>
            <pc:sldMk cId="2900472553" sldId="283"/>
            <ac:graphicFrameMk id="4" creationId="{00000000-0000-0000-0000-000000000000}"/>
          </ac:graphicFrameMkLst>
        </pc:graphicFrameChg>
      </pc:sldChg>
      <pc:sldChg chg="del">
        <pc:chgData name="Javier Ψ García" userId="e2fe0acd51e3d5d1" providerId="LiveId" clId="{5472B78C-5A4F-4C6A-9C43-40AEB71EB4FA}" dt="2022-04-26T18:58:28.032" v="37" actId="47"/>
        <pc:sldMkLst>
          <pc:docMk/>
          <pc:sldMk cId="16178394" sldId="317"/>
        </pc:sldMkLst>
      </pc:sldChg>
      <pc:sldChg chg="del">
        <pc:chgData name="Javier Ψ García" userId="e2fe0acd51e3d5d1" providerId="LiveId" clId="{5472B78C-5A4F-4C6A-9C43-40AEB71EB4FA}" dt="2022-04-26T18:58:30.130" v="38" actId="47"/>
        <pc:sldMkLst>
          <pc:docMk/>
          <pc:sldMk cId="14001603" sldId="318"/>
        </pc:sldMkLst>
      </pc:sldChg>
      <pc:sldChg chg="del">
        <pc:chgData name="Javier Ψ García" userId="e2fe0acd51e3d5d1" providerId="LiveId" clId="{5472B78C-5A4F-4C6A-9C43-40AEB71EB4FA}" dt="2022-04-26T18:59:50.649" v="92" actId="47"/>
        <pc:sldMkLst>
          <pc:docMk/>
          <pc:sldMk cId="3722676176" sldId="320"/>
        </pc:sldMkLst>
      </pc:sldChg>
      <pc:sldChg chg="del">
        <pc:chgData name="Javier Ψ García" userId="e2fe0acd51e3d5d1" providerId="LiveId" clId="{5472B78C-5A4F-4C6A-9C43-40AEB71EB4FA}" dt="2022-04-26T18:59:39.735" v="80" actId="47"/>
        <pc:sldMkLst>
          <pc:docMk/>
          <pc:sldMk cId="136108299" sldId="321"/>
        </pc:sldMkLst>
      </pc:sldChg>
      <pc:sldChg chg="del">
        <pc:chgData name="Javier Ψ García" userId="e2fe0acd51e3d5d1" providerId="LiveId" clId="{5472B78C-5A4F-4C6A-9C43-40AEB71EB4FA}" dt="2022-04-26T18:59:40.753" v="81" actId="47"/>
        <pc:sldMkLst>
          <pc:docMk/>
          <pc:sldMk cId="611656841" sldId="322"/>
        </pc:sldMkLst>
      </pc:sldChg>
      <pc:sldChg chg="del">
        <pc:chgData name="Javier Ψ García" userId="e2fe0acd51e3d5d1" providerId="LiveId" clId="{5472B78C-5A4F-4C6A-9C43-40AEB71EB4FA}" dt="2022-04-26T18:59:41.323" v="82" actId="47"/>
        <pc:sldMkLst>
          <pc:docMk/>
          <pc:sldMk cId="2975600301" sldId="323"/>
        </pc:sldMkLst>
      </pc:sldChg>
      <pc:sldChg chg="del">
        <pc:chgData name="Javier Ψ García" userId="e2fe0acd51e3d5d1" providerId="LiveId" clId="{5472B78C-5A4F-4C6A-9C43-40AEB71EB4FA}" dt="2022-04-26T18:59:44.895" v="84" actId="47"/>
        <pc:sldMkLst>
          <pc:docMk/>
          <pc:sldMk cId="3331408579" sldId="325"/>
        </pc:sldMkLst>
      </pc:sldChg>
      <pc:sldChg chg="del">
        <pc:chgData name="Javier Ψ García" userId="e2fe0acd51e3d5d1" providerId="LiveId" clId="{5472B78C-5A4F-4C6A-9C43-40AEB71EB4FA}" dt="2022-04-26T18:59:44.964" v="85" actId="47"/>
        <pc:sldMkLst>
          <pc:docMk/>
          <pc:sldMk cId="2092929038" sldId="326"/>
        </pc:sldMkLst>
      </pc:sldChg>
      <pc:sldChg chg="del">
        <pc:chgData name="Javier Ψ García" userId="e2fe0acd51e3d5d1" providerId="LiveId" clId="{5472B78C-5A4F-4C6A-9C43-40AEB71EB4FA}" dt="2022-04-26T18:59:44.310" v="83" actId="47"/>
        <pc:sldMkLst>
          <pc:docMk/>
          <pc:sldMk cId="3464635459" sldId="327"/>
        </pc:sldMkLst>
      </pc:sldChg>
      <pc:sldChg chg="del">
        <pc:chgData name="Javier Ψ García" userId="e2fe0acd51e3d5d1" providerId="LiveId" clId="{5472B78C-5A4F-4C6A-9C43-40AEB71EB4FA}" dt="2022-04-26T18:59:45.428" v="86" actId="47"/>
        <pc:sldMkLst>
          <pc:docMk/>
          <pc:sldMk cId="2274950141" sldId="328"/>
        </pc:sldMkLst>
      </pc:sldChg>
      <pc:sldChg chg="del">
        <pc:chgData name="Javier Ψ García" userId="e2fe0acd51e3d5d1" providerId="LiveId" clId="{5472B78C-5A4F-4C6A-9C43-40AEB71EB4FA}" dt="2022-04-26T18:59:46.783" v="87" actId="47"/>
        <pc:sldMkLst>
          <pc:docMk/>
          <pc:sldMk cId="996110677" sldId="329"/>
        </pc:sldMkLst>
      </pc:sldChg>
      <pc:sldChg chg="del">
        <pc:chgData name="Javier Ψ García" userId="e2fe0acd51e3d5d1" providerId="LiveId" clId="{5472B78C-5A4F-4C6A-9C43-40AEB71EB4FA}" dt="2022-04-26T18:59:47.985" v="88" actId="47"/>
        <pc:sldMkLst>
          <pc:docMk/>
          <pc:sldMk cId="2573516754" sldId="330"/>
        </pc:sldMkLst>
      </pc:sldChg>
      <pc:sldChg chg="del">
        <pc:chgData name="Javier Ψ García" userId="e2fe0acd51e3d5d1" providerId="LiveId" clId="{5472B78C-5A4F-4C6A-9C43-40AEB71EB4FA}" dt="2022-04-26T18:59:48.970" v="89" actId="47"/>
        <pc:sldMkLst>
          <pc:docMk/>
          <pc:sldMk cId="1771083312" sldId="331"/>
        </pc:sldMkLst>
      </pc:sldChg>
      <pc:sldChg chg="del">
        <pc:chgData name="Javier Ψ García" userId="e2fe0acd51e3d5d1" providerId="LiveId" clId="{5472B78C-5A4F-4C6A-9C43-40AEB71EB4FA}" dt="2022-04-26T18:59:49.385" v="90" actId="47"/>
        <pc:sldMkLst>
          <pc:docMk/>
          <pc:sldMk cId="2661859140" sldId="332"/>
        </pc:sldMkLst>
      </pc:sldChg>
      <pc:sldChg chg="del">
        <pc:chgData name="Javier Ψ García" userId="e2fe0acd51e3d5d1" providerId="LiveId" clId="{5472B78C-5A4F-4C6A-9C43-40AEB71EB4FA}" dt="2022-04-26T18:59:50.533" v="91" actId="47"/>
        <pc:sldMkLst>
          <pc:docMk/>
          <pc:sldMk cId="884582772" sldId="333"/>
        </pc:sldMkLst>
      </pc:sldChg>
      <pc:sldChg chg="addSp delSp modSp mod">
        <pc:chgData name="Javier Ψ García" userId="e2fe0acd51e3d5d1" providerId="LiveId" clId="{5472B78C-5A4F-4C6A-9C43-40AEB71EB4FA}" dt="2022-04-26T19:23:14.319" v="364" actId="14100"/>
        <pc:sldMkLst>
          <pc:docMk/>
          <pc:sldMk cId="200846525" sldId="342"/>
        </pc:sldMkLst>
        <pc:spChg chg="mod">
          <ac:chgData name="Javier Ψ García" userId="e2fe0acd51e3d5d1" providerId="LiveId" clId="{5472B78C-5A4F-4C6A-9C43-40AEB71EB4FA}" dt="2022-04-26T18:57:12.851" v="18" actId="1076"/>
          <ac:spMkLst>
            <pc:docMk/>
            <pc:sldMk cId="200846525" sldId="342"/>
            <ac:spMk id="6" creationId="{68C83865-24E0-4A19-BD88-0E4D7FC79756}"/>
          </ac:spMkLst>
        </pc:spChg>
        <pc:spChg chg="mod">
          <ac:chgData name="Javier Ψ García" userId="e2fe0acd51e3d5d1" providerId="LiveId" clId="{5472B78C-5A4F-4C6A-9C43-40AEB71EB4FA}" dt="2022-04-26T18:56:34.012" v="7" actId="20577"/>
          <ac:spMkLst>
            <pc:docMk/>
            <pc:sldMk cId="200846525" sldId="342"/>
            <ac:spMk id="7" creationId="{68BDBA9B-3E81-48D1-854D-37CCAA977719}"/>
          </ac:spMkLst>
        </pc:spChg>
        <pc:spChg chg="del mod">
          <ac:chgData name="Javier Ψ García" userId="e2fe0acd51e3d5d1" providerId="LiveId" clId="{5472B78C-5A4F-4C6A-9C43-40AEB71EB4FA}" dt="2022-04-26T18:56:47.324" v="13" actId="478"/>
          <ac:spMkLst>
            <pc:docMk/>
            <pc:sldMk cId="200846525" sldId="342"/>
            <ac:spMk id="8" creationId="{EC19FF15-FCED-4F70-8A5D-2E2AD31D864A}"/>
          </ac:spMkLst>
        </pc:spChg>
        <pc:spChg chg="mod">
          <ac:chgData name="Javier Ψ García" userId="e2fe0acd51e3d5d1" providerId="LiveId" clId="{5472B78C-5A4F-4C6A-9C43-40AEB71EB4FA}" dt="2022-04-26T18:56:41.979" v="11" actId="20577"/>
          <ac:spMkLst>
            <pc:docMk/>
            <pc:sldMk cId="200846525" sldId="342"/>
            <ac:spMk id="9" creationId="{C771D2F6-3667-480F-BB39-470ABEF6D362}"/>
          </ac:spMkLst>
        </pc:spChg>
        <pc:spChg chg="mod">
          <ac:chgData name="Javier Ψ García" userId="e2fe0acd51e3d5d1" providerId="LiveId" clId="{5472B78C-5A4F-4C6A-9C43-40AEB71EB4FA}" dt="2022-04-26T19:23:07.394" v="362" actId="14100"/>
          <ac:spMkLst>
            <pc:docMk/>
            <pc:sldMk cId="200846525" sldId="342"/>
            <ac:spMk id="10" creationId="{52C36E8C-0989-4FE3-B94B-0C8396FC8176}"/>
          </ac:spMkLst>
        </pc:spChg>
        <pc:spChg chg="mod">
          <ac:chgData name="Javier Ψ García" userId="e2fe0acd51e3d5d1" providerId="LiveId" clId="{5472B78C-5A4F-4C6A-9C43-40AEB71EB4FA}" dt="2022-04-26T18:56:26.156" v="4" actId="20577"/>
          <ac:spMkLst>
            <pc:docMk/>
            <pc:sldMk cId="200846525" sldId="342"/>
            <ac:spMk id="11" creationId="{02F9C1CA-48AC-468A-9E5C-FBFDEC1D1473}"/>
          </ac:spMkLst>
        </pc:spChg>
        <pc:spChg chg="mod">
          <ac:chgData name="Javier Ψ García" userId="e2fe0acd51e3d5d1" providerId="LiveId" clId="{5472B78C-5A4F-4C6A-9C43-40AEB71EB4FA}" dt="2022-04-26T18:56:35.658" v="8" actId="20577"/>
          <ac:spMkLst>
            <pc:docMk/>
            <pc:sldMk cId="200846525" sldId="342"/>
            <ac:spMk id="12" creationId="{9CA9598F-FA1B-4239-86AE-73D493F22BA3}"/>
          </ac:spMkLst>
        </pc:spChg>
        <pc:spChg chg="mod">
          <ac:chgData name="Javier Ψ García" userId="e2fe0acd51e3d5d1" providerId="LiveId" clId="{5472B78C-5A4F-4C6A-9C43-40AEB71EB4FA}" dt="2022-04-26T18:56:37.488" v="9" actId="20577"/>
          <ac:spMkLst>
            <pc:docMk/>
            <pc:sldMk cId="200846525" sldId="342"/>
            <ac:spMk id="13" creationId="{0CD54D72-0D0B-4B12-9534-8067914F9FA9}"/>
          </ac:spMkLst>
        </pc:spChg>
        <pc:spChg chg="mod">
          <ac:chgData name="Javier Ψ García" userId="e2fe0acd51e3d5d1" providerId="LiveId" clId="{5472B78C-5A4F-4C6A-9C43-40AEB71EB4FA}" dt="2022-04-26T19:15:01.800" v="171" actId="1076"/>
          <ac:spMkLst>
            <pc:docMk/>
            <pc:sldMk cId="200846525" sldId="342"/>
            <ac:spMk id="19" creationId="{5714BB15-9FA6-4578-BF19-E8D130284962}"/>
          </ac:spMkLst>
        </pc:spChg>
        <pc:spChg chg="mod">
          <ac:chgData name="Javier Ψ García" userId="e2fe0acd51e3d5d1" providerId="LiveId" clId="{5472B78C-5A4F-4C6A-9C43-40AEB71EB4FA}" dt="2022-04-26T18:57:00.920" v="16" actId="1076"/>
          <ac:spMkLst>
            <pc:docMk/>
            <pc:sldMk cId="200846525" sldId="342"/>
            <ac:spMk id="22" creationId="{550D6605-8D72-4219-B3F8-518242939302}"/>
          </ac:spMkLst>
        </pc:spChg>
        <pc:spChg chg="mod">
          <ac:chgData name="Javier Ψ García" userId="e2fe0acd51e3d5d1" providerId="LiveId" clId="{5472B78C-5A4F-4C6A-9C43-40AEB71EB4FA}" dt="2022-04-26T18:56:31.583" v="6" actId="20577"/>
          <ac:spMkLst>
            <pc:docMk/>
            <pc:sldMk cId="200846525" sldId="342"/>
            <ac:spMk id="23" creationId="{A8153E04-72C3-4274-8AB1-B5FB8373FB0F}"/>
          </ac:spMkLst>
        </pc:spChg>
        <pc:spChg chg="mod">
          <ac:chgData name="Javier Ψ García" userId="e2fe0acd51e3d5d1" providerId="LiveId" clId="{5472B78C-5A4F-4C6A-9C43-40AEB71EB4FA}" dt="2022-04-26T18:56:54.951" v="15" actId="1076"/>
          <ac:spMkLst>
            <pc:docMk/>
            <pc:sldMk cId="200846525" sldId="342"/>
            <ac:spMk id="27" creationId="{7923586E-A0FE-43FA-9FA3-E2665A8B11D3}"/>
          </ac:spMkLst>
        </pc:spChg>
        <pc:spChg chg="mod">
          <ac:chgData name="Javier Ψ García" userId="e2fe0acd51e3d5d1" providerId="LiveId" clId="{5472B78C-5A4F-4C6A-9C43-40AEB71EB4FA}" dt="2022-04-26T18:56:14.371" v="3" actId="1076"/>
          <ac:spMkLst>
            <pc:docMk/>
            <pc:sldMk cId="200846525" sldId="342"/>
            <ac:spMk id="40" creationId="{4C72784E-D740-4221-82A5-933985474267}"/>
          </ac:spMkLst>
        </pc:spChg>
        <pc:spChg chg="add mod">
          <ac:chgData name="Javier Ψ García" userId="e2fe0acd51e3d5d1" providerId="LiveId" clId="{5472B78C-5A4F-4C6A-9C43-40AEB71EB4FA}" dt="2022-04-26T19:23:14.319" v="364" actId="14100"/>
          <ac:spMkLst>
            <pc:docMk/>
            <pc:sldMk cId="200846525" sldId="342"/>
            <ac:spMk id="42" creationId="{443959C1-82F4-4EA6-AD17-18C9802A1C5C}"/>
          </ac:spMkLst>
        </pc:spChg>
        <pc:spChg chg="add mod">
          <ac:chgData name="Javier Ψ García" userId="e2fe0acd51e3d5d1" providerId="LiveId" clId="{5472B78C-5A4F-4C6A-9C43-40AEB71EB4FA}" dt="2022-04-26T19:17:35.486" v="315" actId="1076"/>
          <ac:spMkLst>
            <pc:docMk/>
            <pc:sldMk cId="200846525" sldId="342"/>
            <ac:spMk id="43" creationId="{EB058CD9-AC95-40A2-A554-01546550D880}"/>
          </ac:spMkLst>
        </pc:spChg>
        <pc:cxnChg chg="mod">
          <ac:chgData name="Javier Ψ García" userId="e2fe0acd51e3d5d1" providerId="LiveId" clId="{5472B78C-5A4F-4C6A-9C43-40AEB71EB4FA}" dt="2022-04-26T19:13:54.942" v="104" actId="14100"/>
          <ac:cxnSpMkLst>
            <pc:docMk/>
            <pc:sldMk cId="200846525" sldId="342"/>
            <ac:cxnSpMk id="32" creationId="{E39D3BCA-05D0-4C90-8857-672DEA476903}"/>
          </ac:cxnSpMkLst>
        </pc:cxnChg>
      </pc:sldChg>
    </pc:docChg>
  </pc:docChgLst>
  <pc:docChgLst>
    <pc:chgData name="ADRIANA OCEGUERA MAYEN" userId="S::adriana.oceguera@ipeo365.educamos.com::9895eb8a-d04d-4c21-8d92-68ef536b250c" providerId="AD" clId="Web-{D266B274-65B0-4905-B861-3B0A5F98808F}"/>
    <pc:docChg chg="modSld">
      <pc:chgData name="ADRIANA OCEGUERA MAYEN" userId="S::adriana.oceguera@ipeo365.educamos.com::9895eb8a-d04d-4c21-8d92-68ef536b250c" providerId="AD" clId="Web-{D266B274-65B0-4905-B861-3B0A5F98808F}" dt="2022-04-29T00:17:47.158" v="430" actId="20577"/>
      <pc:docMkLst>
        <pc:docMk/>
      </pc:docMkLst>
      <pc:sldChg chg="modSp">
        <pc:chgData name="ADRIANA OCEGUERA MAYEN" userId="S::adriana.oceguera@ipeo365.educamos.com::9895eb8a-d04d-4c21-8d92-68ef536b250c" providerId="AD" clId="Web-{D266B274-65B0-4905-B861-3B0A5F98808F}" dt="2022-04-29T00:17:35.424" v="424"/>
        <pc:sldMkLst>
          <pc:docMk/>
          <pc:sldMk cId="4076070833" sldId="268"/>
        </pc:sldMkLst>
        <pc:graphicFrameChg chg="mod modGraphic">
          <ac:chgData name="ADRIANA OCEGUERA MAYEN" userId="S::adriana.oceguera@ipeo365.educamos.com::9895eb8a-d04d-4c21-8d92-68ef536b250c" providerId="AD" clId="Web-{D266B274-65B0-4905-B861-3B0A5F98808F}" dt="2022-04-29T00:17:35.424" v="424"/>
          <ac:graphicFrameMkLst>
            <pc:docMk/>
            <pc:sldMk cId="4076070833" sldId="268"/>
            <ac:graphicFrameMk id="4" creationId="{00000000-0000-0000-0000-000000000000}"/>
          </ac:graphicFrameMkLst>
        </pc:graphicFrameChg>
      </pc:sldChg>
      <pc:sldChg chg="addSp delSp modSp">
        <pc:chgData name="ADRIANA OCEGUERA MAYEN" userId="S::adriana.oceguera@ipeo365.educamos.com::9895eb8a-d04d-4c21-8d92-68ef536b250c" providerId="AD" clId="Web-{D266B274-65B0-4905-B861-3B0A5F98808F}" dt="2022-04-29T00:17:47.158" v="430" actId="20577"/>
        <pc:sldMkLst>
          <pc:docMk/>
          <pc:sldMk cId="200846525" sldId="342"/>
        </pc:sldMkLst>
        <pc:spChg chg="del mod">
          <ac:chgData name="ADRIANA OCEGUERA MAYEN" userId="S::adriana.oceguera@ipeo365.educamos.com::9895eb8a-d04d-4c21-8d92-68ef536b250c" providerId="AD" clId="Web-{D266B274-65B0-4905-B861-3B0A5F98808F}" dt="2022-04-29T00:00:15.089" v="12"/>
          <ac:spMkLst>
            <pc:docMk/>
            <pc:sldMk cId="200846525" sldId="342"/>
            <ac:spMk id="2" creationId="{50D4073F-31F7-B275-8C96-8EBD7420D014}"/>
          </ac:spMkLst>
        </pc:spChg>
        <pc:spChg chg="del">
          <ac:chgData name="ADRIANA OCEGUERA MAYEN" userId="S::adriana.oceguera@ipeo365.educamos.com::9895eb8a-d04d-4c21-8d92-68ef536b250c" providerId="AD" clId="Web-{D266B274-65B0-4905-B861-3B0A5F98808F}" dt="2022-04-29T00:00:10.902" v="10"/>
          <ac:spMkLst>
            <pc:docMk/>
            <pc:sldMk cId="200846525" sldId="342"/>
            <ac:spMk id="3" creationId="{E5858F5A-E960-F9E9-01B1-7AA307545F40}"/>
          </ac:spMkLst>
        </pc:spChg>
        <pc:spChg chg="add del mod">
          <ac:chgData name="ADRIANA OCEGUERA MAYEN" userId="S::adriana.oceguera@ipeo365.educamos.com::9895eb8a-d04d-4c21-8d92-68ef536b250c" providerId="AD" clId="Web-{D266B274-65B0-4905-B861-3B0A5F98808F}" dt="2022-04-29T00:00:05.542" v="9"/>
          <ac:spMkLst>
            <pc:docMk/>
            <pc:sldMk cId="200846525" sldId="342"/>
            <ac:spMk id="4" creationId="{D0279C18-F4AE-4B6E-9C19-BBC9EDDBD3D2}"/>
          </ac:spMkLst>
        </pc:spChg>
        <pc:spChg chg="mod">
          <ac:chgData name="ADRIANA OCEGUERA MAYEN" userId="S::adriana.oceguera@ipeo365.educamos.com::9895eb8a-d04d-4c21-8d92-68ef536b250c" providerId="AD" clId="Web-{D266B274-65B0-4905-B861-3B0A5F98808F}" dt="2022-04-29T00:13:25.433" v="337" actId="14100"/>
          <ac:spMkLst>
            <pc:docMk/>
            <pc:sldMk cId="200846525" sldId="342"/>
            <ac:spMk id="7" creationId="{68BDBA9B-3E81-48D1-854D-37CCAA977719}"/>
          </ac:spMkLst>
        </pc:spChg>
        <pc:spChg chg="add del mod">
          <ac:chgData name="ADRIANA OCEGUERA MAYEN" userId="S::adriana.oceguera@ipeo365.educamos.com::9895eb8a-d04d-4c21-8d92-68ef536b250c" providerId="AD" clId="Web-{D266B274-65B0-4905-B861-3B0A5F98808F}" dt="2022-04-29T00:00:02.042" v="7"/>
          <ac:spMkLst>
            <pc:docMk/>
            <pc:sldMk cId="200846525" sldId="342"/>
            <ac:spMk id="8" creationId="{F3615782-415B-2FE0-D7F3-B0020E3431DC}"/>
          </ac:spMkLst>
        </pc:spChg>
        <pc:spChg chg="mod">
          <ac:chgData name="ADRIANA OCEGUERA MAYEN" userId="S::adriana.oceguera@ipeo365.educamos.com::9895eb8a-d04d-4c21-8d92-68ef536b250c" providerId="AD" clId="Web-{D266B274-65B0-4905-B861-3B0A5F98808F}" dt="2022-04-29T00:13:30.886" v="338" actId="1076"/>
          <ac:spMkLst>
            <pc:docMk/>
            <pc:sldMk cId="200846525" sldId="342"/>
            <ac:spMk id="23" creationId="{A8153E04-72C3-4274-8AB1-B5FB8373FB0F}"/>
          </ac:spMkLst>
        </pc:spChg>
        <pc:spChg chg="mod">
          <ac:chgData name="ADRIANA OCEGUERA MAYEN" userId="S::adriana.oceguera@ipeo365.educamos.com::9895eb8a-d04d-4c21-8d92-68ef536b250c" providerId="AD" clId="Web-{D266B274-65B0-4905-B861-3B0A5F98808F}" dt="2022-04-29T00:13:38.886" v="339" actId="1076"/>
          <ac:spMkLst>
            <pc:docMk/>
            <pc:sldMk cId="200846525" sldId="342"/>
            <ac:spMk id="26" creationId="{E1293DF7-B4BD-401C-9642-C79100A8BF8B}"/>
          </ac:spMkLst>
        </pc:spChg>
        <pc:spChg chg="add mod">
          <ac:chgData name="ADRIANA OCEGUERA MAYEN" userId="S::adriana.oceguera@ipeo365.educamos.com::9895eb8a-d04d-4c21-8d92-68ef536b250c" providerId="AD" clId="Web-{D266B274-65B0-4905-B861-3B0A5F98808F}" dt="2022-04-29T00:17:47.158" v="430" actId="20577"/>
          <ac:spMkLst>
            <pc:docMk/>
            <pc:sldMk cId="200846525" sldId="342"/>
            <ac:spMk id="29" creationId="{F984ED75-EC57-DD59-F99B-40803293551E}"/>
          </ac:spMkLst>
        </pc:spChg>
        <pc:spChg chg="add mod">
          <ac:chgData name="ADRIANA OCEGUERA MAYEN" userId="S::adriana.oceguera@ipeo365.educamos.com::9895eb8a-d04d-4c21-8d92-68ef536b250c" providerId="AD" clId="Web-{D266B274-65B0-4905-B861-3B0A5F98808F}" dt="2022-04-29T00:13:43.011" v="340" actId="1076"/>
          <ac:spMkLst>
            <pc:docMk/>
            <pc:sldMk cId="200846525" sldId="342"/>
            <ac:spMk id="33" creationId="{EF14D8CC-7186-9C01-A09D-F57B606FDA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03B35-2C1E-41D3-8489-38CEB0164B00}" type="datetimeFigureOut">
              <a:rPr lang="es-MX" smtClean="0"/>
              <a:pPr/>
              <a:t>15/06/2022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67ED1-EB58-49D7-B8B1-977976582B4B}" type="slidenum">
              <a:rPr lang="es-MX" smtClean="0"/>
              <a:pPr/>
              <a:t>‹Nº›</a:t>
            </a:fld>
            <a:endParaRPr lang="es-MX"/>
          </a:p>
        </p:txBody>
      </p:sp>
    </p:spTree>
    <p:extLst>
      <p:ext uri="{BB962C8B-B14F-4D97-AF65-F5344CB8AC3E}">
        <p14:creationId xmlns:p14="http://schemas.microsoft.com/office/powerpoint/2010/main" val="23560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1</a:t>
            </a:fld>
            <a:endParaRPr lang="es-MX"/>
          </a:p>
        </p:txBody>
      </p:sp>
    </p:spTree>
    <p:extLst>
      <p:ext uri="{BB962C8B-B14F-4D97-AF65-F5344CB8AC3E}">
        <p14:creationId xmlns:p14="http://schemas.microsoft.com/office/powerpoint/2010/main" val="1172091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2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20</a:t>
            </a:fld>
            <a:endParaRPr lang="es-MX"/>
          </a:p>
        </p:txBody>
      </p:sp>
    </p:spTree>
    <p:extLst>
      <p:ext uri="{BB962C8B-B14F-4D97-AF65-F5344CB8AC3E}">
        <p14:creationId xmlns:p14="http://schemas.microsoft.com/office/powerpoint/2010/main" val="183300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21</a:t>
            </a:fld>
            <a:endParaRPr lang="es-MX"/>
          </a:p>
        </p:txBody>
      </p:sp>
    </p:spTree>
    <p:extLst>
      <p:ext uri="{BB962C8B-B14F-4D97-AF65-F5344CB8AC3E}">
        <p14:creationId xmlns:p14="http://schemas.microsoft.com/office/powerpoint/2010/main" val="210416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D767ED1-EB58-49D7-B8B1-977976582B4B}" type="slidenum">
              <a:rPr lang="es-MX" smtClean="0"/>
              <a:pPr/>
              <a:t>22</a:t>
            </a:fld>
            <a:endParaRPr lang="es-MX"/>
          </a:p>
        </p:txBody>
      </p:sp>
    </p:spTree>
    <p:extLst>
      <p:ext uri="{BB962C8B-B14F-4D97-AF65-F5344CB8AC3E}">
        <p14:creationId xmlns:p14="http://schemas.microsoft.com/office/powerpoint/2010/main" val="153185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92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709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5087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3057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95550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1590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8932558" y="5870575"/>
            <a:ext cx="1600200" cy="377825"/>
          </a:xfrm>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a:xfrm>
            <a:off x="3962399" y="5870575"/>
            <a:ext cx="4893958" cy="377825"/>
          </a:xfrm>
        </p:spPr>
        <p:txBody>
          <a:bodyPr/>
          <a:lstStyle/>
          <a:p>
            <a:endParaRPr lang="es-MX"/>
          </a:p>
        </p:txBody>
      </p:sp>
      <p:sp>
        <p:nvSpPr>
          <p:cNvPr id="6" name="Slide Number Placeholder 5"/>
          <p:cNvSpPr>
            <a:spLocks noGrp="1"/>
          </p:cNvSpPr>
          <p:nvPr>
            <p:ph type="sldNum" sz="quarter" idx="12"/>
          </p:nvPr>
        </p:nvSpPr>
        <p:spPr>
          <a:xfrm>
            <a:off x="10608958" y="5870575"/>
            <a:ext cx="551167" cy="377825"/>
          </a:xfrm>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6308032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392704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177558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809240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351440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04895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768725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051665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80656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2060322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3165004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72818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91667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408844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312338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57662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9441504-514F-4BEA-9EF2-AFD719C568E4}" type="datetimeFigureOut">
              <a:rPr lang="es-MX" smtClean="0"/>
              <a:pPr/>
              <a:t>15/06/2022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EAF6674-278D-4563-B448-3E9B789265BF}" type="slidenum">
              <a:rPr lang="es-MX" smtClean="0"/>
              <a:pPr/>
              <a:t>‹Nº›</a:t>
            </a:fld>
            <a:endParaRPr lang="es-MX"/>
          </a:p>
        </p:txBody>
      </p:sp>
    </p:spTree>
    <p:extLst>
      <p:ext uri="{BB962C8B-B14F-4D97-AF65-F5344CB8AC3E}">
        <p14:creationId xmlns:p14="http://schemas.microsoft.com/office/powerpoint/2010/main" val="108317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441504-514F-4BEA-9EF2-AFD719C568E4}" type="datetimeFigureOut">
              <a:rPr lang="es-MX" smtClean="0"/>
              <a:pPr/>
              <a:t>15/06/2022</a:t>
            </a:fld>
            <a:endParaRPr lang="es-MX"/>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MX"/>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EAF6674-278D-4563-B448-3E9B789265BF}" type="slidenum">
              <a:rPr lang="es-MX" smtClean="0"/>
              <a:pPr/>
              <a:t>‹Nº›</a:t>
            </a:fld>
            <a:endParaRPr lang="es-MX"/>
          </a:p>
        </p:txBody>
      </p:sp>
    </p:spTree>
    <p:extLst>
      <p:ext uri="{BB962C8B-B14F-4D97-AF65-F5344CB8AC3E}">
        <p14:creationId xmlns:p14="http://schemas.microsoft.com/office/powerpoint/2010/main" val="101213988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9355" y="2352078"/>
            <a:ext cx="7059495" cy="1628775"/>
          </a:xfrm>
        </p:spPr>
        <p:txBody>
          <a:bodyPr>
            <a:normAutofit/>
          </a:bodyPr>
          <a:lstStyle/>
          <a:p>
            <a:pPr algn="ctr"/>
            <a:r>
              <a:rPr lang="es-MX" sz="4400" b="1" dirty="0">
                <a:latin typeface="Franklin Gothic Book" panose="020B0503020102020204" pitchFamily="34" charset="0"/>
              </a:rPr>
              <a:t>Instituto Progreso y Esperanza</a:t>
            </a:r>
          </a:p>
        </p:txBody>
      </p:sp>
      <p:sp>
        <p:nvSpPr>
          <p:cNvPr id="3" name="Subtítulo 2"/>
          <p:cNvSpPr>
            <a:spLocks noGrp="1"/>
          </p:cNvSpPr>
          <p:nvPr>
            <p:ph type="subTitle" idx="1"/>
          </p:nvPr>
        </p:nvSpPr>
        <p:spPr>
          <a:xfrm>
            <a:off x="159355" y="3786672"/>
            <a:ext cx="7059496" cy="1655762"/>
          </a:xfrm>
        </p:spPr>
        <p:txBody>
          <a:bodyPr>
            <a:normAutofit fontScale="62500" lnSpcReduction="20000"/>
          </a:bodyPr>
          <a:lstStyle/>
          <a:p>
            <a:pPr algn="ctr"/>
            <a:endParaRPr lang="es-MX" sz="5400" b="1" dirty="0"/>
          </a:p>
          <a:p>
            <a:pPr algn="ctr"/>
            <a:r>
              <a:rPr lang="es-MX" sz="5400" b="1" dirty="0"/>
              <a:t>Equipo   1</a:t>
            </a:r>
          </a:p>
          <a:p>
            <a:pPr algn="ctr"/>
            <a:r>
              <a:rPr lang="es-MX" sz="5400" b="1" dirty="0"/>
              <a:t>SEXTO GRADO</a:t>
            </a:r>
          </a:p>
        </p:txBody>
      </p:sp>
      <p:pic>
        <p:nvPicPr>
          <p:cNvPr id="4" name="Picture 5" descr="logo IPE.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850" y="1955576"/>
            <a:ext cx="4455956" cy="44241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CB93964C-DC8B-1E4C-AA23-8169AF4989F1}"/>
              </a:ext>
            </a:extLst>
          </p:cNvPr>
          <p:cNvSpPr txBox="1"/>
          <p:nvPr/>
        </p:nvSpPr>
        <p:spPr>
          <a:xfrm>
            <a:off x="3504372" y="4992342"/>
            <a:ext cx="184731" cy="923330"/>
          </a:xfrm>
          <a:prstGeom prst="rect">
            <a:avLst/>
          </a:prstGeom>
          <a:noFill/>
        </p:spPr>
        <p:txBody>
          <a:bodyPr wrap="none" rtlCol="0">
            <a:spAutoFit/>
          </a:bodyPr>
          <a:lstStyle/>
          <a:p>
            <a:endParaRPr lang="es-US"/>
          </a:p>
          <a:p>
            <a:endParaRPr lang="es-US"/>
          </a:p>
          <a:p>
            <a:endParaRPr lang="es-US"/>
          </a:p>
        </p:txBody>
      </p:sp>
      <p:pic>
        <p:nvPicPr>
          <p:cNvPr id="6" name="Imagen 5">
            <a:extLst>
              <a:ext uri="{FF2B5EF4-FFF2-40B4-BE49-F238E27FC236}">
                <a16:creationId xmlns:a16="http://schemas.microsoft.com/office/drawing/2014/main" id="{D8C1F78E-09ED-43AF-B5FC-6232EECDD1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696333" y="5567250"/>
            <a:ext cx="1800808" cy="642184"/>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rotWithShape="1">
          <a:blip r:embed="rId6">
            <a:extLst>
              <a:ext uri="{BEBA8EAE-BF5A-486C-A8C5-ECC9F3942E4B}">
                <a14:imgProps xmlns:a14="http://schemas.microsoft.com/office/drawing/2010/main">
                  <a14:imgLayer r:embed="rId7">
                    <a14:imgEffect>
                      <a14:backgroundRemoval t="4135" b="93985" l="8067" r="59667">
                        <a14:foregroundMark x1="24667" y1="40602" x2="24667" y2="40602"/>
                        <a14:foregroundMark x1="28200" y1="39474" x2="28200" y2="39474"/>
                        <a14:foregroundMark x1="32733" y1="46617" x2="32733" y2="46617"/>
                        <a14:foregroundMark x1="36267" y1="52256" x2="36267" y2="52256"/>
                        <a14:foregroundMark x1="41267" y1="46617" x2="41267" y2="46617"/>
                        <a14:foregroundMark x1="41267" y1="54135" x2="41267" y2="54135"/>
                        <a14:foregroundMark x1="43333" y1="50000" x2="43333" y2="50000"/>
                        <a14:foregroundMark x1="46533" y1="39474" x2="46533" y2="39474"/>
                        <a14:foregroundMark x1="49600" y1="40602" x2="49600" y2="40602"/>
                        <a14:foregroundMark x1="47733" y1="56015" x2="47733" y2="56015"/>
                        <a14:foregroundMark x1="40000" y1="54135" x2="40000" y2="54135"/>
                        <a14:foregroundMark x1="53867" y1="50000" x2="53867" y2="50000"/>
                        <a14:foregroundMark x1="57267" y1="48120" x2="57267" y2="48120"/>
                        <a14:foregroundMark x1="29867" y1="41353" x2="29867" y2="41353"/>
                        <a14:foregroundMark x1="32000" y1="58647" x2="32000" y2="58647"/>
                        <a14:foregroundMark x1="52067" y1="39474" x2="52067" y2="39474"/>
                        <a14:foregroundMark x1="52200" y1="46992" x2="52200" y2="46992"/>
                        <a14:foregroundMark x1="28200" y1="58271" x2="28200" y2="58271"/>
                        <a14:foregroundMark x1="25933" y1="58271" x2="25933" y2="58271"/>
                        <a14:foregroundMark x1="24600" y1="59398" x2="24600" y2="59398"/>
                        <a14:foregroundMark x1="18200" y1="61654" x2="18200" y2="61654"/>
                      </a14:backgroundRemoval>
                    </a14:imgEffect>
                  </a14:imgLayer>
                </a14:imgProps>
              </a:ext>
            </a:extLst>
          </a:blip>
          <a:srcRect l="7712" r="40209"/>
          <a:stretch/>
        </p:blipFill>
        <p:spPr>
          <a:xfrm>
            <a:off x="2552751" y="66675"/>
            <a:ext cx="6810324"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8485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5" name="Imagen 4">
            <a:extLst>
              <a:ext uri="{FF2B5EF4-FFF2-40B4-BE49-F238E27FC236}">
                <a16:creationId xmlns:a16="http://schemas.microsoft.com/office/drawing/2014/main" id="{3815B698-DA8F-4E55-9E63-414151BF5008}"/>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93" name="Shape 93"/>
          <p:cNvGraphicFramePr/>
          <p:nvPr>
            <p:extLst>
              <p:ext uri="{D42A27DB-BD31-4B8C-83A1-F6EECF244321}">
                <p14:modId xmlns:p14="http://schemas.microsoft.com/office/powerpoint/2010/main" val="986267522"/>
              </p:ext>
            </p:extLst>
          </p:nvPr>
        </p:nvGraphicFramePr>
        <p:xfrm>
          <a:off x="279400" y="516887"/>
          <a:ext cx="11633200" cy="369058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1626873">
                <a:tc>
                  <a:txBody>
                    <a:bodyPr/>
                    <a:lstStyle/>
                    <a:p>
                      <a:pPr marL="0" lvl="0" indent="0" algn="just" rtl="0">
                        <a:lnSpc>
                          <a:spcPct val="150000"/>
                        </a:lnSpc>
                        <a:spcBef>
                          <a:spcPts val="0"/>
                        </a:spcBef>
                        <a:spcAft>
                          <a:spcPts val="0"/>
                        </a:spcAft>
                        <a:buNone/>
                      </a:pPr>
                      <a:r>
                        <a:rPr lang="es" sz="1600" b="1"/>
                        <a:t>2.</a:t>
                      </a:r>
                      <a:r>
                        <a:rPr lang="es" sz="1600"/>
                        <a:t>¿Qué características tiene?</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rtl="0">
                        <a:lnSpc>
                          <a:spcPct val="115000"/>
                        </a:lnSpc>
                        <a:spcBef>
                          <a:spcPts val="0"/>
                        </a:spcBef>
                        <a:spcAft>
                          <a:spcPts val="0"/>
                        </a:spcAft>
                        <a:buNone/>
                      </a:pPr>
                      <a:r>
                        <a:rPr lang="es" sz="1600"/>
                        <a:t>Establece objetivos precisos y alcanzables.</a:t>
                      </a:r>
                      <a:endParaRPr sz="1600"/>
                    </a:p>
                    <a:p>
                      <a:pPr marL="0" lvl="0" indent="0" algn="just" rtl="0">
                        <a:lnSpc>
                          <a:spcPct val="115000"/>
                        </a:lnSpc>
                        <a:spcBef>
                          <a:spcPts val="0"/>
                        </a:spcBef>
                        <a:spcAft>
                          <a:spcPts val="0"/>
                        </a:spcAft>
                        <a:buNone/>
                      </a:pPr>
                      <a:r>
                        <a:rPr lang="es" sz="1600"/>
                        <a:t>Se desarrolla en un ámbito de comunicación y apoyo entre sus participantes.</a:t>
                      </a:r>
                      <a:endParaRPr sz="1600"/>
                    </a:p>
                    <a:p>
                      <a:pPr marL="0" lvl="0" indent="0" algn="just" rtl="0">
                        <a:lnSpc>
                          <a:spcPct val="115000"/>
                        </a:lnSpc>
                        <a:spcBef>
                          <a:spcPts val="0"/>
                        </a:spcBef>
                        <a:spcAft>
                          <a:spcPts val="0"/>
                        </a:spcAft>
                        <a:buNone/>
                      </a:pPr>
                      <a:r>
                        <a:rPr lang="es" sz="1600"/>
                        <a:t>Enriquece los puntos de vista personales.</a:t>
                      </a:r>
                      <a:endParaRPr sz="1600"/>
                    </a:p>
                    <a:p>
                      <a:pPr marL="0" lvl="0" indent="0" algn="just" rtl="0">
                        <a:lnSpc>
                          <a:spcPct val="115000"/>
                        </a:lnSpc>
                        <a:spcBef>
                          <a:spcPts val="0"/>
                        </a:spcBef>
                        <a:spcAft>
                          <a:spcPts val="0"/>
                        </a:spcAft>
                        <a:buNone/>
                      </a:pPr>
                      <a:r>
                        <a:rPr lang="es" sz="1600"/>
                        <a:t>Comparte herramientas teóricas y procedimentales propias de cada disciplina con las otras áreas.</a:t>
                      </a:r>
                      <a:endParaRPr sz="1600"/>
                    </a:p>
                    <a:p>
                      <a:pPr marL="0" lvl="0" indent="0" algn="just" rtl="0">
                        <a:lnSpc>
                          <a:spcPct val="115000"/>
                        </a:lnSpc>
                        <a:spcBef>
                          <a:spcPts val="0"/>
                        </a:spcBef>
                        <a:spcAft>
                          <a:spcPts val="0"/>
                        </a:spcAft>
                        <a:buNone/>
                      </a:pPr>
                      <a:r>
                        <a:rPr lang="es" sz="1600"/>
                        <a:t>Busca desarrollar la problemática o temática en varios sentidos: teórico, práctico/aplicado y actitudinal.</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44700">
                <a:tc>
                  <a:txBody>
                    <a:bodyPr/>
                    <a:lstStyle/>
                    <a:p>
                      <a:pPr marL="0" lvl="0" indent="0" algn="just" rtl="0">
                        <a:lnSpc>
                          <a:spcPct val="150000"/>
                        </a:lnSpc>
                        <a:spcBef>
                          <a:spcPts val="0"/>
                        </a:spcBef>
                        <a:spcAft>
                          <a:spcPts val="0"/>
                        </a:spcAft>
                        <a:buNone/>
                      </a:pPr>
                      <a:r>
                        <a:rPr lang="es" sz="1600" b="1"/>
                        <a:t>3.</a:t>
                      </a:r>
                      <a:r>
                        <a:rPr lang="es" sz="1600"/>
                        <a:t> ¿Por qué es</a:t>
                      </a:r>
                      <a:endParaRPr sz="1600"/>
                    </a:p>
                    <a:p>
                      <a:pPr marL="0" lvl="0" indent="0" algn="just" rtl="0">
                        <a:lnSpc>
                          <a:spcPct val="150000"/>
                        </a:lnSpc>
                        <a:spcBef>
                          <a:spcPts val="0"/>
                        </a:spcBef>
                        <a:spcAft>
                          <a:spcPts val="0"/>
                        </a:spcAft>
                        <a:buNone/>
                      </a:pPr>
                      <a:r>
                        <a:rPr lang="es" sz="1600"/>
                        <a:t>importante en la</a:t>
                      </a:r>
                      <a:endParaRPr sz="1600"/>
                    </a:p>
                    <a:p>
                      <a:pPr marL="0" lvl="0" indent="0" algn="just" rtl="0">
                        <a:lnSpc>
                          <a:spcPct val="150000"/>
                        </a:lnSpc>
                        <a:spcBef>
                          <a:spcPts val="0"/>
                        </a:spcBef>
                        <a:spcAft>
                          <a:spcPts val="0"/>
                        </a:spcAft>
                        <a:buNone/>
                      </a:pPr>
                      <a:r>
                        <a:rPr lang="es" sz="1600"/>
                        <a:t>educación?</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rtl="0">
                        <a:lnSpc>
                          <a:spcPct val="115000"/>
                        </a:lnSpc>
                        <a:spcBef>
                          <a:spcPts val="0"/>
                        </a:spcBef>
                        <a:spcAft>
                          <a:spcPts val="0"/>
                        </a:spcAft>
                        <a:buNone/>
                      </a:pPr>
                      <a:r>
                        <a:rPr lang="es" sz="1600"/>
                        <a:t>La interdisciplinariedad es importante en la educación primero que nada porque, con base en su concepto cuestiona los planes de estudio que estén aislados unos de los otros  para mejorarlos o enriquecerlos.</a:t>
                      </a:r>
                      <a:endParaRPr sz="1600"/>
                    </a:p>
                    <a:p>
                      <a:pPr marL="0" lvl="0" indent="0" algn="just" rtl="0">
                        <a:lnSpc>
                          <a:spcPct val="115000"/>
                        </a:lnSpc>
                        <a:spcBef>
                          <a:spcPts val="0"/>
                        </a:spcBef>
                        <a:spcAft>
                          <a:spcPts val="0"/>
                        </a:spcAft>
                        <a:buNone/>
                      </a:pPr>
                      <a:r>
                        <a:rPr lang="es" sz="1600"/>
                        <a:t>Por otra parte, busca que el aprendizaje se lleve a cabo con los procedimientos de modelos de enseñanza que trabajen a un nivel cognitivo más profundo,  para que el conocimiento sea duradero y pueda ser aplicado en la resolución de problemas reales de cualquier disciplina.</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3" name="Shape 98">
            <a:extLst>
              <a:ext uri="{FF2B5EF4-FFF2-40B4-BE49-F238E27FC236}">
                <a16:creationId xmlns:a16="http://schemas.microsoft.com/office/drawing/2014/main" id="{1E0A3734-C080-4ADA-8F9B-E140FD256C4B}"/>
              </a:ext>
            </a:extLst>
          </p:cNvPr>
          <p:cNvGraphicFramePr/>
          <p:nvPr>
            <p:extLst>
              <p:ext uri="{D42A27DB-BD31-4B8C-83A1-F6EECF244321}">
                <p14:modId xmlns:p14="http://schemas.microsoft.com/office/powerpoint/2010/main" val="4163232093"/>
              </p:ext>
            </p:extLst>
          </p:nvPr>
        </p:nvGraphicFramePr>
        <p:xfrm>
          <a:off x="279400" y="4190957"/>
          <a:ext cx="11633200" cy="207260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2034839">
                <a:tc>
                  <a:txBody>
                    <a:bodyPr/>
                    <a:lstStyle/>
                    <a:p>
                      <a:pPr marL="0" lvl="0" indent="0" algn="just" rtl="0">
                        <a:lnSpc>
                          <a:spcPct val="150000"/>
                        </a:lnSpc>
                        <a:spcBef>
                          <a:spcPts val="0"/>
                        </a:spcBef>
                        <a:spcAft>
                          <a:spcPts val="0"/>
                        </a:spcAft>
                        <a:buNone/>
                      </a:pPr>
                      <a:r>
                        <a:rPr lang="es" sz="1600" b="1"/>
                        <a:t>4.</a:t>
                      </a:r>
                      <a:r>
                        <a:rPr lang="es" sz="1600"/>
                        <a:t>¿Cómo motivar a los alumnos</a:t>
                      </a:r>
                      <a:endParaRPr sz="1600"/>
                    </a:p>
                    <a:p>
                      <a:pPr marL="0" lvl="0" indent="0" algn="just" rtl="0">
                        <a:lnSpc>
                          <a:spcPct val="150000"/>
                        </a:lnSpc>
                        <a:spcBef>
                          <a:spcPts val="0"/>
                        </a:spcBef>
                        <a:spcAft>
                          <a:spcPts val="0"/>
                        </a:spcAft>
                        <a:buNone/>
                      </a:pPr>
                      <a:r>
                        <a:rPr lang="es" sz="1600"/>
                        <a:t>para el trabajo</a:t>
                      </a:r>
                      <a:endParaRPr sz="1600"/>
                    </a:p>
                    <a:p>
                      <a:pPr marL="0" lvl="0" indent="0" algn="just" rtl="0">
                        <a:lnSpc>
                          <a:spcPct val="150000"/>
                        </a:lnSpc>
                        <a:spcBef>
                          <a:spcPts val="0"/>
                        </a:spcBef>
                        <a:spcAft>
                          <a:spcPts val="0"/>
                        </a:spcAft>
                        <a:buNone/>
                      </a:pPr>
                      <a:r>
                        <a:rPr lang="es" sz="1600"/>
                        <a:t>interdisciplinario?</a:t>
                      </a:r>
                      <a:endParaRPr sz="1600"/>
                    </a:p>
                    <a:p>
                      <a:pPr marL="0" lvl="0" indent="0" algn="just"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15000"/>
                        </a:lnSpc>
                        <a:spcBef>
                          <a:spcPts val="0"/>
                        </a:spcBef>
                        <a:spcAft>
                          <a:spcPts val="0"/>
                        </a:spcAft>
                        <a:buNone/>
                      </a:pPr>
                      <a:r>
                        <a:rPr lang="es" sz="1600"/>
                        <a:t>Sensibilizarlos con respecto a temáticas o problemáticas que de alguna manera les afecten, aunque no se den cuenta, ó que a pesar de que no les conciernen directamente, sucedan a su alrededor.</a:t>
                      </a:r>
                      <a:endParaRPr sz="1600"/>
                    </a:p>
                    <a:p>
                      <a:pPr marL="0" lvl="0" indent="0" algn="just" rtl="0">
                        <a:lnSpc>
                          <a:spcPct val="115000"/>
                        </a:lnSpc>
                        <a:spcBef>
                          <a:spcPts val="0"/>
                        </a:spcBef>
                        <a:spcAft>
                          <a:spcPts val="0"/>
                        </a:spcAft>
                        <a:buNone/>
                      </a:pPr>
                      <a:r>
                        <a:rPr lang="es" sz="1600"/>
                        <a:t>Resaltando que la aplicación del trabajo interdisciplinario ha tenido como resultado el desarrollo de objetos o productos de utilidad para el ser humano, por ejemplo el desarrollo de tecnologías en la industria, medicina, medioambiente, etcétera, por mencionar algunas. Creando grupos de trabajo con integrantes diferentes en intereses, personalidad, habilidades, etc.</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4" name="Picture 5" descr="logo IPE.eps">
            <a:extLst>
              <a:ext uri="{FF2B5EF4-FFF2-40B4-BE49-F238E27FC236}">
                <a16:creationId xmlns:a16="http://schemas.microsoft.com/office/drawing/2014/main" id="{400CD907-9740-4191-B2A7-0669B8BA576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5499C6B2-4EE9-4CD1-BF6C-45EAF5FD10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 name="Imagen 3">
            <a:extLst>
              <a:ext uri="{FF2B5EF4-FFF2-40B4-BE49-F238E27FC236}">
                <a16:creationId xmlns:a16="http://schemas.microsoft.com/office/drawing/2014/main" id="{9D3A5264-E9D2-4041-9605-6A9460D5E90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103" name="Shape 103"/>
          <p:cNvGraphicFramePr/>
          <p:nvPr>
            <p:extLst>
              <p:ext uri="{D42A27DB-BD31-4B8C-83A1-F6EECF244321}">
                <p14:modId xmlns:p14="http://schemas.microsoft.com/office/powerpoint/2010/main" val="2763109232"/>
              </p:ext>
            </p:extLst>
          </p:nvPr>
        </p:nvGraphicFramePr>
        <p:xfrm>
          <a:off x="279400" y="1996334"/>
          <a:ext cx="11633200" cy="3470532"/>
        </p:xfrm>
        <a:graphic>
          <a:graphicData uri="http://schemas.openxmlformats.org/drawingml/2006/table">
            <a:tbl>
              <a:tblPr>
                <a:noFill/>
              </a:tblPr>
              <a:tblGrid>
                <a:gridCol w="2146300">
                  <a:extLst>
                    <a:ext uri="{9D8B030D-6E8A-4147-A177-3AD203B41FA5}">
                      <a16:colId xmlns:a16="http://schemas.microsoft.com/office/drawing/2014/main" val="20000"/>
                    </a:ext>
                  </a:extLst>
                </a:gridCol>
                <a:gridCol w="9486900">
                  <a:extLst>
                    <a:ext uri="{9D8B030D-6E8A-4147-A177-3AD203B41FA5}">
                      <a16:colId xmlns:a16="http://schemas.microsoft.com/office/drawing/2014/main" val="20001"/>
                    </a:ext>
                  </a:extLst>
                </a:gridCol>
              </a:tblGrid>
              <a:tr h="3470532">
                <a:tc>
                  <a:txBody>
                    <a:bodyPr/>
                    <a:lstStyle/>
                    <a:p>
                      <a:pPr marL="0" lvl="0" indent="0" algn="just" rtl="0">
                        <a:lnSpc>
                          <a:spcPct val="150000"/>
                        </a:lnSpc>
                        <a:spcBef>
                          <a:spcPts val="0"/>
                        </a:spcBef>
                        <a:spcAft>
                          <a:spcPts val="0"/>
                        </a:spcAft>
                        <a:buNone/>
                      </a:pPr>
                      <a:r>
                        <a:rPr lang="es" sz="1600" b="1"/>
                        <a:t>5.</a:t>
                      </a:r>
                      <a:r>
                        <a:rPr lang="es" sz="1600"/>
                        <a:t> ¿Cuáles son los prerrequisitos</a:t>
                      </a:r>
                      <a:endParaRPr sz="1600"/>
                    </a:p>
                    <a:p>
                      <a:pPr marL="0" lvl="0" indent="0" algn="just" rtl="0">
                        <a:lnSpc>
                          <a:spcPct val="150000"/>
                        </a:lnSpc>
                        <a:spcBef>
                          <a:spcPts val="0"/>
                        </a:spcBef>
                        <a:spcAft>
                          <a:spcPts val="0"/>
                        </a:spcAft>
                        <a:buNone/>
                      </a:pPr>
                      <a:r>
                        <a:rPr lang="es" sz="1600"/>
                        <a:t>materiales organizacionales</a:t>
                      </a:r>
                      <a:endParaRPr sz="1600"/>
                    </a:p>
                    <a:p>
                      <a:pPr marL="0" lvl="0" indent="0" algn="just" rtl="0">
                        <a:lnSpc>
                          <a:spcPct val="150000"/>
                        </a:lnSpc>
                        <a:spcBef>
                          <a:spcPts val="0"/>
                        </a:spcBef>
                        <a:spcAft>
                          <a:spcPts val="0"/>
                        </a:spcAft>
                        <a:buNone/>
                      </a:pPr>
                      <a:r>
                        <a:rPr lang="es" sz="1600"/>
                        <a:t>y personales  para la planeación del</a:t>
                      </a:r>
                      <a:endParaRPr sz="1600"/>
                    </a:p>
                    <a:p>
                      <a:pPr marL="0" lvl="0" indent="0" algn="just" rtl="0">
                        <a:lnSpc>
                          <a:spcPct val="150000"/>
                        </a:lnSpc>
                        <a:spcBef>
                          <a:spcPts val="0"/>
                        </a:spcBef>
                        <a:spcAft>
                          <a:spcPts val="0"/>
                        </a:spcAft>
                        <a:buNone/>
                      </a:pPr>
                      <a:r>
                        <a:rPr lang="es" sz="1600"/>
                        <a:t>trabajo   	</a:t>
                      </a:r>
                      <a:r>
                        <a:rPr lang="es" sz="1500"/>
                        <a:t>interdisciplinario?</a:t>
                      </a:r>
                      <a:endParaRPr sz="15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1600"/>
                        <a:t>Los requisitos materiales son las fuentes de información, material didáctico, herramientas de enseñanza y otros objetos que si bien son  comúnmente utilizados más en una materia que en otra, puedan ser aplicados en otras áreas, fuera de lo común, para mejorar el aprendizaje.</a:t>
                      </a:r>
                      <a:endParaRPr sz="1600"/>
                    </a:p>
                    <a:p>
                      <a:pPr marL="0" lvl="0" indent="0" rtl="0">
                        <a:lnSpc>
                          <a:spcPct val="115000"/>
                        </a:lnSpc>
                        <a:spcBef>
                          <a:spcPts val="0"/>
                        </a:spcBef>
                        <a:spcAft>
                          <a:spcPts val="0"/>
                        </a:spcAft>
                        <a:buNone/>
                      </a:pPr>
                      <a:r>
                        <a:rPr lang="es" sz="1600"/>
                        <a:t> </a:t>
                      </a:r>
                      <a:endParaRPr sz="1600"/>
                    </a:p>
                    <a:p>
                      <a:pPr marL="0" lvl="0" indent="0" rtl="0">
                        <a:lnSpc>
                          <a:spcPct val="115000"/>
                        </a:lnSpc>
                        <a:spcBef>
                          <a:spcPts val="0"/>
                        </a:spcBef>
                        <a:spcAft>
                          <a:spcPts val="0"/>
                        </a:spcAft>
                        <a:buNone/>
                      </a:pPr>
                      <a:r>
                        <a:rPr lang="es" sz="1600"/>
                        <a:t>Los requisitos organizacionales son, partir de una estructura curricular de materias y planes de estudio interdisciplinarios, buscar intereses en común, realizar reuniones, llegar a consensos. </a:t>
                      </a:r>
                      <a:endParaRPr sz="1600"/>
                    </a:p>
                    <a:p>
                      <a:pPr marL="0" lvl="0" indent="0" rtl="0">
                        <a:lnSpc>
                          <a:spcPct val="115000"/>
                        </a:lnSpc>
                        <a:spcBef>
                          <a:spcPts val="0"/>
                        </a:spcBef>
                        <a:spcAft>
                          <a:spcPts val="0"/>
                        </a:spcAft>
                        <a:buNone/>
                      </a:pPr>
                      <a:r>
                        <a:rPr lang="es" sz="1600"/>
                        <a:t> </a:t>
                      </a:r>
                      <a:endParaRPr sz="1600"/>
                    </a:p>
                    <a:p>
                      <a:pPr marL="0" lvl="0" indent="0" rtl="0">
                        <a:lnSpc>
                          <a:spcPct val="115000"/>
                        </a:lnSpc>
                        <a:spcBef>
                          <a:spcPts val="0"/>
                        </a:spcBef>
                        <a:spcAft>
                          <a:spcPts val="0"/>
                        </a:spcAft>
                        <a:buNone/>
                      </a:pPr>
                      <a:r>
                        <a:rPr lang="es" sz="1600"/>
                        <a:t>Los requisitos personales son el interés y una actitud abierta hacia las temáticas abordadas y el trabajo interdisciplinario.</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CAEDA42D-061D-4546-AB4D-64D4870CAF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F1CCBDDF-55CD-435A-A2CC-BEF4291441B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Imagen 3">
            <a:extLst>
              <a:ext uri="{FF2B5EF4-FFF2-40B4-BE49-F238E27FC236}">
                <a16:creationId xmlns:a16="http://schemas.microsoft.com/office/drawing/2014/main" id="{D956867F-C5CC-41EC-8A3E-8E4481E849B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39181" y="-65732"/>
            <a:ext cx="6858000" cy="6858000"/>
          </a:xfrm>
          <a:prstGeom prst="rect">
            <a:avLst/>
          </a:prstGeom>
        </p:spPr>
      </p:pic>
      <p:graphicFrame>
        <p:nvGraphicFramePr>
          <p:cNvPr id="108" name="Shape 108"/>
          <p:cNvGraphicFramePr/>
          <p:nvPr>
            <p:extLst>
              <p:ext uri="{D42A27DB-BD31-4B8C-83A1-F6EECF244321}">
                <p14:modId xmlns:p14="http://schemas.microsoft.com/office/powerpoint/2010/main" val="394414990"/>
              </p:ext>
            </p:extLst>
          </p:nvPr>
        </p:nvGraphicFramePr>
        <p:xfrm>
          <a:off x="279400" y="1965854"/>
          <a:ext cx="11633200" cy="379730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3797300">
                <a:tc>
                  <a:txBody>
                    <a:bodyPr/>
                    <a:lstStyle/>
                    <a:p>
                      <a:pPr marL="0" lvl="0" indent="0" rtl="0">
                        <a:lnSpc>
                          <a:spcPct val="150000"/>
                        </a:lnSpc>
                        <a:spcBef>
                          <a:spcPts val="0"/>
                        </a:spcBef>
                        <a:spcAft>
                          <a:spcPts val="0"/>
                        </a:spcAft>
                        <a:buNone/>
                      </a:pPr>
                      <a:r>
                        <a:rPr lang="es" sz="1600" b="1"/>
                        <a:t>6.</a:t>
                      </a:r>
                      <a:r>
                        <a:rPr lang="es" sz="1600"/>
                        <a:t> ¿Qué papel juega la</a:t>
                      </a:r>
                      <a:endParaRPr sz="1600"/>
                    </a:p>
                    <a:p>
                      <a:pPr marL="0" lvl="0" indent="0" rtl="0">
                        <a:lnSpc>
                          <a:spcPct val="150000"/>
                        </a:lnSpc>
                        <a:spcBef>
                          <a:spcPts val="0"/>
                        </a:spcBef>
                        <a:spcAft>
                          <a:spcPts val="0"/>
                        </a:spcAft>
                        <a:buNone/>
                      </a:pPr>
                      <a:r>
                        <a:rPr lang="es" sz="1600"/>
                        <a:t>planeación en el trabajo</a:t>
                      </a:r>
                      <a:endParaRPr sz="1600"/>
                    </a:p>
                    <a:p>
                      <a:pPr marL="0" lvl="0" indent="0" rtl="0">
                        <a:lnSpc>
                          <a:spcPct val="150000"/>
                        </a:lnSpc>
                        <a:spcBef>
                          <a:spcPts val="0"/>
                        </a:spcBef>
                        <a:spcAft>
                          <a:spcPts val="0"/>
                        </a:spcAft>
                        <a:buNone/>
                      </a:pPr>
                      <a:r>
                        <a:rPr lang="es" sz="1600"/>
                        <a:t>interdisciplinario y qué características</a:t>
                      </a:r>
                      <a:endParaRPr sz="1600"/>
                    </a:p>
                    <a:p>
                      <a:pPr marL="0" lvl="0" indent="0" rtl="0">
                        <a:lnSpc>
                          <a:spcPct val="150000"/>
                        </a:lnSpc>
                        <a:spcBef>
                          <a:spcPts val="0"/>
                        </a:spcBef>
                        <a:spcAft>
                          <a:spcPts val="0"/>
                        </a:spcAft>
                        <a:buNone/>
                      </a:pPr>
                      <a:r>
                        <a:rPr lang="es" sz="1600"/>
                        <a:t>debe tener?</a:t>
                      </a:r>
                      <a:endParaRPr sz="1600"/>
                    </a:p>
                    <a:p>
                      <a:pPr marL="0" lvl="0" indent="0" rtl="0">
                        <a:lnSpc>
                          <a:spcPct val="150000"/>
                        </a:lnSpc>
                        <a:spcBef>
                          <a:spcPts val="0"/>
                        </a:spcBef>
                        <a:spcAft>
                          <a:spcPts val="0"/>
                        </a:spcAft>
                        <a:buNone/>
                      </a:pPr>
                      <a:r>
                        <a:rPr lang="es" sz="1600"/>
                        <a:t> </a:t>
                      </a:r>
                      <a:endParaRPr sz="1600"/>
                    </a:p>
                    <a:p>
                      <a:pPr marL="0" lvl="0" indent="0"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50000"/>
                        </a:lnSpc>
                        <a:spcBef>
                          <a:spcPts val="0"/>
                        </a:spcBef>
                        <a:spcAft>
                          <a:spcPts val="0"/>
                        </a:spcAft>
                        <a:buNone/>
                      </a:pPr>
                      <a:r>
                        <a:rPr lang="es" sz="1600"/>
                        <a:t>La planeación del trabajo interdisciplinario dirige las actividades hacia el logro del o los objetivos, evita la vaguedad de los temas y la pérdida de tiempo, por el contrario busca optimizarlo. Es la guía para que los proyectos se puedan cumplir de. Características:</a:t>
                      </a:r>
                      <a:endParaRPr sz="1600"/>
                    </a:p>
                    <a:p>
                      <a:pPr marL="0" lvl="0" indent="0" rtl="0">
                        <a:lnSpc>
                          <a:spcPct val="150000"/>
                        </a:lnSpc>
                        <a:spcBef>
                          <a:spcPts val="0"/>
                        </a:spcBef>
                        <a:spcAft>
                          <a:spcPts val="0"/>
                        </a:spcAft>
                        <a:buNone/>
                      </a:pPr>
                      <a:r>
                        <a:rPr lang="es" sz="1600"/>
                        <a:t>• Está fundamentada en el Modelo Pedagógico institucional que oriente las actividades de aprendizaje, enseñanza y evaluación.</a:t>
                      </a:r>
                      <a:endParaRPr sz="1600"/>
                    </a:p>
                    <a:p>
                      <a:pPr marL="0" lvl="0" indent="0" algn="just" rtl="0">
                        <a:lnSpc>
                          <a:spcPct val="150000"/>
                        </a:lnSpc>
                        <a:spcBef>
                          <a:spcPts val="0"/>
                        </a:spcBef>
                        <a:spcAft>
                          <a:spcPts val="0"/>
                        </a:spcAft>
                        <a:buNone/>
                      </a:pPr>
                      <a:r>
                        <a:rPr lang="es" sz="1600"/>
                        <a:t>• Debe considerar secuencias didácticas programadas y organizadas así como una instrumentación didáctica congruente con los materiales y contexto de los proyectos que se trabajen de manera interdisciplinaria.</a:t>
                      </a:r>
                      <a:endParaRPr sz="1600"/>
                    </a:p>
                    <a:p>
                      <a:pPr marL="0" lvl="0" indent="0" algn="just" rtl="0">
                        <a:lnSpc>
                          <a:spcPct val="150000"/>
                        </a:lnSpc>
                        <a:spcBef>
                          <a:spcPts val="0"/>
                        </a:spcBef>
                        <a:spcAft>
                          <a:spcPts val="0"/>
                        </a:spcAft>
                        <a:buNone/>
                      </a:pPr>
                      <a:r>
                        <a:rPr lang="es" sz="1600"/>
                        <a:t>• La planeación debe ser cotidiana y abarcar las acciones de aprendizaje en clase y en los proyectos interdisciplinarios, es decir, la planeación integra el trabajo en todos los momentos de aprendizaje.</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0D6FDD97-75B2-4F79-99B5-9331188571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B6DB89C6-C803-4F34-B767-139C36E1F1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Shape 113"/>
          <p:cNvGraphicFramePr/>
          <p:nvPr>
            <p:extLst>
              <p:ext uri="{D42A27DB-BD31-4B8C-83A1-F6EECF244321}">
                <p14:modId xmlns:p14="http://schemas.microsoft.com/office/powerpoint/2010/main" val="803399494"/>
              </p:ext>
            </p:extLst>
          </p:nvPr>
        </p:nvGraphicFramePr>
        <p:xfrm>
          <a:off x="148466" y="2671721"/>
          <a:ext cx="11633200" cy="3255224"/>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639701">
                <a:tc gridSpan="2">
                  <a:txBody>
                    <a:bodyPr/>
                    <a:lstStyle/>
                    <a:p>
                      <a:pPr marL="0" lvl="0" indent="0" algn="ctr" rtl="0">
                        <a:lnSpc>
                          <a:spcPct val="115000"/>
                        </a:lnSpc>
                        <a:spcBef>
                          <a:spcPts val="0"/>
                        </a:spcBef>
                        <a:spcAft>
                          <a:spcPts val="0"/>
                        </a:spcAft>
                        <a:buNone/>
                      </a:pPr>
                      <a:r>
                        <a:rPr lang="es" sz="2400" b="1">
                          <a:solidFill>
                            <a:schemeClr val="tx1"/>
                          </a:solidFill>
                        </a:rPr>
                        <a:t>El Aprendizaje Cooperativo</a:t>
                      </a:r>
                      <a:endParaRPr sz="2400" b="1">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2590800">
                <a:tc>
                  <a:txBody>
                    <a:bodyPr/>
                    <a:lstStyle/>
                    <a:p>
                      <a:pPr marL="0" lvl="0" indent="0" algn="just" rtl="0">
                        <a:lnSpc>
                          <a:spcPct val="150000"/>
                        </a:lnSpc>
                        <a:spcBef>
                          <a:spcPts val="0"/>
                        </a:spcBef>
                        <a:spcAft>
                          <a:spcPts val="0"/>
                        </a:spcAft>
                        <a:buNone/>
                      </a:pPr>
                      <a:r>
                        <a:rPr lang="es" sz="2400" b="1">
                          <a:solidFill>
                            <a:schemeClr val="tx1"/>
                          </a:solidFill>
                        </a:rPr>
                        <a:t>1.</a:t>
                      </a:r>
                      <a:r>
                        <a:rPr lang="es" sz="2400">
                          <a:solidFill>
                            <a:schemeClr val="tx1"/>
                          </a:solidFill>
                        </a:rPr>
                        <a:t> ¿Qué es?</a:t>
                      </a:r>
                      <a:endParaRPr sz="2400">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2400">
                          <a:solidFill>
                            <a:schemeClr val="tx1"/>
                          </a:solidFill>
                        </a:rPr>
                        <a:t>El aprendizaje cooperativo es el diseño y aplicación actividades de aprendizaje que motiven a los alumnos a trabajar hacia un objetivo común. </a:t>
                      </a:r>
                      <a:endParaRPr sz="2400">
                        <a:solidFill>
                          <a:schemeClr val="tx1"/>
                        </a:solidFill>
                      </a:endParaRPr>
                    </a:p>
                    <a:p>
                      <a:pPr marL="0" lvl="0" indent="0" rtl="0">
                        <a:lnSpc>
                          <a:spcPct val="115000"/>
                        </a:lnSpc>
                        <a:spcBef>
                          <a:spcPts val="0"/>
                        </a:spcBef>
                        <a:spcAft>
                          <a:spcPts val="0"/>
                        </a:spcAft>
                        <a:buNone/>
                      </a:pPr>
                      <a:r>
                        <a:rPr lang="es" sz="2400">
                          <a:solidFill>
                            <a:schemeClr val="tx1"/>
                          </a:solidFill>
                        </a:rPr>
                        <a:t>Durante el proceso la motivación debe ser el punto de partida para llevar a cabo la responsabilidad individual y grupal de manera genuina.</a:t>
                      </a:r>
                      <a:endParaRPr sz="2400">
                        <a:solidFill>
                          <a:schemeClr val="tx1"/>
                        </a:solidFill>
                      </a:endParaRP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CuadroTexto 3">
            <a:extLst>
              <a:ext uri="{FF2B5EF4-FFF2-40B4-BE49-F238E27FC236}">
                <a16:creationId xmlns:a16="http://schemas.microsoft.com/office/drawing/2014/main" id="{496021BC-D8E4-419D-AB06-E56C6A4C7D5E}"/>
              </a:ext>
            </a:extLst>
          </p:cNvPr>
          <p:cNvSpPr txBox="1"/>
          <p:nvPr/>
        </p:nvSpPr>
        <p:spPr>
          <a:xfrm>
            <a:off x="3431458" y="848224"/>
            <a:ext cx="6096000" cy="1184235"/>
          </a:xfrm>
          <a:prstGeom prst="rect">
            <a:avLst/>
          </a:prstGeom>
          <a:noFill/>
        </p:spPr>
        <p:txBody>
          <a:bodyPr wrap="square">
            <a:spAutoFit/>
          </a:bodyPr>
          <a:lstStyle/>
          <a:p>
            <a:pPr marL="0" lvl="0" indent="0" algn="ctr" rtl="0">
              <a:lnSpc>
                <a:spcPct val="115000"/>
              </a:lnSpc>
              <a:spcBef>
                <a:spcPts val="0"/>
              </a:spcBef>
              <a:spcAft>
                <a:spcPts val="0"/>
              </a:spcAft>
              <a:buNone/>
            </a:pPr>
            <a:r>
              <a:rPr lang="es-MX" sz="3200" b="1" spc="300">
                <a:latin typeface="AR JULIAN" panose="02000000000000000000" pitchFamily="2" charset="0"/>
              </a:rPr>
              <a:t>El Aprendizaje Cooperativo</a:t>
            </a:r>
          </a:p>
        </p:txBody>
      </p:sp>
      <p:pic>
        <p:nvPicPr>
          <p:cNvPr id="3" name="Imagen 2">
            <a:extLst>
              <a:ext uri="{FF2B5EF4-FFF2-40B4-BE49-F238E27FC236}">
                <a16:creationId xmlns:a16="http://schemas.microsoft.com/office/drawing/2014/main" id="{4B54A867-9B73-4A97-AD29-32D72F6371E9}"/>
              </a:ext>
            </a:extLst>
          </p:cNvPr>
          <p:cNvPicPr>
            <a:picLocks noChangeAspect="1"/>
          </p:cNvPicPr>
          <p:nvPr/>
        </p:nvPicPr>
        <p:blipFill rotWithShape="1">
          <a:blip r:embed="rId3"/>
          <a:srcRect r="22948"/>
          <a:stretch/>
        </p:blipFill>
        <p:spPr>
          <a:xfrm>
            <a:off x="1725868" y="436129"/>
            <a:ext cx="2558699" cy="19924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5" descr="logo IPE.eps">
            <a:extLst>
              <a:ext uri="{FF2B5EF4-FFF2-40B4-BE49-F238E27FC236}">
                <a16:creationId xmlns:a16="http://schemas.microsoft.com/office/drawing/2014/main" id="{B4B809B7-ADB8-49C6-B30A-23F868E5C9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D9A97431-CFA0-4E45-9A75-51EBB1D75E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18" name="Shape 118"/>
          <p:cNvGraphicFramePr/>
          <p:nvPr>
            <p:extLst>
              <p:ext uri="{D42A27DB-BD31-4B8C-83A1-F6EECF244321}">
                <p14:modId xmlns:p14="http://schemas.microsoft.com/office/powerpoint/2010/main" val="2836323863"/>
              </p:ext>
            </p:extLst>
          </p:nvPr>
        </p:nvGraphicFramePr>
        <p:xfrm>
          <a:off x="279400" y="1006018"/>
          <a:ext cx="11633200" cy="4845941"/>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4845941">
                <a:tc>
                  <a:txBody>
                    <a:bodyPr/>
                    <a:lstStyle/>
                    <a:p>
                      <a:pPr marL="0" lvl="0" indent="0" algn="ctr" rtl="0">
                        <a:lnSpc>
                          <a:spcPct val="150000"/>
                        </a:lnSpc>
                        <a:spcBef>
                          <a:spcPts val="0"/>
                        </a:spcBef>
                        <a:spcAft>
                          <a:spcPts val="0"/>
                        </a:spcAft>
                        <a:buNone/>
                      </a:pPr>
                      <a:r>
                        <a:rPr lang="es" sz="2400" b="1"/>
                        <a:t>2.</a:t>
                      </a:r>
                      <a:r>
                        <a:rPr lang="es" sz="2400"/>
                        <a:t> ¿Cuáles son sus</a:t>
                      </a:r>
                      <a:endParaRPr sz="2400"/>
                    </a:p>
                    <a:p>
                      <a:pPr marL="0" lvl="0" indent="0" algn="ctr" rtl="0">
                        <a:lnSpc>
                          <a:spcPct val="150000"/>
                        </a:lnSpc>
                        <a:spcBef>
                          <a:spcPts val="0"/>
                        </a:spcBef>
                        <a:spcAft>
                          <a:spcPts val="0"/>
                        </a:spcAft>
                        <a:buNone/>
                      </a:pPr>
                      <a:r>
                        <a:rPr lang="es" sz="2400"/>
                        <a:t>características?</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endParaRPr lang="es" sz="2400"/>
                    </a:p>
                    <a:p>
                      <a:pPr marL="0" lvl="0" indent="0" rtl="0">
                        <a:lnSpc>
                          <a:spcPct val="115000"/>
                        </a:lnSpc>
                        <a:spcBef>
                          <a:spcPts val="0"/>
                        </a:spcBef>
                        <a:spcAft>
                          <a:spcPts val="0"/>
                        </a:spcAft>
                        <a:buNone/>
                      </a:pPr>
                      <a:r>
                        <a:rPr lang="es" sz="2400"/>
                        <a:t>•Promueve la solidaridad.</a:t>
                      </a:r>
                      <a:endParaRPr sz="2400"/>
                    </a:p>
                    <a:p>
                      <a:pPr marL="0" lvl="0" indent="0" rtl="0">
                        <a:lnSpc>
                          <a:spcPct val="115000"/>
                        </a:lnSpc>
                        <a:spcBef>
                          <a:spcPts val="0"/>
                        </a:spcBef>
                        <a:spcAft>
                          <a:spcPts val="0"/>
                        </a:spcAft>
                        <a:buNone/>
                      </a:pPr>
                      <a:r>
                        <a:rPr lang="es" sz="2400"/>
                        <a:t>•Trabajo arduo.</a:t>
                      </a:r>
                      <a:endParaRPr sz="2400"/>
                    </a:p>
                    <a:p>
                      <a:pPr marL="0" lvl="0" indent="0" rtl="0">
                        <a:lnSpc>
                          <a:spcPct val="115000"/>
                        </a:lnSpc>
                        <a:spcBef>
                          <a:spcPts val="0"/>
                        </a:spcBef>
                        <a:spcAft>
                          <a:spcPts val="0"/>
                        </a:spcAft>
                        <a:buNone/>
                      </a:pPr>
                      <a:r>
                        <a:rPr lang="es" sz="2400"/>
                        <a:t>•Responsabilidad compartida y en equivalente a la del profesor.</a:t>
                      </a:r>
                      <a:endParaRPr sz="2400"/>
                    </a:p>
                    <a:p>
                      <a:pPr marL="0" lvl="0" indent="0" rtl="0">
                        <a:lnSpc>
                          <a:spcPct val="115000"/>
                        </a:lnSpc>
                        <a:spcBef>
                          <a:spcPts val="0"/>
                        </a:spcBef>
                        <a:spcAft>
                          <a:spcPts val="0"/>
                        </a:spcAft>
                        <a:buNone/>
                      </a:pPr>
                      <a:r>
                        <a:rPr lang="es" sz="2400"/>
                        <a:t>•Autonomía de los alumnos en cuanto a la toma de decisiones, actividades a realizar, manera de realizarlas, en la elección de contenidos y formas de trabajar.</a:t>
                      </a:r>
                      <a:endParaRPr sz="2400"/>
                    </a:p>
                    <a:p>
                      <a:pPr marL="0" lvl="0" indent="0" rtl="0">
                        <a:lnSpc>
                          <a:spcPct val="115000"/>
                        </a:lnSpc>
                        <a:spcBef>
                          <a:spcPts val="0"/>
                        </a:spcBef>
                        <a:spcAft>
                          <a:spcPts val="0"/>
                        </a:spcAft>
                        <a:buNone/>
                      </a:pPr>
                      <a:r>
                        <a:rPr lang="es" sz="2400"/>
                        <a:t>•La recompensa es el beneficio mutuo.</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B015653D-3C49-4EAD-9270-D59FE0ED23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6EE8F93A-C58F-49A8-9D3C-90EB68EC2A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extLst>
              <p:ext uri="{D42A27DB-BD31-4B8C-83A1-F6EECF244321}">
                <p14:modId xmlns:p14="http://schemas.microsoft.com/office/powerpoint/2010/main" val="2040065050"/>
              </p:ext>
            </p:extLst>
          </p:nvPr>
        </p:nvGraphicFramePr>
        <p:xfrm>
          <a:off x="279400" y="743576"/>
          <a:ext cx="11633200" cy="2217719"/>
        </p:xfrm>
        <a:graphic>
          <a:graphicData uri="http://schemas.openxmlformats.org/drawingml/2006/table">
            <a:tbl>
              <a:tblPr>
                <a:noFill/>
              </a:tblPr>
              <a:tblGrid>
                <a:gridCol w="2748935">
                  <a:extLst>
                    <a:ext uri="{9D8B030D-6E8A-4147-A177-3AD203B41FA5}">
                      <a16:colId xmlns:a16="http://schemas.microsoft.com/office/drawing/2014/main" val="20000"/>
                    </a:ext>
                  </a:extLst>
                </a:gridCol>
                <a:gridCol w="8884265">
                  <a:extLst>
                    <a:ext uri="{9D8B030D-6E8A-4147-A177-3AD203B41FA5}">
                      <a16:colId xmlns:a16="http://schemas.microsoft.com/office/drawing/2014/main" val="20001"/>
                    </a:ext>
                  </a:extLst>
                </a:gridCol>
              </a:tblGrid>
              <a:tr h="2217719">
                <a:tc>
                  <a:txBody>
                    <a:bodyPr/>
                    <a:lstStyle/>
                    <a:p>
                      <a:pPr marL="0" lvl="0" indent="0" algn="ctr" rtl="0">
                        <a:lnSpc>
                          <a:spcPct val="150000"/>
                        </a:lnSpc>
                        <a:spcBef>
                          <a:spcPts val="0"/>
                        </a:spcBef>
                        <a:spcAft>
                          <a:spcPts val="0"/>
                        </a:spcAft>
                        <a:buNone/>
                      </a:pPr>
                      <a:r>
                        <a:rPr lang="es" sz="2400" b="1"/>
                        <a:t>3.</a:t>
                      </a:r>
                      <a:r>
                        <a:rPr lang="es" sz="2400"/>
                        <a:t> ¿ Cuáles son sus</a:t>
                      </a:r>
                      <a:endParaRPr sz="2400"/>
                    </a:p>
                    <a:p>
                      <a:pPr marL="0" lvl="0" indent="0" algn="ctr" rtl="0">
                        <a:lnSpc>
                          <a:spcPct val="150000"/>
                        </a:lnSpc>
                        <a:spcBef>
                          <a:spcPts val="0"/>
                        </a:spcBef>
                        <a:spcAft>
                          <a:spcPts val="0"/>
                        </a:spcAft>
                        <a:buNone/>
                      </a:pPr>
                      <a:r>
                        <a:rPr lang="es" sz="2400"/>
                        <a:t>objetivos?</a:t>
                      </a:r>
                      <a:endParaRPr sz="2400"/>
                    </a:p>
                    <a:p>
                      <a:pPr marL="0" lvl="0" indent="0" algn="just"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2400"/>
                        <a:t>•Lograr que los alumnos le den un significado a los contenidos.</a:t>
                      </a:r>
                      <a:endParaRPr sz="2400"/>
                    </a:p>
                    <a:p>
                      <a:pPr marL="0" lvl="0" indent="0" rtl="0">
                        <a:lnSpc>
                          <a:spcPct val="115000"/>
                        </a:lnSpc>
                        <a:spcBef>
                          <a:spcPts val="0"/>
                        </a:spcBef>
                        <a:spcAft>
                          <a:spcPts val="0"/>
                        </a:spcAft>
                        <a:buNone/>
                      </a:pPr>
                      <a:r>
                        <a:rPr lang="es" sz="2400"/>
                        <a:t>•</a:t>
                      </a:r>
                      <a:endParaRPr sz="2400"/>
                    </a:p>
                    <a:p>
                      <a:pPr marL="0" lvl="0" indent="0" rtl="0">
                        <a:lnSpc>
                          <a:spcPct val="115000"/>
                        </a:lnSpc>
                        <a:spcBef>
                          <a:spcPts val="0"/>
                        </a:spcBef>
                        <a:spcAft>
                          <a:spcPts val="0"/>
                        </a:spcAft>
                        <a:buNone/>
                      </a:pPr>
                      <a:r>
                        <a:rPr lang="es" sz="2400"/>
                        <a:t>•Qué el aprendizaje sea efectivo, duradero y aplicativo a contextos nuevos que se vayan suscitando en los  grados escolares posteriores.</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Shape 128">
            <a:extLst>
              <a:ext uri="{FF2B5EF4-FFF2-40B4-BE49-F238E27FC236}">
                <a16:creationId xmlns:a16="http://schemas.microsoft.com/office/drawing/2014/main" id="{6F48B5FA-8C93-4842-A352-CB9AE0AAE152}"/>
              </a:ext>
            </a:extLst>
          </p:cNvPr>
          <p:cNvGraphicFramePr/>
          <p:nvPr>
            <p:extLst>
              <p:ext uri="{D42A27DB-BD31-4B8C-83A1-F6EECF244321}">
                <p14:modId xmlns:p14="http://schemas.microsoft.com/office/powerpoint/2010/main" val="3999464890"/>
              </p:ext>
            </p:extLst>
          </p:nvPr>
        </p:nvGraphicFramePr>
        <p:xfrm>
          <a:off x="279400" y="2991851"/>
          <a:ext cx="11633200" cy="3111500"/>
        </p:xfrm>
        <a:graphic>
          <a:graphicData uri="http://schemas.openxmlformats.org/drawingml/2006/table">
            <a:tbl>
              <a:tblPr>
                <a:noFill/>
              </a:tblPr>
              <a:tblGrid>
                <a:gridCol w="2755900">
                  <a:extLst>
                    <a:ext uri="{9D8B030D-6E8A-4147-A177-3AD203B41FA5}">
                      <a16:colId xmlns:a16="http://schemas.microsoft.com/office/drawing/2014/main" val="20000"/>
                    </a:ext>
                  </a:extLst>
                </a:gridCol>
                <a:gridCol w="8877300">
                  <a:extLst>
                    <a:ext uri="{9D8B030D-6E8A-4147-A177-3AD203B41FA5}">
                      <a16:colId xmlns:a16="http://schemas.microsoft.com/office/drawing/2014/main" val="20001"/>
                    </a:ext>
                  </a:extLst>
                </a:gridCol>
              </a:tblGrid>
              <a:tr h="3111500">
                <a:tc>
                  <a:txBody>
                    <a:bodyPr/>
                    <a:lstStyle/>
                    <a:p>
                      <a:pPr marL="0" lvl="0" indent="0" algn="just" rtl="0">
                        <a:lnSpc>
                          <a:spcPct val="150000"/>
                        </a:lnSpc>
                        <a:spcBef>
                          <a:spcPts val="0"/>
                        </a:spcBef>
                        <a:spcAft>
                          <a:spcPts val="0"/>
                        </a:spcAft>
                        <a:buNone/>
                      </a:pPr>
                      <a:r>
                        <a:rPr lang="es" sz="1600"/>
                        <a:t>4. ¿Cuáles son las acciones de</a:t>
                      </a:r>
                      <a:endParaRPr sz="1600"/>
                    </a:p>
                    <a:p>
                      <a:pPr marL="0" lvl="0" indent="0" algn="just" rtl="0">
                        <a:lnSpc>
                          <a:spcPct val="150000"/>
                        </a:lnSpc>
                        <a:spcBef>
                          <a:spcPts val="0"/>
                        </a:spcBef>
                        <a:spcAft>
                          <a:spcPts val="0"/>
                        </a:spcAft>
                        <a:buNone/>
                      </a:pPr>
                      <a:r>
                        <a:rPr lang="es" sz="1600"/>
                        <a:t>planeación y   acompañamiento</a:t>
                      </a:r>
                      <a:endParaRPr sz="1600"/>
                    </a:p>
                    <a:p>
                      <a:pPr marL="0" lvl="0" indent="0" algn="just" rtl="0">
                        <a:lnSpc>
                          <a:spcPct val="150000"/>
                        </a:lnSpc>
                        <a:spcBef>
                          <a:spcPts val="0"/>
                        </a:spcBef>
                        <a:spcAft>
                          <a:spcPts val="0"/>
                        </a:spcAft>
                        <a:buNone/>
                      </a:pPr>
                      <a:r>
                        <a:rPr lang="es" sz="1600"/>
                        <a:t>más importantes</a:t>
                      </a:r>
                      <a:endParaRPr sz="1600"/>
                    </a:p>
                    <a:p>
                      <a:pPr marL="0" lvl="0" indent="0" algn="just" rtl="0">
                        <a:lnSpc>
                          <a:spcPct val="150000"/>
                        </a:lnSpc>
                        <a:spcBef>
                          <a:spcPts val="0"/>
                        </a:spcBef>
                        <a:spcAft>
                          <a:spcPts val="0"/>
                        </a:spcAft>
                        <a:buNone/>
                      </a:pPr>
                      <a:r>
                        <a:rPr lang="es" sz="1600"/>
                        <a:t>del  profesor, en</a:t>
                      </a:r>
                      <a:endParaRPr sz="1600"/>
                    </a:p>
                    <a:p>
                      <a:pPr marL="0" lvl="0" indent="0" algn="just" rtl="0">
                        <a:lnSpc>
                          <a:spcPct val="150000"/>
                        </a:lnSpc>
                        <a:spcBef>
                          <a:spcPts val="0"/>
                        </a:spcBef>
                        <a:spcAft>
                          <a:spcPts val="0"/>
                        </a:spcAft>
                        <a:buNone/>
                      </a:pPr>
                      <a:r>
                        <a:rPr lang="es" sz="1600"/>
                        <a:t>éste tipo de trabajo?</a:t>
                      </a:r>
                      <a:endParaRPr sz="1600"/>
                    </a:p>
                    <a:p>
                      <a:pPr marL="0" lvl="0" indent="0" algn="just" rtl="0">
                        <a:lnSpc>
                          <a:spcPct val="150000"/>
                        </a:lnSpc>
                        <a:spcBef>
                          <a:spcPts val="0"/>
                        </a:spcBef>
                        <a:spcAft>
                          <a:spcPts val="0"/>
                        </a:spcAft>
                        <a:buNone/>
                      </a:pPr>
                      <a:r>
                        <a:rPr lang="es" sz="1600"/>
                        <a:t> </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rtl="0">
                        <a:lnSpc>
                          <a:spcPct val="115000"/>
                        </a:lnSpc>
                        <a:spcBef>
                          <a:spcPts val="0"/>
                        </a:spcBef>
                        <a:spcAft>
                          <a:spcPts val="0"/>
                        </a:spcAft>
                        <a:buNone/>
                      </a:pPr>
                      <a:r>
                        <a:rPr lang="es" sz="2400"/>
                        <a:t>•La planeación del trabajo cooperativo en el aula debe estar bien estructurada.</a:t>
                      </a:r>
                      <a:endParaRPr sz="2400"/>
                    </a:p>
                    <a:p>
                      <a:pPr marL="0" lvl="0" indent="0" rtl="0">
                        <a:lnSpc>
                          <a:spcPct val="115000"/>
                        </a:lnSpc>
                        <a:spcBef>
                          <a:spcPts val="0"/>
                        </a:spcBef>
                        <a:spcAft>
                          <a:spcPts val="0"/>
                        </a:spcAft>
                        <a:buNone/>
                      </a:pPr>
                      <a:r>
                        <a:rPr lang="es" sz="2400"/>
                        <a:t>•</a:t>
                      </a:r>
                      <a:endParaRPr sz="2400"/>
                    </a:p>
                    <a:p>
                      <a:pPr marL="0" lvl="0" indent="0" rtl="0">
                        <a:lnSpc>
                          <a:spcPct val="115000"/>
                        </a:lnSpc>
                        <a:spcBef>
                          <a:spcPts val="0"/>
                        </a:spcBef>
                        <a:spcAft>
                          <a:spcPts val="0"/>
                        </a:spcAft>
                        <a:buNone/>
                      </a:pPr>
                      <a:r>
                        <a:rPr lang="es" sz="2400"/>
                        <a:t>•El profesor se convierte en un mediador entre el conocimiento y el alumno y lo guía para que el estudiante lo desarrolle de manera autónoma.</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4" name="Picture 5" descr="logo IPE.eps">
            <a:extLst>
              <a:ext uri="{FF2B5EF4-FFF2-40B4-BE49-F238E27FC236}">
                <a16:creationId xmlns:a16="http://schemas.microsoft.com/office/drawing/2014/main" id="{1C92642C-7FEC-4569-B290-3E374DEFC4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DDD59A30-2656-40AD-9C1C-62233A6DD1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Shape 133"/>
          <p:cNvGraphicFramePr/>
          <p:nvPr>
            <p:extLst>
              <p:ext uri="{D42A27DB-BD31-4B8C-83A1-F6EECF244321}">
                <p14:modId xmlns:p14="http://schemas.microsoft.com/office/powerpoint/2010/main" val="3978699681"/>
              </p:ext>
            </p:extLst>
          </p:nvPr>
        </p:nvGraphicFramePr>
        <p:xfrm>
          <a:off x="220625" y="1368663"/>
          <a:ext cx="11633200" cy="4632920"/>
        </p:xfrm>
        <a:graphic>
          <a:graphicData uri="http://schemas.openxmlformats.org/drawingml/2006/table">
            <a:tbl>
              <a:tblPr>
                <a:noFill/>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4576193">
                <a:tc>
                  <a:txBody>
                    <a:bodyPr/>
                    <a:lstStyle/>
                    <a:p>
                      <a:pPr marL="0" lvl="0" indent="0" algn="just" rtl="0">
                        <a:lnSpc>
                          <a:spcPct val="150000"/>
                        </a:lnSpc>
                        <a:spcBef>
                          <a:spcPts val="0"/>
                        </a:spcBef>
                        <a:spcAft>
                          <a:spcPts val="0"/>
                        </a:spcAft>
                        <a:buNone/>
                      </a:pPr>
                      <a:r>
                        <a:rPr lang="es" sz="2400"/>
                        <a:t>5. ¿De qué manera</a:t>
                      </a:r>
                      <a:endParaRPr sz="2400"/>
                    </a:p>
                    <a:p>
                      <a:pPr marL="0" lvl="0" indent="0" algn="just" rtl="0">
                        <a:lnSpc>
                          <a:spcPct val="150000"/>
                        </a:lnSpc>
                        <a:spcBef>
                          <a:spcPts val="0"/>
                        </a:spcBef>
                        <a:spcAft>
                          <a:spcPts val="0"/>
                        </a:spcAft>
                        <a:buNone/>
                      </a:pPr>
                      <a:r>
                        <a:rPr lang="es" sz="2400"/>
                        <a:t>se  vinculan  el trabajo</a:t>
                      </a:r>
                      <a:endParaRPr sz="2400"/>
                    </a:p>
                    <a:p>
                      <a:pPr marL="0" lvl="0" indent="0" algn="just" rtl="0">
                        <a:lnSpc>
                          <a:spcPct val="150000"/>
                        </a:lnSpc>
                        <a:spcBef>
                          <a:spcPts val="0"/>
                        </a:spcBef>
                        <a:spcAft>
                          <a:spcPts val="0"/>
                        </a:spcAft>
                        <a:buNone/>
                      </a:pPr>
                      <a:r>
                        <a:rPr lang="es" sz="2400"/>
                        <a:t>interdisciplinario y el aprendizaje</a:t>
                      </a:r>
                      <a:endParaRPr sz="2400"/>
                    </a:p>
                    <a:p>
                      <a:pPr marL="0" lvl="0" indent="0" algn="just" rtl="0">
                        <a:lnSpc>
                          <a:spcPct val="150000"/>
                        </a:lnSpc>
                        <a:spcBef>
                          <a:spcPts val="0"/>
                        </a:spcBef>
                        <a:spcAft>
                          <a:spcPts val="0"/>
                        </a:spcAft>
                        <a:buNone/>
                      </a:pPr>
                      <a:r>
                        <a:rPr lang="es" sz="2400"/>
                        <a:t>cooperativo?</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50000"/>
                        </a:lnSpc>
                        <a:spcBef>
                          <a:spcPts val="0"/>
                        </a:spcBef>
                        <a:spcAft>
                          <a:spcPts val="0"/>
                        </a:spcAft>
                        <a:buNone/>
                      </a:pPr>
                      <a:r>
                        <a:rPr lang="es" sz="2400"/>
                        <a:t>El trabajo interdisciplinario no es una simple relación de contenidos o actividades de diferentes campos del conocimiento, es una interacción esencial del conocimiento que implica una contextualización e intercambio de significados, prácticos, científicos y humanos.</a:t>
                      </a:r>
                      <a:endParaRPr sz="2400"/>
                    </a:p>
                    <a:p>
                      <a:pPr marL="0" lvl="0" indent="0" algn="just" rtl="0">
                        <a:lnSpc>
                          <a:spcPct val="150000"/>
                        </a:lnSpc>
                        <a:spcBef>
                          <a:spcPts val="0"/>
                        </a:spcBef>
                        <a:spcAft>
                          <a:spcPts val="0"/>
                        </a:spcAft>
                        <a:buNone/>
                      </a:pPr>
                      <a:r>
                        <a:rPr lang="es" sz="2400"/>
                        <a:t> </a:t>
                      </a:r>
                      <a:endParaRPr sz="2400"/>
                    </a:p>
                    <a:p>
                      <a:pPr marL="0" lvl="0" indent="0" algn="just" rtl="0">
                        <a:lnSpc>
                          <a:spcPct val="150000"/>
                        </a:lnSpc>
                        <a:spcBef>
                          <a:spcPts val="0"/>
                        </a:spcBef>
                        <a:spcAft>
                          <a:spcPts val="0"/>
                        </a:spcAft>
                        <a:buNone/>
                      </a:pPr>
                      <a:r>
                        <a:rPr lang="es" sz="2400"/>
                        <a:t>El trabajo cooperativo a partir de la solución de problemas y situaciones inéditas, implica la integración del conocimiento y la retroalimentación permanente en el proceso educativo. </a:t>
                      </a:r>
                      <a:endParaRPr sz="24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3" name="Picture 5" descr="logo IPE.eps">
            <a:extLst>
              <a:ext uri="{FF2B5EF4-FFF2-40B4-BE49-F238E27FC236}">
                <a16:creationId xmlns:a16="http://schemas.microsoft.com/office/drawing/2014/main" id="{906364CA-1DD9-4B4D-9E22-02CF8CA58C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3809AE41-E3E0-47B6-84E1-7D68A004CA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Imagen 3">
            <a:extLst>
              <a:ext uri="{FF2B5EF4-FFF2-40B4-BE49-F238E27FC236}">
                <a16:creationId xmlns:a16="http://schemas.microsoft.com/office/drawing/2014/main" id="{85C89DDA-E2B5-47AE-B80F-7FF38C0AC8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pic>
        <p:nvPicPr>
          <p:cNvPr id="7" name="Imagen 6" descr="Un grupo de personas en una oficina&#10;&#10;Descripción generada automáticamente">
            <a:extLst>
              <a:ext uri="{FF2B5EF4-FFF2-40B4-BE49-F238E27FC236}">
                <a16:creationId xmlns:a16="http://schemas.microsoft.com/office/drawing/2014/main" id="{3D838763-E062-4870-A55E-E7881CA2D692}"/>
              </a:ext>
            </a:extLst>
          </p:cNvPr>
          <p:cNvPicPr>
            <a:picLocks noChangeAspect="1"/>
          </p:cNvPicPr>
          <p:nvPr/>
        </p:nvPicPr>
        <p:blipFill rotWithShape="1">
          <a:blip r:embed="rId5">
            <a:extLst>
              <a:ext uri="{28A0092B-C50C-407E-A947-70E740481C1C}">
                <a14:useLocalDpi xmlns:a14="http://schemas.microsoft.com/office/drawing/2010/main" val="0"/>
              </a:ext>
            </a:extLst>
          </a:blip>
          <a:srcRect l="9274" t="10462" b="27121"/>
          <a:stretch/>
        </p:blipFill>
        <p:spPr>
          <a:xfrm>
            <a:off x="482082" y="524086"/>
            <a:ext cx="7141027" cy="3898624"/>
          </a:xfrm>
          <a:prstGeom prst="rect">
            <a:avLst/>
          </a:prstGeom>
          <a:ln w="88900" cap="sq" cmpd="thickThin">
            <a:solidFill>
              <a:srgbClr val="000000"/>
            </a:solidFill>
            <a:prstDash val="solid"/>
            <a:miter lim="800000"/>
          </a:ln>
          <a:effectLst>
            <a:innerShdw blurRad="76200">
              <a:srgbClr val="000000"/>
            </a:innerShdw>
          </a:effectLst>
        </p:spPr>
      </p:pic>
      <p:pic>
        <p:nvPicPr>
          <p:cNvPr id="5" name="Imagen 4" descr="Un hombre sentado frente a una computadora&#10;&#10;Descripción generada automáticamente con confianza media">
            <a:extLst>
              <a:ext uri="{FF2B5EF4-FFF2-40B4-BE49-F238E27FC236}">
                <a16:creationId xmlns:a16="http://schemas.microsoft.com/office/drawing/2014/main" id="{565AB1C6-D1E0-4BBD-A9A7-1A9A63AA59DD}"/>
              </a:ext>
            </a:extLst>
          </p:cNvPr>
          <p:cNvPicPr>
            <a:picLocks noChangeAspect="1"/>
          </p:cNvPicPr>
          <p:nvPr/>
        </p:nvPicPr>
        <p:blipFill rotWithShape="1">
          <a:blip r:embed="rId6">
            <a:extLst>
              <a:ext uri="{28A0092B-C50C-407E-A947-70E740481C1C}">
                <a14:useLocalDpi xmlns:a14="http://schemas.microsoft.com/office/drawing/2010/main" val="0"/>
              </a:ext>
            </a:extLst>
          </a:blip>
          <a:srcRect l="13717" t="10320"/>
          <a:stretch/>
        </p:blipFill>
        <p:spPr>
          <a:xfrm>
            <a:off x="6960638" y="2748679"/>
            <a:ext cx="4851917" cy="3782184"/>
          </a:xfrm>
          <a:prstGeom prst="rect">
            <a:avLst/>
          </a:prstGeom>
          <a:ln w="88900" cap="sq" cmpd="thickThin">
            <a:solidFill>
              <a:srgbClr val="000000"/>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E1042C3F-7EFE-44FF-9C4D-49A809AC36F0}"/>
              </a:ext>
            </a:extLst>
          </p:cNvPr>
          <p:cNvPicPr>
            <a:picLocks noChangeAspect="1"/>
          </p:cNvPicPr>
          <p:nvPr/>
        </p:nvPicPr>
        <p:blipFill>
          <a:blip r:embed="rId7"/>
          <a:stretch>
            <a:fillRect/>
          </a:stretch>
        </p:blipFill>
        <p:spPr>
          <a:xfrm>
            <a:off x="10483512" y="232648"/>
            <a:ext cx="1329043" cy="1316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1076960" y="1162090"/>
            <a:ext cx="9112069"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a:t>CUADRO DE ANÁLISIS DE LA INTERDISCIPLINARIEDAD Y  APRENDIZAJE COOPERATIVO</a:t>
            </a:r>
          </a:p>
          <a:p>
            <a:pPr lvl="0" algn="ctr" rtl="0">
              <a:lnSpc>
                <a:spcPct val="150000"/>
              </a:lnSpc>
              <a:spcBef>
                <a:spcPts val="0"/>
              </a:spcBef>
              <a:spcAft>
                <a:spcPts val="0"/>
              </a:spcAft>
            </a:pPr>
            <a:endParaRPr sz="2400" b="1"/>
          </a:p>
          <a:p>
            <a:pPr marL="0" lvl="0" indent="0" algn="ctr" rtl="0">
              <a:lnSpc>
                <a:spcPct val="150000"/>
              </a:lnSpc>
              <a:spcBef>
                <a:spcPts val="0"/>
              </a:spcBef>
              <a:spcAft>
                <a:spcPts val="0"/>
              </a:spcAft>
              <a:buNone/>
            </a:pPr>
            <a:r>
              <a:rPr lang="es" sz="3200" b="1"/>
              <a:t>CONCLUSIONES GENERALES</a:t>
            </a:r>
            <a:endParaRPr sz="3200" b="1"/>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8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295;p25">
            <a:extLst>
              <a:ext uri="{FF2B5EF4-FFF2-40B4-BE49-F238E27FC236}">
                <a16:creationId xmlns:a16="http://schemas.microsoft.com/office/drawing/2014/main" id="{68BDBA9B-3E81-48D1-854D-37CCAA977719}"/>
              </a:ext>
            </a:extLst>
          </p:cNvPr>
          <p:cNvSpPr/>
          <p:nvPr/>
        </p:nvSpPr>
        <p:spPr>
          <a:xfrm>
            <a:off x="3775970" y="4853155"/>
            <a:ext cx="3678397" cy="1649666"/>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rgbClr val="000000"/>
              </a:buClr>
              <a:buSzPts val="1100"/>
            </a:pPr>
            <a:endParaRPr sz="1100" b="1">
              <a:latin typeface="Calibri"/>
              <a:ea typeface="Calibri"/>
              <a:cs typeface="Calibri"/>
              <a:sym typeface="Calibri"/>
            </a:endParaRPr>
          </a:p>
        </p:txBody>
      </p:sp>
      <p:sp>
        <p:nvSpPr>
          <p:cNvPr id="9" name="Google Shape;297;p25">
            <a:extLst>
              <a:ext uri="{FF2B5EF4-FFF2-40B4-BE49-F238E27FC236}">
                <a16:creationId xmlns:a16="http://schemas.microsoft.com/office/drawing/2014/main" id="{C771D2F6-3667-480F-BB39-470ABEF6D362}"/>
              </a:ext>
            </a:extLst>
          </p:cNvPr>
          <p:cNvSpPr/>
          <p:nvPr/>
        </p:nvSpPr>
        <p:spPr>
          <a:xfrm>
            <a:off x="368329" y="1055171"/>
            <a:ext cx="2187460" cy="1185263"/>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algn="just">
              <a:buClr>
                <a:schemeClr val="dk1"/>
              </a:buClr>
              <a:buSzPts val="1000"/>
            </a:pPr>
            <a:endParaRPr sz="1000" b="1">
              <a:latin typeface="Century Gothic"/>
              <a:ea typeface="Century Gothic"/>
              <a:cs typeface="Century Gothic"/>
              <a:sym typeface="Century Gothic"/>
            </a:endParaRPr>
          </a:p>
        </p:txBody>
      </p:sp>
      <p:sp>
        <p:nvSpPr>
          <p:cNvPr id="10" name="Google Shape;298;p25">
            <a:extLst>
              <a:ext uri="{FF2B5EF4-FFF2-40B4-BE49-F238E27FC236}">
                <a16:creationId xmlns:a16="http://schemas.microsoft.com/office/drawing/2014/main" id="{52C36E8C-0989-4FE3-B94B-0C8396FC8176}"/>
              </a:ext>
            </a:extLst>
          </p:cNvPr>
          <p:cNvSpPr/>
          <p:nvPr/>
        </p:nvSpPr>
        <p:spPr>
          <a:xfrm>
            <a:off x="4139802" y="766912"/>
            <a:ext cx="2125520" cy="981722"/>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rgbClr val="000000"/>
              </a:buClr>
              <a:buSzPts val="1100"/>
            </a:pPr>
            <a:endParaRPr sz="1100" b="1">
              <a:latin typeface="Century Gothic"/>
              <a:ea typeface="Century Gothic"/>
              <a:cs typeface="Century Gothic"/>
              <a:sym typeface="Century Gothic"/>
            </a:endParaRPr>
          </a:p>
        </p:txBody>
      </p:sp>
      <p:sp>
        <p:nvSpPr>
          <p:cNvPr id="11" name="Google Shape;299;p25">
            <a:extLst>
              <a:ext uri="{FF2B5EF4-FFF2-40B4-BE49-F238E27FC236}">
                <a16:creationId xmlns:a16="http://schemas.microsoft.com/office/drawing/2014/main" id="{02F9C1CA-48AC-468A-9E5C-FBFDEC1D1473}"/>
              </a:ext>
            </a:extLst>
          </p:cNvPr>
          <p:cNvSpPr/>
          <p:nvPr/>
        </p:nvSpPr>
        <p:spPr>
          <a:xfrm>
            <a:off x="7129309" y="371060"/>
            <a:ext cx="2624619" cy="2192125"/>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algn="just">
              <a:lnSpc>
                <a:spcPct val="115000"/>
              </a:lnSpc>
              <a:buClr>
                <a:schemeClr val="dk1"/>
              </a:buClr>
              <a:buSzPts val="1100"/>
            </a:pPr>
            <a:endParaRPr sz="1100" b="1">
              <a:latin typeface="Calibri"/>
              <a:ea typeface="Calibri"/>
              <a:cs typeface="Calibri"/>
              <a:sym typeface="Calibri"/>
            </a:endParaRPr>
          </a:p>
        </p:txBody>
      </p:sp>
      <p:sp>
        <p:nvSpPr>
          <p:cNvPr id="22" name="Google Shape;310;p25">
            <a:extLst>
              <a:ext uri="{FF2B5EF4-FFF2-40B4-BE49-F238E27FC236}">
                <a16:creationId xmlns:a16="http://schemas.microsoft.com/office/drawing/2014/main" id="{550D6605-8D72-4219-B3F8-518242939302}"/>
              </a:ext>
            </a:extLst>
          </p:cNvPr>
          <p:cNvSpPr/>
          <p:nvPr/>
        </p:nvSpPr>
        <p:spPr>
          <a:xfrm>
            <a:off x="259527" y="2765869"/>
            <a:ext cx="2723600" cy="1904651"/>
          </a:xfrm>
          <a:prstGeom prst="rect">
            <a:avLst/>
          </a:prstGeom>
          <a:noFill/>
          <a:ln w="9525"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algn="just">
              <a:buClr>
                <a:schemeClr val="dk1"/>
              </a:buClr>
              <a:buSzPts val="1100"/>
            </a:pPr>
            <a:endParaRPr sz="1100" b="1">
              <a:latin typeface="Century Gothic"/>
              <a:ea typeface="Century Gothic"/>
              <a:cs typeface="Century Gothic"/>
              <a:sym typeface="Century Gothic"/>
            </a:endParaRPr>
          </a:p>
        </p:txBody>
      </p:sp>
      <p:sp>
        <p:nvSpPr>
          <p:cNvPr id="23" name="Google Shape;311;p25">
            <a:extLst>
              <a:ext uri="{FF2B5EF4-FFF2-40B4-BE49-F238E27FC236}">
                <a16:creationId xmlns:a16="http://schemas.microsoft.com/office/drawing/2014/main" id="{A8153E04-72C3-4274-8AB1-B5FB8373FB0F}"/>
              </a:ext>
            </a:extLst>
          </p:cNvPr>
          <p:cNvSpPr/>
          <p:nvPr/>
        </p:nvSpPr>
        <p:spPr>
          <a:xfrm>
            <a:off x="7750082" y="2652146"/>
            <a:ext cx="3797769" cy="2170600"/>
          </a:xfrm>
          <a:prstGeom prst="rect">
            <a:avLst/>
          </a:prstGeom>
          <a:no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342900" indent="-342900" algn="just">
              <a:lnSpc>
                <a:spcPct val="115000"/>
              </a:lnSpc>
              <a:buClr>
                <a:schemeClr val="dk1"/>
              </a:buClr>
              <a:buSzPts val="1100"/>
              <a:buFont typeface="Calibri"/>
              <a:buAutoNum type="arabicPeriod"/>
            </a:pPr>
            <a:endParaRPr sz="1400">
              <a:latin typeface="Arial"/>
              <a:ea typeface="Arial"/>
              <a:cs typeface="Arial"/>
              <a:sym typeface="Arial"/>
            </a:endParaRPr>
          </a:p>
        </p:txBody>
      </p:sp>
      <p:sp>
        <p:nvSpPr>
          <p:cNvPr id="24" name="Google Shape;312;p25">
            <a:extLst>
              <a:ext uri="{FF2B5EF4-FFF2-40B4-BE49-F238E27FC236}">
                <a16:creationId xmlns:a16="http://schemas.microsoft.com/office/drawing/2014/main" id="{AFF5554C-4836-4D9C-9094-BD3BC1CFABB7}"/>
              </a:ext>
            </a:extLst>
          </p:cNvPr>
          <p:cNvSpPr/>
          <p:nvPr/>
        </p:nvSpPr>
        <p:spPr>
          <a:xfrm>
            <a:off x="6397171" y="1078700"/>
            <a:ext cx="670830" cy="485905"/>
          </a:xfrm>
          <a:prstGeom prst="right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26" name="Google Shape;314;p25">
            <a:extLst>
              <a:ext uri="{FF2B5EF4-FFF2-40B4-BE49-F238E27FC236}">
                <a16:creationId xmlns:a16="http://schemas.microsoft.com/office/drawing/2014/main" id="{E1293DF7-B4BD-401C-9642-C79100A8BF8B}"/>
              </a:ext>
            </a:extLst>
          </p:cNvPr>
          <p:cNvSpPr/>
          <p:nvPr/>
        </p:nvSpPr>
        <p:spPr>
          <a:xfrm rot="8500568">
            <a:off x="7571191" y="5019646"/>
            <a:ext cx="949999" cy="706901"/>
          </a:xfrm>
          <a:prstGeom prst="rightArrow">
            <a:avLst>
              <a:gd name="adj1" fmla="val 50000"/>
              <a:gd name="adj2" fmla="val 50000"/>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27" name="Google Shape;315;p25">
            <a:extLst>
              <a:ext uri="{FF2B5EF4-FFF2-40B4-BE49-F238E27FC236}">
                <a16:creationId xmlns:a16="http://schemas.microsoft.com/office/drawing/2014/main" id="{7923586E-A0FE-43FA-9FA3-E2665A8B11D3}"/>
              </a:ext>
            </a:extLst>
          </p:cNvPr>
          <p:cNvSpPr/>
          <p:nvPr/>
        </p:nvSpPr>
        <p:spPr>
          <a:xfrm rot="-5400000">
            <a:off x="1205124" y="2324846"/>
            <a:ext cx="414823" cy="400133"/>
          </a:xfrm>
          <a:prstGeom prst="rightArrow">
            <a:avLst>
              <a:gd name="adj1" fmla="val 50000"/>
              <a:gd name="adj2" fmla="val 50000"/>
            </a:avLst>
          </a:prstGeom>
          <a:solidFill>
            <a:srgbClr val="7030A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28" name="Google Shape;316;p25">
            <a:extLst>
              <a:ext uri="{FF2B5EF4-FFF2-40B4-BE49-F238E27FC236}">
                <a16:creationId xmlns:a16="http://schemas.microsoft.com/office/drawing/2014/main" id="{5F8F02C7-E149-4E24-B49D-8ADBDD4ECF99}"/>
              </a:ext>
            </a:extLst>
          </p:cNvPr>
          <p:cNvSpPr txBox="1"/>
          <p:nvPr/>
        </p:nvSpPr>
        <p:spPr>
          <a:xfrm>
            <a:off x="4290332" y="3021655"/>
            <a:ext cx="1987000" cy="1373574"/>
          </a:xfrm>
          <a:prstGeom prst="rect">
            <a:avLst/>
          </a:prstGeom>
          <a:solidFill>
            <a:schemeClr val="accent6">
              <a:lumMod val="40000"/>
              <a:lumOff val="6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t" anchorCtr="0">
            <a:noAutofit/>
          </a:bodyPr>
          <a:lstStyle/>
          <a:p>
            <a:pPr algn="just">
              <a:buClr>
                <a:srgbClr val="000000"/>
              </a:buClr>
              <a:buSzPts val="1800"/>
            </a:pPr>
            <a:r>
              <a:rPr lang="es-MX" sz="1100" dirty="0">
                <a:effectLst>
                  <a:outerShdw blurRad="38100" dist="38100" dir="2700000" algn="tl">
                    <a:srgbClr val="000000">
                      <a:alpha val="43137"/>
                    </a:srgbClr>
                  </a:outerShdw>
                </a:effectLst>
                <a:latin typeface="Arial" panose="020B0604020202020204" pitchFamily="34" charset="0"/>
                <a:ea typeface="Calibri"/>
                <a:cs typeface="Arial" panose="020B0604020202020204" pitchFamily="34" charset="0"/>
                <a:sym typeface="Calibri"/>
              </a:rPr>
              <a:t>Proponer estrategias de afrontamiento para la prevención de la ansiedad y depresión en los alumnos de 6° preparatoria a través de estrategias reflexivas </a:t>
            </a:r>
            <a:endParaRPr sz="1000" dirty="0">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cxnSp>
        <p:nvCxnSpPr>
          <p:cNvPr id="38" name="Google Shape;326;p25">
            <a:extLst>
              <a:ext uri="{FF2B5EF4-FFF2-40B4-BE49-F238E27FC236}">
                <a16:creationId xmlns:a16="http://schemas.microsoft.com/office/drawing/2014/main" id="{0FEACF0E-E236-4BCD-8DD5-FD391344929F}"/>
              </a:ext>
            </a:extLst>
          </p:cNvPr>
          <p:cNvCxnSpPr/>
          <p:nvPr/>
        </p:nvCxnSpPr>
        <p:spPr>
          <a:xfrm rot="10800000">
            <a:off x="4249786" y="5895466"/>
            <a:ext cx="338400" cy="478200"/>
          </a:xfrm>
          <a:prstGeom prst="straightConnector1">
            <a:avLst/>
          </a:prstGeom>
          <a:noFill/>
          <a:ln w="9525" cap="flat" cmpd="sng">
            <a:solidFill>
              <a:srgbClr val="4A7DBA"/>
            </a:solidFill>
            <a:prstDash val="dash"/>
            <a:round/>
            <a:headEnd type="none" w="sm" len="sm"/>
            <a:tailEnd type="stealth" w="med" len="med"/>
          </a:ln>
        </p:spPr>
      </p:cxnSp>
      <p:sp>
        <p:nvSpPr>
          <p:cNvPr id="40" name="Google Shape;328;p25">
            <a:extLst>
              <a:ext uri="{FF2B5EF4-FFF2-40B4-BE49-F238E27FC236}">
                <a16:creationId xmlns:a16="http://schemas.microsoft.com/office/drawing/2014/main" id="{4C72784E-D740-4221-82A5-933985474267}"/>
              </a:ext>
            </a:extLst>
          </p:cNvPr>
          <p:cNvSpPr txBox="1"/>
          <p:nvPr/>
        </p:nvSpPr>
        <p:spPr>
          <a:xfrm>
            <a:off x="2700192" y="68977"/>
            <a:ext cx="4916304" cy="3693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algn="ctr"/>
            <a:r>
              <a:rPr lang="es-MX" sz="1800" spc="300"/>
              <a:t>¿Cómo enfrentar la Depresión y ansiedad estudiantil?</a:t>
            </a:r>
          </a:p>
        </p:txBody>
      </p:sp>
      <p:pic>
        <p:nvPicPr>
          <p:cNvPr id="44" name="Imagen 43">
            <a:extLst>
              <a:ext uri="{FF2B5EF4-FFF2-40B4-BE49-F238E27FC236}">
                <a16:creationId xmlns:a16="http://schemas.microsoft.com/office/drawing/2014/main" id="{FFA40AEE-2EF4-460A-80B4-ACBFB4A46706}"/>
              </a:ext>
            </a:extLst>
          </p:cNvPr>
          <p:cNvPicPr>
            <a:picLocks noChangeAspect="1"/>
          </p:cNvPicPr>
          <p:nvPr/>
        </p:nvPicPr>
        <p:blipFill>
          <a:blip r:embed="rId3">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
        <p:nvSpPr>
          <p:cNvPr id="42" name="CuadroTexto 41">
            <a:extLst>
              <a:ext uri="{FF2B5EF4-FFF2-40B4-BE49-F238E27FC236}">
                <a16:creationId xmlns:a16="http://schemas.microsoft.com/office/drawing/2014/main" id="{443959C1-82F4-4EA6-AD17-18C9802A1C5C}"/>
              </a:ext>
            </a:extLst>
          </p:cNvPr>
          <p:cNvSpPr txBox="1"/>
          <p:nvPr/>
        </p:nvSpPr>
        <p:spPr>
          <a:xfrm>
            <a:off x="4158398" y="718587"/>
            <a:ext cx="2177465" cy="1200329"/>
          </a:xfrm>
          <a:prstGeom prst="rect">
            <a:avLst/>
          </a:prstGeom>
          <a:noFill/>
        </p:spPr>
        <p:txBody>
          <a:bodyPr wrap="square">
            <a:spAutoFit/>
          </a:bodyPr>
          <a:lstStyle/>
          <a:p>
            <a:r>
              <a:rPr lang="es-MX" sz="1200" dirty="0"/>
              <a:t>2.2 Organización funcional del cerebro y comunicación neuronal</a:t>
            </a:r>
          </a:p>
          <a:p>
            <a:r>
              <a:rPr lang="es-MX" sz="1200" dirty="0"/>
              <a:t>4.3 Alteraciones de la personalidad </a:t>
            </a:r>
          </a:p>
          <a:p>
            <a:endParaRPr lang="es-MX" sz="1200" dirty="0"/>
          </a:p>
        </p:txBody>
      </p:sp>
      <p:sp>
        <p:nvSpPr>
          <p:cNvPr id="43" name="CuadroTexto 42">
            <a:extLst>
              <a:ext uri="{FF2B5EF4-FFF2-40B4-BE49-F238E27FC236}">
                <a16:creationId xmlns:a16="http://schemas.microsoft.com/office/drawing/2014/main" id="{EB058CD9-AC95-40A2-A554-01546550D880}"/>
              </a:ext>
            </a:extLst>
          </p:cNvPr>
          <p:cNvSpPr txBox="1"/>
          <p:nvPr/>
        </p:nvSpPr>
        <p:spPr>
          <a:xfrm>
            <a:off x="7251925" y="488014"/>
            <a:ext cx="2029316" cy="2123658"/>
          </a:xfrm>
          <a:prstGeom prst="rect">
            <a:avLst/>
          </a:prstGeom>
          <a:noFill/>
        </p:spPr>
        <p:txBody>
          <a:bodyPr wrap="square">
            <a:spAutoFit/>
          </a:bodyPr>
          <a:lstStyle/>
          <a:p>
            <a:pPr marL="171450" indent="-171450">
              <a:buFont typeface="Arial" panose="020B0604020202020204" pitchFamily="34" charset="0"/>
              <a:buChar char="•"/>
            </a:pPr>
            <a:r>
              <a:rPr lang="es-MX" sz="1200" dirty="0" err="1"/>
              <a:t>Neurotrasmisores</a:t>
            </a:r>
            <a:endParaRPr lang="es-MX" sz="1200" dirty="0"/>
          </a:p>
          <a:p>
            <a:pPr marL="171450" indent="-171450">
              <a:buFont typeface="Arial" panose="020B0604020202020204" pitchFamily="34" charset="0"/>
              <a:buChar char="•"/>
            </a:pPr>
            <a:r>
              <a:rPr lang="es-MX" sz="1200" dirty="0"/>
              <a:t>Felicidad</a:t>
            </a:r>
          </a:p>
          <a:p>
            <a:pPr marL="171450" indent="-171450">
              <a:buFont typeface="Arial" panose="020B0604020202020204" pitchFamily="34" charset="0"/>
              <a:buChar char="•"/>
            </a:pPr>
            <a:r>
              <a:rPr lang="es-MX" sz="1200" dirty="0"/>
              <a:t>Depresión</a:t>
            </a:r>
          </a:p>
          <a:p>
            <a:pPr marL="171450" indent="-171450">
              <a:buFont typeface="Arial" panose="020B0604020202020204" pitchFamily="34" charset="0"/>
              <a:buChar char="•"/>
            </a:pPr>
            <a:r>
              <a:rPr lang="es-MX" sz="1200" dirty="0"/>
              <a:t>Ansiedad</a:t>
            </a:r>
          </a:p>
          <a:p>
            <a:pPr marL="171450" indent="-171450">
              <a:buFont typeface="Arial" panose="020B0604020202020204" pitchFamily="34" charset="0"/>
              <a:buChar char="•"/>
            </a:pPr>
            <a:r>
              <a:rPr lang="es-MX" sz="1200" dirty="0"/>
              <a:t>Trastornos personalidad</a:t>
            </a:r>
          </a:p>
          <a:p>
            <a:pPr marL="171450" indent="-171450">
              <a:buFont typeface="Arial" panose="020B0604020202020204" pitchFamily="34" charset="0"/>
              <a:buChar char="•"/>
            </a:pPr>
            <a:r>
              <a:rPr lang="es-MX" sz="1200" dirty="0" err="1"/>
              <a:t>Oxitocina</a:t>
            </a:r>
            <a:endParaRPr lang="es-MX" sz="1200" dirty="0"/>
          </a:p>
          <a:p>
            <a:pPr marL="171450" indent="-171450">
              <a:buFont typeface="Arial" panose="020B0604020202020204" pitchFamily="34" charset="0"/>
              <a:buChar char="•"/>
            </a:pPr>
            <a:r>
              <a:rPr lang="es-MX" sz="1200" dirty="0"/>
              <a:t>Serotonina	</a:t>
            </a:r>
          </a:p>
          <a:p>
            <a:pPr marL="171450" indent="-171450">
              <a:buFont typeface="Arial" panose="020B0604020202020204" pitchFamily="34" charset="0"/>
              <a:buChar char="•"/>
            </a:pPr>
            <a:r>
              <a:rPr lang="es-MX" sz="1200" dirty="0"/>
              <a:t>Endorfinas</a:t>
            </a:r>
          </a:p>
          <a:p>
            <a:pPr marL="171450" indent="-171450">
              <a:buFont typeface="Arial" panose="020B0604020202020204" pitchFamily="34" charset="0"/>
              <a:buChar char="•"/>
            </a:pPr>
            <a:r>
              <a:rPr lang="es-MX" sz="1200" dirty="0"/>
              <a:t>Dopamina</a:t>
            </a:r>
          </a:p>
          <a:p>
            <a:pPr marL="171450" indent="-171450">
              <a:buFont typeface="Arial" panose="020B0604020202020204" pitchFamily="34" charset="0"/>
              <a:buChar char="•"/>
            </a:pPr>
            <a:r>
              <a:rPr lang="es-MX" sz="1200" dirty="0" err="1"/>
              <a:t>Sinápsis</a:t>
            </a:r>
            <a:endParaRPr lang="es-MX" sz="1200" dirty="0"/>
          </a:p>
          <a:p>
            <a:pPr marL="171450" indent="-171450">
              <a:buFont typeface="Arial" panose="020B0604020202020204" pitchFamily="34" charset="0"/>
              <a:buChar char="•"/>
            </a:pPr>
            <a:r>
              <a:rPr lang="es-MX" sz="1200" dirty="0"/>
              <a:t>Suicidio</a:t>
            </a:r>
          </a:p>
        </p:txBody>
      </p:sp>
      <p:sp>
        <p:nvSpPr>
          <p:cNvPr id="29" name="CuadroTexto 28">
            <a:extLst>
              <a:ext uri="{FF2B5EF4-FFF2-40B4-BE49-F238E27FC236}">
                <a16:creationId xmlns:a16="http://schemas.microsoft.com/office/drawing/2014/main" id="{F984ED75-EC57-DD59-F99B-40803293551E}"/>
              </a:ext>
            </a:extLst>
          </p:cNvPr>
          <p:cNvSpPr txBox="1"/>
          <p:nvPr/>
        </p:nvSpPr>
        <p:spPr>
          <a:xfrm>
            <a:off x="3891529" y="4735797"/>
            <a:ext cx="3491604" cy="2092881"/>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171450" indent="-171450">
              <a:buFont typeface="Arial"/>
              <a:buChar char="•"/>
            </a:pPr>
            <a:endParaRPr lang="es-MX" sz="1000" dirty="0">
              <a:cs typeface="Calibri"/>
            </a:endParaRPr>
          </a:p>
          <a:p>
            <a:pPr marL="171450" indent="-171450">
              <a:buFont typeface="Arial"/>
              <a:buChar char="•"/>
            </a:pPr>
            <a:r>
              <a:rPr lang="es-MX" sz="1200" dirty="0">
                <a:cs typeface="Calibri"/>
              </a:rPr>
              <a:t>Digestión</a:t>
            </a:r>
            <a:endParaRPr lang="es-MX" sz="2800" dirty="0"/>
          </a:p>
          <a:p>
            <a:pPr marL="171450" indent="-171450">
              <a:buFont typeface="Arial"/>
              <a:buChar char="•"/>
            </a:pPr>
            <a:r>
              <a:rPr lang="es-MX" sz="1200" dirty="0">
                <a:cs typeface="Calibri"/>
              </a:rPr>
              <a:t>Respiración</a:t>
            </a:r>
          </a:p>
          <a:p>
            <a:pPr marL="171450" indent="-171450">
              <a:buFont typeface="Arial"/>
              <a:buChar char="•"/>
            </a:pPr>
            <a:r>
              <a:rPr lang="es-MX" sz="1200" dirty="0">
                <a:cs typeface="Calibri"/>
              </a:rPr>
              <a:t>Circulación</a:t>
            </a:r>
          </a:p>
          <a:p>
            <a:pPr marL="171450" indent="-171450">
              <a:buFont typeface="Arial"/>
              <a:buChar char="•"/>
            </a:pPr>
            <a:r>
              <a:rPr lang="es-MX" sz="1200" dirty="0">
                <a:cs typeface="Calibri"/>
              </a:rPr>
              <a:t>Desecho</a:t>
            </a:r>
          </a:p>
          <a:p>
            <a:pPr marL="171450" indent="-171450">
              <a:buFont typeface="Arial"/>
              <a:buChar char="•"/>
            </a:pPr>
            <a:r>
              <a:rPr lang="es-MX" sz="1200" dirty="0">
                <a:cs typeface="Calibri"/>
              </a:rPr>
              <a:t>Hormonas</a:t>
            </a:r>
          </a:p>
          <a:p>
            <a:pPr marL="171450" indent="-171450">
              <a:buFont typeface="Arial"/>
              <a:buChar char="•"/>
            </a:pPr>
            <a:r>
              <a:rPr lang="es-MX" sz="1200" dirty="0">
                <a:cs typeface="Calibri"/>
              </a:rPr>
              <a:t>Hipófisis</a:t>
            </a:r>
          </a:p>
          <a:p>
            <a:pPr marL="171450" indent="-171450">
              <a:buFont typeface="Arial"/>
              <a:buChar char="•"/>
            </a:pPr>
            <a:r>
              <a:rPr lang="es-MX" sz="1200" dirty="0">
                <a:cs typeface="Calibri"/>
              </a:rPr>
              <a:t>Intestino delgado</a:t>
            </a:r>
          </a:p>
          <a:p>
            <a:pPr marL="171450" indent="-171450">
              <a:buFont typeface="Arial"/>
              <a:buChar char="•"/>
            </a:pPr>
            <a:r>
              <a:rPr lang="es-MX" sz="1200" dirty="0">
                <a:cs typeface="Calibri"/>
              </a:rPr>
              <a:t>Corazón</a:t>
            </a:r>
          </a:p>
          <a:p>
            <a:pPr marL="171450" indent="-171450">
              <a:buFont typeface="Arial"/>
              <a:buChar char="•"/>
            </a:pPr>
            <a:endParaRPr lang="es-ES" sz="1200" dirty="0">
              <a:cs typeface="Calibri"/>
            </a:endParaRPr>
          </a:p>
          <a:p>
            <a:pPr marL="171450" indent="-171450">
              <a:buFont typeface="Arial"/>
              <a:buChar char="•"/>
            </a:pPr>
            <a:endParaRPr lang="es-ES" sz="1200" dirty="0">
              <a:cs typeface="Calibri"/>
            </a:endParaRPr>
          </a:p>
          <a:p>
            <a:endParaRPr lang="es-MX" sz="1200" dirty="0">
              <a:cs typeface="Calibri"/>
            </a:endParaRPr>
          </a:p>
          <a:p>
            <a:pPr marL="171450" indent="-171450">
              <a:buFont typeface="Arial"/>
              <a:buChar char="•"/>
            </a:pPr>
            <a:r>
              <a:rPr lang="es-MX" sz="1200" dirty="0">
                <a:cs typeface="Calibri"/>
              </a:rPr>
              <a:t>Pulmones</a:t>
            </a:r>
          </a:p>
          <a:p>
            <a:pPr marL="171450" indent="-171450">
              <a:buFont typeface="Arial"/>
              <a:buChar char="•"/>
            </a:pPr>
            <a:r>
              <a:rPr lang="es-MX" sz="1200" dirty="0">
                <a:cs typeface="Calibri"/>
              </a:rPr>
              <a:t>Respiración</a:t>
            </a:r>
          </a:p>
          <a:p>
            <a:pPr marL="171450" indent="-171450">
              <a:buFont typeface="Arial"/>
              <a:buChar char="•"/>
            </a:pPr>
            <a:r>
              <a:rPr lang="es-MX" sz="1200" dirty="0">
                <a:cs typeface="Calibri"/>
              </a:rPr>
              <a:t>Sangre</a:t>
            </a:r>
          </a:p>
          <a:p>
            <a:pPr marL="171450" indent="-171450">
              <a:buFont typeface="Arial"/>
              <a:buChar char="•"/>
            </a:pPr>
            <a:r>
              <a:rPr lang="es-MX" sz="1200" dirty="0">
                <a:cs typeface="Calibri"/>
              </a:rPr>
              <a:t>Riñones</a:t>
            </a:r>
          </a:p>
          <a:p>
            <a:pPr marL="171450" indent="-171450">
              <a:buFont typeface="Arial"/>
              <a:buChar char="•"/>
            </a:pPr>
            <a:r>
              <a:rPr lang="es-MX" sz="1200" dirty="0">
                <a:cs typeface="Calibri"/>
              </a:rPr>
              <a:t>Ansiedad</a:t>
            </a:r>
          </a:p>
          <a:p>
            <a:pPr marL="171450" indent="-171450">
              <a:buFont typeface="Arial"/>
              <a:buChar char="•"/>
            </a:pPr>
            <a:r>
              <a:rPr lang="es-MX" sz="1200" dirty="0">
                <a:cs typeface="Calibri"/>
              </a:rPr>
              <a:t>Trastornos alimenticios</a:t>
            </a:r>
          </a:p>
          <a:p>
            <a:pPr marL="171450" indent="-171450">
              <a:buFont typeface="Arial"/>
              <a:buChar char="•"/>
            </a:pPr>
            <a:r>
              <a:rPr lang="es-MX" sz="1200" dirty="0">
                <a:cs typeface="Calibri"/>
              </a:rPr>
              <a:t>Nutrición</a:t>
            </a:r>
          </a:p>
          <a:p>
            <a:pPr marL="171450" indent="-171450">
              <a:buFont typeface="Arial"/>
              <a:buChar char="•"/>
            </a:pPr>
            <a:endParaRPr lang="es-MX" sz="1000" dirty="0">
              <a:cs typeface="Calibri"/>
            </a:endParaRPr>
          </a:p>
          <a:p>
            <a:pPr marL="171450" indent="-171450">
              <a:buFont typeface="Arial"/>
              <a:buChar char="•"/>
            </a:pPr>
            <a:endParaRPr lang="es-MX" sz="1000" dirty="0">
              <a:cs typeface="Calibri"/>
            </a:endParaRPr>
          </a:p>
        </p:txBody>
      </p:sp>
      <p:sp>
        <p:nvSpPr>
          <p:cNvPr id="33" name="CuadroTexto 32">
            <a:extLst>
              <a:ext uri="{FF2B5EF4-FFF2-40B4-BE49-F238E27FC236}">
                <a16:creationId xmlns:a16="http://schemas.microsoft.com/office/drawing/2014/main" id="{EF14D8CC-7186-9C01-A09D-F57B606FDA29}"/>
              </a:ext>
            </a:extLst>
          </p:cNvPr>
          <p:cNvSpPr txBox="1"/>
          <p:nvPr/>
        </p:nvSpPr>
        <p:spPr>
          <a:xfrm>
            <a:off x="7745276" y="2742258"/>
            <a:ext cx="3750391"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050" dirty="0">
                <a:ea typeface="+mn-lt"/>
                <a:cs typeface="+mn-lt"/>
              </a:rPr>
              <a:t>1.4 Sistemas de control endocrino y neuroendocrino </a:t>
            </a:r>
            <a:endParaRPr lang="es-MX" sz="2400" dirty="0"/>
          </a:p>
          <a:p>
            <a:r>
              <a:rPr lang="es-MX" sz="1050" dirty="0">
                <a:ea typeface="+mn-lt"/>
                <a:cs typeface="+mn-lt"/>
              </a:rPr>
              <a:t>1.13 Reconocimiento de la importancia de la respuesta del sistema neuroendocrino ante una situación de estrés y el manejo de emociones</a:t>
            </a:r>
            <a:endParaRPr lang="es-MX" sz="2400" dirty="0"/>
          </a:p>
          <a:p>
            <a:r>
              <a:rPr lang="es-MX" sz="1050" dirty="0">
                <a:ea typeface="+mn-lt"/>
                <a:cs typeface="+mn-lt"/>
              </a:rPr>
              <a:t>2.1 Ventilación e intercambio de gases en la respiración: a) Sistema respiratorio: anatomía y fisiología</a:t>
            </a:r>
            <a:endParaRPr lang="es-MX" sz="1050" dirty="0">
              <a:cs typeface="Calibri"/>
            </a:endParaRPr>
          </a:p>
          <a:p>
            <a:r>
              <a:rPr lang="es-MX" sz="1050" dirty="0">
                <a:ea typeface="+mn-lt"/>
                <a:cs typeface="+mn-lt"/>
              </a:rPr>
              <a:t> 2.2 Nutrición y digestión: a) Sistema digestivo: anatomía y fisiología </a:t>
            </a:r>
          </a:p>
          <a:p>
            <a:r>
              <a:rPr lang="es-MX" sz="1050" dirty="0">
                <a:ea typeface="+mn-lt"/>
                <a:cs typeface="+mn-lt"/>
              </a:rPr>
              <a:t>2.3 Transporte de sustancias: a) Sistema angiológico: corazón, vasos sanguíneos, sangre y linfático</a:t>
            </a:r>
          </a:p>
          <a:p>
            <a:r>
              <a:rPr lang="es-MX" sz="1050" dirty="0">
                <a:ea typeface="+mn-lt"/>
                <a:cs typeface="+mn-lt"/>
              </a:rPr>
              <a:t>2.4 Eliminación de productos metabólicos de desecho: a) Sistema urinario: nefrona, riñón y vías urinarias.</a:t>
            </a:r>
          </a:p>
          <a:p>
            <a:endParaRPr lang="es-MX" sz="1000" dirty="0">
              <a:cs typeface="Calibri"/>
            </a:endParaRPr>
          </a:p>
          <a:p>
            <a:endParaRPr lang="es-MX" sz="1000" dirty="0">
              <a:cs typeface="Calibri"/>
            </a:endParaRPr>
          </a:p>
        </p:txBody>
      </p:sp>
      <p:sp>
        <p:nvSpPr>
          <p:cNvPr id="3" name="CuadroTexto 2">
            <a:extLst>
              <a:ext uri="{FF2B5EF4-FFF2-40B4-BE49-F238E27FC236}">
                <a16:creationId xmlns:a16="http://schemas.microsoft.com/office/drawing/2014/main" id="{0918683C-BC54-454A-B99F-AF231DA6A501}"/>
              </a:ext>
            </a:extLst>
          </p:cNvPr>
          <p:cNvSpPr txBox="1"/>
          <p:nvPr/>
        </p:nvSpPr>
        <p:spPr>
          <a:xfrm>
            <a:off x="472326" y="1149106"/>
            <a:ext cx="1934945" cy="830997"/>
          </a:xfrm>
          <a:prstGeom prst="rect">
            <a:avLst/>
          </a:prstGeom>
          <a:noFill/>
        </p:spPr>
        <p:txBody>
          <a:bodyPr wrap="square" rtlCol="0">
            <a:spAutoFit/>
          </a:bodyPr>
          <a:lstStyle/>
          <a:p>
            <a:pPr marL="171450" indent="-171450">
              <a:buFont typeface="Arial" panose="020B0604020202020204" pitchFamily="34" charset="0"/>
              <a:buChar char="•"/>
            </a:pPr>
            <a:r>
              <a:rPr lang="es-MX" sz="1200" dirty="0"/>
              <a:t>Redacción</a:t>
            </a:r>
          </a:p>
          <a:p>
            <a:pPr marL="171450" indent="-171450">
              <a:buFont typeface="Arial" panose="020B0604020202020204" pitchFamily="34" charset="0"/>
              <a:buChar char="•"/>
            </a:pPr>
            <a:r>
              <a:rPr lang="es-MX" sz="1200" dirty="0"/>
              <a:t>Reflexión crítica</a:t>
            </a:r>
          </a:p>
          <a:p>
            <a:pPr marL="171450" indent="-171450">
              <a:buFont typeface="Arial" panose="020B0604020202020204" pitchFamily="34" charset="0"/>
              <a:buChar char="•"/>
            </a:pPr>
            <a:r>
              <a:rPr lang="es-MX" sz="1200" dirty="0"/>
              <a:t>Causas o razones</a:t>
            </a:r>
          </a:p>
          <a:p>
            <a:pPr marL="171450" indent="-171450">
              <a:buFont typeface="Arial" panose="020B0604020202020204" pitchFamily="34" charset="0"/>
              <a:buChar char="•"/>
            </a:pPr>
            <a:r>
              <a:rPr lang="es-ES" sz="1200" dirty="0"/>
              <a:t>Análisis</a:t>
            </a:r>
            <a:endParaRPr lang="es-MX" sz="1200" dirty="0"/>
          </a:p>
        </p:txBody>
      </p:sp>
      <p:sp>
        <p:nvSpPr>
          <p:cNvPr id="8" name="CuadroTexto 7">
            <a:extLst>
              <a:ext uri="{FF2B5EF4-FFF2-40B4-BE49-F238E27FC236}">
                <a16:creationId xmlns:a16="http://schemas.microsoft.com/office/drawing/2014/main" id="{D5E8A950-7E90-A04D-ABBA-138996D0B735}"/>
              </a:ext>
            </a:extLst>
          </p:cNvPr>
          <p:cNvSpPr txBox="1"/>
          <p:nvPr/>
        </p:nvSpPr>
        <p:spPr>
          <a:xfrm>
            <a:off x="300652" y="2655800"/>
            <a:ext cx="2729626" cy="2231380"/>
          </a:xfrm>
          <a:prstGeom prst="rect">
            <a:avLst/>
          </a:prstGeom>
          <a:noFill/>
        </p:spPr>
        <p:txBody>
          <a:bodyPr wrap="square" rtlCol="0">
            <a:spAutoFit/>
          </a:bodyPr>
          <a:lstStyle/>
          <a:p>
            <a:endParaRPr lang="es-MX" sz="1100" dirty="0"/>
          </a:p>
          <a:p>
            <a:r>
              <a:rPr lang="es-MX" sz="1100" dirty="0"/>
              <a:t>3.7 Identificación de la estructura del texto descriptivo.</a:t>
            </a:r>
          </a:p>
          <a:p>
            <a:r>
              <a:rPr lang="es-MX" sz="1100" dirty="0"/>
              <a:t>3.8 Organización de ideas principales y detalles en un folleto informativo</a:t>
            </a:r>
          </a:p>
          <a:p>
            <a:r>
              <a:rPr lang="es-MX" sz="1100" dirty="0"/>
              <a:t>6.9 Fomento de la reflexión crítica acerca de diferentes problemas sociales.</a:t>
            </a:r>
          </a:p>
          <a:p>
            <a:r>
              <a:rPr lang="es-MX" sz="1100" dirty="0"/>
              <a:t>4.5 Expresión de inferencias probables</a:t>
            </a:r>
          </a:p>
          <a:p>
            <a:r>
              <a:rPr lang="es-MX" sz="1100" dirty="0"/>
              <a:t>4.9 Disposición y apertura para la indagación sobre las causas o razones que conllevan determinados desenlaces</a:t>
            </a:r>
          </a:p>
          <a:p>
            <a:endParaRPr lang="es-MX" dirty="0"/>
          </a:p>
        </p:txBody>
      </p:sp>
      <p:sp>
        <p:nvSpPr>
          <p:cNvPr id="19" name="Google Shape;307;p25">
            <a:extLst>
              <a:ext uri="{FF2B5EF4-FFF2-40B4-BE49-F238E27FC236}">
                <a16:creationId xmlns:a16="http://schemas.microsoft.com/office/drawing/2014/main" id="{5714BB15-9FA6-4578-BF19-E8D130284962}"/>
              </a:ext>
            </a:extLst>
          </p:cNvPr>
          <p:cNvSpPr/>
          <p:nvPr/>
        </p:nvSpPr>
        <p:spPr>
          <a:xfrm>
            <a:off x="4358927" y="1876799"/>
            <a:ext cx="1870500" cy="1253400"/>
          </a:xfrm>
          <a:prstGeom prst="downArrow">
            <a:avLst>
              <a:gd name="adj1" fmla="val 50000"/>
              <a:gd name="adj2" fmla="val 55720"/>
            </a:avLst>
          </a:prstGeom>
          <a:solidFill>
            <a:srgbClr val="6AA84F"/>
          </a:solid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21" name="Google Shape;309;p25">
            <a:extLst>
              <a:ext uri="{FF2B5EF4-FFF2-40B4-BE49-F238E27FC236}">
                <a16:creationId xmlns:a16="http://schemas.microsoft.com/office/drawing/2014/main" id="{497FA3E1-2ECC-4522-88E8-6022C6394FF0}"/>
              </a:ext>
            </a:extLst>
          </p:cNvPr>
          <p:cNvSpPr txBox="1"/>
          <p:nvPr/>
        </p:nvSpPr>
        <p:spPr>
          <a:xfrm>
            <a:off x="4774979" y="2408738"/>
            <a:ext cx="1239000"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dirty="0">
                <a:solidFill>
                  <a:schemeClr val="lt1"/>
                </a:solidFill>
                <a:latin typeface="Arial"/>
                <a:ea typeface="Arial"/>
                <a:cs typeface="Arial"/>
                <a:sym typeface="Arial"/>
              </a:rPr>
              <a:t>Psicología</a:t>
            </a:r>
            <a:endParaRPr b="1" dirty="0">
              <a:solidFill>
                <a:schemeClr val="lt1"/>
              </a:solidFill>
              <a:latin typeface="Calibri"/>
              <a:ea typeface="Calibri"/>
              <a:cs typeface="Calibri"/>
              <a:sym typeface="Calibri"/>
            </a:endParaRPr>
          </a:p>
        </p:txBody>
      </p:sp>
      <p:sp>
        <p:nvSpPr>
          <p:cNvPr id="16" name="Google Shape;304;p25">
            <a:extLst>
              <a:ext uri="{FF2B5EF4-FFF2-40B4-BE49-F238E27FC236}">
                <a16:creationId xmlns:a16="http://schemas.microsoft.com/office/drawing/2014/main" id="{884158AE-C380-4C70-B9A6-C2ADEA3BD889}"/>
              </a:ext>
            </a:extLst>
          </p:cNvPr>
          <p:cNvSpPr/>
          <p:nvPr/>
        </p:nvSpPr>
        <p:spPr>
          <a:xfrm rot="5400000">
            <a:off x="5973512" y="3036420"/>
            <a:ext cx="1831500" cy="1436700"/>
          </a:xfrm>
          <a:prstGeom prst="downArrow">
            <a:avLst>
              <a:gd name="adj1" fmla="val 50000"/>
              <a:gd name="adj2" fmla="val 55720"/>
            </a:avLst>
          </a:prstGeom>
          <a:solidFill>
            <a:srgbClr val="00B050"/>
          </a:solid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b="1">
              <a:solidFill>
                <a:schemeClr val="lt1"/>
              </a:solidFill>
              <a:latin typeface="Arial"/>
              <a:ea typeface="Arial"/>
              <a:cs typeface="Arial"/>
              <a:sym typeface="Arial"/>
            </a:endParaRPr>
          </a:p>
        </p:txBody>
      </p:sp>
      <p:sp>
        <p:nvSpPr>
          <p:cNvPr id="17" name="Google Shape;305;p25">
            <a:extLst>
              <a:ext uri="{FF2B5EF4-FFF2-40B4-BE49-F238E27FC236}">
                <a16:creationId xmlns:a16="http://schemas.microsoft.com/office/drawing/2014/main" id="{6CC46912-03EE-4852-9579-405B144AC2E7}"/>
              </a:ext>
            </a:extLst>
          </p:cNvPr>
          <p:cNvSpPr txBox="1"/>
          <p:nvPr/>
        </p:nvSpPr>
        <p:spPr>
          <a:xfrm>
            <a:off x="6291607" y="3499904"/>
            <a:ext cx="1363384" cy="523200"/>
          </a:xfrm>
          <a:prstGeom prst="rect">
            <a:avLst/>
          </a:prstGeom>
          <a:noFill/>
          <a:ln>
            <a:noFill/>
          </a:ln>
        </p:spPr>
        <p:txBody>
          <a:bodyPr spcFirstLastPara="1" wrap="square" lIns="91425" tIns="45700" rIns="91425" bIns="45700" anchor="t" anchorCtr="0">
            <a:noAutofit/>
          </a:bodyPr>
          <a:lstStyle/>
          <a:p>
            <a:pPr algn="ctr">
              <a:buClr>
                <a:schemeClr val="lt1"/>
              </a:buClr>
              <a:buSzPts val="1400"/>
            </a:pPr>
            <a:r>
              <a:rPr lang="es-MX" sz="1400" b="1" dirty="0">
                <a:solidFill>
                  <a:schemeClr val="lt1"/>
                </a:solidFill>
                <a:latin typeface="Arial"/>
                <a:ea typeface="Arial"/>
                <a:cs typeface="Arial"/>
                <a:sym typeface="Arial"/>
              </a:rPr>
              <a:t>Morfología y Fisiología </a:t>
            </a:r>
            <a:endParaRPr b="1" dirty="0">
              <a:solidFill>
                <a:schemeClr val="lt1"/>
              </a:solidFill>
              <a:latin typeface="Calibri"/>
              <a:ea typeface="Calibri"/>
              <a:cs typeface="Calibri"/>
              <a:sym typeface="Calibri"/>
            </a:endParaRPr>
          </a:p>
        </p:txBody>
      </p:sp>
      <p:sp>
        <p:nvSpPr>
          <p:cNvPr id="14" name="Google Shape;302;p25">
            <a:extLst>
              <a:ext uri="{FF2B5EF4-FFF2-40B4-BE49-F238E27FC236}">
                <a16:creationId xmlns:a16="http://schemas.microsoft.com/office/drawing/2014/main" id="{C0299D1A-8ECF-4871-9163-39CA1400AE0E}"/>
              </a:ext>
            </a:extLst>
          </p:cNvPr>
          <p:cNvSpPr/>
          <p:nvPr/>
        </p:nvSpPr>
        <p:spPr>
          <a:xfrm rot="-5400000">
            <a:off x="2832048" y="3064470"/>
            <a:ext cx="1884900" cy="1327200"/>
          </a:xfrm>
          <a:prstGeom prst="downArrow">
            <a:avLst>
              <a:gd name="adj1" fmla="val 50000"/>
              <a:gd name="adj2" fmla="val 55720"/>
            </a:avLst>
          </a:prstGeom>
          <a:solidFill>
            <a:srgbClr val="4A86E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1400"/>
            </a:pPr>
            <a:endParaRPr sz="1400">
              <a:solidFill>
                <a:schemeClr val="lt1"/>
              </a:solidFill>
              <a:latin typeface="Arial"/>
              <a:ea typeface="Arial"/>
              <a:cs typeface="Arial"/>
              <a:sym typeface="Arial"/>
            </a:endParaRPr>
          </a:p>
        </p:txBody>
      </p:sp>
      <p:sp>
        <p:nvSpPr>
          <p:cNvPr id="15" name="Google Shape;303;p25">
            <a:extLst>
              <a:ext uri="{FF2B5EF4-FFF2-40B4-BE49-F238E27FC236}">
                <a16:creationId xmlns:a16="http://schemas.microsoft.com/office/drawing/2014/main" id="{CE2C9026-E9B6-424E-B774-14102FFCBE0B}"/>
              </a:ext>
            </a:extLst>
          </p:cNvPr>
          <p:cNvSpPr txBox="1"/>
          <p:nvPr/>
        </p:nvSpPr>
        <p:spPr>
          <a:xfrm>
            <a:off x="3352465" y="3559635"/>
            <a:ext cx="696300" cy="307800"/>
          </a:xfrm>
          <a:prstGeom prst="rect">
            <a:avLst/>
          </a:prstGeom>
          <a:noFill/>
          <a:ln>
            <a:noFill/>
          </a:ln>
        </p:spPr>
        <p:txBody>
          <a:bodyPr spcFirstLastPara="1" wrap="square" lIns="91425" tIns="45700" rIns="91425" bIns="45700" anchor="t" anchorCtr="0">
            <a:noAutofit/>
          </a:bodyPr>
          <a:lstStyle/>
          <a:p>
            <a:pPr>
              <a:buClr>
                <a:schemeClr val="lt1"/>
              </a:buClr>
              <a:buSzPts val="1400"/>
            </a:pPr>
            <a:r>
              <a:rPr lang="es-ES" sz="1400" b="1" dirty="0">
                <a:solidFill>
                  <a:schemeClr val="lt1"/>
                </a:solidFill>
                <a:latin typeface="Arial"/>
                <a:ea typeface="Arial"/>
                <a:cs typeface="Arial"/>
                <a:sym typeface="Arial"/>
              </a:rPr>
              <a:t>Inglés</a:t>
            </a:r>
            <a:endParaRPr b="1" dirty="0">
              <a:solidFill>
                <a:schemeClr val="lt1"/>
              </a:solidFill>
              <a:latin typeface="Calibri"/>
              <a:ea typeface="Calibri"/>
              <a:cs typeface="Calibri"/>
              <a:sym typeface="Calibri"/>
            </a:endParaRPr>
          </a:p>
        </p:txBody>
      </p:sp>
      <p:cxnSp>
        <p:nvCxnSpPr>
          <p:cNvPr id="4" name="Conector recto de flecha 3"/>
          <p:cNvCxnSpPr/>
          <p:nvPr/>
        </p:nvCxnSpPr>
        <p:spPr>
          <a:xfrm flipH="1">
            <a:off x="4785069" y="645603"/>
            <a:ext cx="2723745" cy="5126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flipH="1">
            <a:off x="4795089" y="650790"/>
            <a:ext cx="2731627" cy="531331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7" name="Conector recto de flecha 46"/>
          <p:cNvCxnSpPr/>
          <p:nvPr/>
        </p:nvCxnSpPr>
        <p:spPr>
          <a:xfrm flipV="1">
            <a:off x="4757363" y="853237"/>
            <a:ext cx="2751451" cy="485422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51" name="Conector recto de flecha 50"/>
          <p:cNvCxnSpPr/>
          <p:nvPr/>
        </p:nvCxnSpPr>
        <p:spPr>
          <a:xfrm flipV="1">
            <a:off x="4838288" y="1055171"/>
            <a:ext cx="2684801" cy="4726838"/>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53" name="Conector recto de flecha 52"/>
          <p:cNvCxnSpPr/>
          <p:nvPr/>
        </p:nvCxnSpPr>
        <p:spPr>
          <a:xfrm flipV="1">
            <a:off x="4715936" y="1257773"/>
            <a:ext cx="2825055" cy="446366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5" name="Conector recto de flecha 54"/>
          <p:cNvCxnSpPr/>
          <p:nvPr/>
        </p:nvCxnSpPr>
        <p:spPr>
          <a:xfrm flipV="1">
            <a:off x="4750205" y="1564605"/>
            <a:ext cx="2758609" cy="347675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7" name="Conector recto de flecha 56"/>
          <p:cNvCxnSpPr/>
          <p:nvPr/>
        </p:nvCxnSpPr>
        <p:spPr>
          <a:xfrm flipV="1">
            <a:off x="4743303" y="1753821"/>
            <a:ext cx="2779786" cy="32269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59" name="Conector recto de flecha 58"/>
          <p:cNvCxnSpPr/>
          <p:nvPr/>
        </p:nvCxnSpPr>
        <p:spPr>
          <a:xfrm flipV="1">
            <a:off x="5148088" y="1257773"/>
            <a:ext cx="2775090" cy="4868487"/>
          </a:xfrm>
          <a:prstGeom prst="straightConnector1">
            <a:avLst/>
          </a:prstGeom>
          <a:ln w="28575">
            <a:solidFill>
              <a:srgbClr val="92D050"/>
            </a:solidFill>
            <a:tailEnd type="triangle"/>
          </a:ln>
        </p:spPr>
        <p:style>
          <a:lnRef idx="1">
            <a:schemeClr val="accent2"/>
          </a:lnRef>
          <a:fillRef idx="0">
            <a:schemeClr val="accent2"/>
          </a:fillRef>
          <a:effectRef idx="0">
            <a:schemeClr val="accent2"/>
          </a:effectRef>
          <a:fontRef idx="minor">
            <a:schemeClr val="tx1"/>
          </a:fontRef>
        </p:style>
      </p:cxnSp>
      <p:cxnSp>
        <p:nvCxnSpPr>
          <p:cNvPr id="61" name="Conector recto de flecha 60"/>
          <p:cNvCxnSpPr/>
          <p:nvPr/>
        </p:nvCxnSpPr>
        <p:spPr>
          <a:xfrm flipH="1">
            <a:off x="6401086" y="2313196"/>
            <a:ext cx="1084509" cy="2709403"/>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64" name="Conector recto de flecha 63"/>
          <p:cNvCxnSpPr/>
          <p:nvPr/>
        </p:nvCxnSpPr>
        <p:spPr>
          <a:xfrm flipH="1">
            <a:off x="6530763" y="2341037"/>
            <a:ext cx="1033919" cy="2879391"/>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66" name="Conector recto de flecha 65"/>
          <p:cNvCxnSpPr/>
          <p:nvPr/>
        </p:nvCxnSpPr>
        <p:spPr>
          <a:xfrm flipH="1">
            <a:off x="6291609" y="2313196"/>
            <a:ext cx="1275058" cy="3287534"/>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68" name="Conector recto de flecha 67"/>
          <p:cNvCxnSpPr/>
          <p:nvPr/>
        </p:nvCxnSpPr>
        <p:spPr>
          <a:xfrm flipH="1">
            <a:off x="4661315" y="2299219"/>
            <a:ext cx="2808817" cy="4005450"/>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72" name="Conector recto de flecha 71"/>
          <p:cNvCxnSpPr/>
          <p:nvPr/>
        </p:nvCxnSpPr>
        <p:spPr>
          <a:xfrm flipH="1">
            <a:off x="4886465" y="2331453"/>
            <a:ext cx="2731959" cy="2911836"/>
          </a:xfrm>
          <a:prstGeom prst="straightConnector1">
            <a:avLst/>
          </a:prstGeom>
          <a:ln w="28575">
            <a:solidFill>
              <a:srgbClr val="FFFF00"/>
            </a:solidFill>
            <a:tailEnd type="triangle"/>
          </a:ln>
        </p:spPr>
        <p:style>
          <a:lnRef idx="1">
            <a:schemeClr val="accent3"/>
          </a:lnRef>
          <a:fillRef idx="0">
            <a:schemeClr val="accent3"/>
          </a:fillRef>
          <a:effectRef idx="0">
            <a:schemeClr val="accent3"/>
          </a:effectRef>
          <a:fontRef idx="minor">
            <a:schemeClr val="tx1"/>
          </a:fontRef>
        </p:style>
      </p:cxnSp>
      <p:cxnSp>
        <p:nvCxnSpPr>
          <p:cNvPr id="74" name="Conector recto de flecha 73"/>
          <p:cNvCxnSpPr/>
          <p:nvPr/>
        </p:nvCxnSpPr>
        <p:spPr>
          <a:xfrm flipV="1">
            <a:off x="4693985" y="1950418"/>
            <a:ext cx="3275702" cy="399436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77" name="Conector curvado 76"/>
          <p:cNvCxnSpPr/>
          <p:nvPr/>
        </p:nvCxnSpPr>
        <p:spPr>
          <a:xfrm flipV="1">
            <a:off x="8247813" y="1383280"/>
            <a:ext cx="783937" cy="544427"/>
          </a:xfrm>
          <a:prstGeom prst="curvedConnector3">
            <a:avLst>
              <a:gd name="adj1" fmla="val 14852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9" name="Conector curvado 78"/>
          <p:cNvCxnSpPr/>
          <p:nvPr/>
        </p:nvCxnSpPr>
        <p:spPr>
          <a:xfrm flipV="1">
            <a:off x="8229976" y="1395489"/>
            <a:ext cx="828335" cy="350668"/>
          </a:xfrm>
          <a:prstGeom prst="curvedConnector3">
            <a:avLst>
              <a:gd name="adj1" fmla="val 171108"/>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83" name="Conector curvado 82"/>
          <p:cNvCxnSpPr/>
          <p:nvPr/>
        </p:nvCxnSpPr>
        <p:spPr>
          <a:xfrm flipV="1">
            <a:off x="8121635" y="1395489"/>
            <a:ext cx="963237" cy="161865"/>
          </a:xfrm>
          <a:prstGeom prst="curvedConnector3">
            <a:avLst>
              <a:gd name="adj1" fmla="val 202072"/>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87" name="Conector curvado 86"/>
          <p:cNvCxnSpPr/>
          <p:nvPr/>
        </p:nvCxnSpPr>
        <p:spPr>
          <a:xfrm rot="10800000">
            <a:off x="8098530" y="1175100"/>
            <a:ext cx="940465" cy="167299"/>
          </a:xfrm>
          <a:prstGeom prst="curvedConnector3">
            <a:avLst>
              <a:gd name="adj1" fmla="val -63276"/>
            </a:avLst>
          </a:prstGeom>
          <a:ln w="28575">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92" name="Conector curvado 91"/>
          <p:cNvCxnSpPr/>
          <p:nvPr/>
        </p:nvCxnSpPr>
        <p:spPr>
          <a:xfrm rot="10800000">
            <a:off x="8184802" y="1148590"/>
            <a:ext cx="854195" cy="186205"/>
          </a:xfrm>
          <a:prstGeom prst="curvedConnector3">
            <a:avLst>
              <a:gd name="adj1" fmla="val -113170"/>
            </a:avLst>
          </a:prstGeom>
          <a:ln w="28575">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95" name="Conector curvado 94"/>
          <p:cNvCxnSpPr/>
          <p:nvPr/>
        </p:nvCxnSpPr>
        <p:spPr>
          <a:xfrm rot="10800000">
            <a:off x="8167663" y="993551"/>
            <a:ext cx="912133" cy="332791"/>
          </a:xfrm>
          <a:prstGeom prst="curvedConnector3">
            <a:avLst>
              <a:gd name="adj1" fmla="val -50248"/>
            </a:avLst>
          </a:prstGeom>
          <a:ln w="28575">
            <a:solidFill>
              <a:schemeClr val="accent1">
                <a:lumMod val="40000"/>
                <a:lumOff val="6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98" name="Conector curvado 97"/>
          <p:cNvCxnSpPr/>
          <p:nvPr/>
        </p:nvCxnSpPr>
        <p:spPr>
          <a:xfrm rot="10800000">
            <a:off x="8139538" y="819127"/>
            <a:ext cx="894821" cy="516314"/>
          </a:xfrm>
          <a:prstGeom prst="curvedConnector3">
            <a:avLst>
              <a:gd name="adj1" fmla="val -94849"/>
            </a:avLst>
          </a:prstGeom>
          <a:ln w="28575">
            <a:solidFill>
              <a:srgbClr val="FF00FF"/>
            </a:solidFill>
            <a:tailEnd type="triangle"/>
          </a:ln>
        </p:spPr>
        <p:style>
          <a:lnRef idx="1">
            <a:schemeClr val="accent6"/>
          </a:lnRef>
          <a:fillRef idx="0">
            <a:schemeClr val="accent6"/>
          </a:fillRef>
          <a:effectRef idx="0">
            <a:schemeClr val="accent6"/>
          </a:effectRef>
          <a:fontRef idx="minor">
            <a:schemeClr val="tx1"/>
          </a:fontRef>
        </p:style>
      </p:cxnSp>
      <p:cxnSp>
        <p:nvCxnSpPr>
          <p:cNvPr id="103" name="Conector curvado 102"/>
          <p:cNvCxnSpPr/>
          <p:nvPr/>
        </p:nvCxnSpPr>
        <p:spPr>
          <a:xfrm rot="5400000" flipH="1" flipV="1">
            <a:off x="7790660" y="1048514"/>
            <a:ext cx="1258220" cy="379587"/>
          </a:xfrm>
          <a:prstGeom prst="curvedConnector3">
            <a:avLst>
              <a:gd name="adj1" fmla="val 45766"/>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Conector recto de flecha 110"/>
          <p:cNvCxnSpPr/>
          <p:nvPr/>
        </p:nvCxnSpPr>
        <p:spPr>
          <a:xfrm>
            <a:off x="1247679" y="1834960"/>
            <a:ext cx="6202279" cy="624803"/>
          </a:xfrm>
          <a:prstGeom prst="straightConnector1">
            <a:avLst/>
          </a:prstGeom>
          <a:ln w="28575">
            <a:solidFill>
              <a:schemeClr val="tx1">
                <a:lumMod val="9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14" name="Conector recto de flecha 113"/>
          <p:cNvCxnSpPr/>
          <p:nvPr/>
        </p:nvCxnSpPr>
        <p:spPr>
          <a:xfrm>
            <a:off x="1772465" y="1703682"/>
            <a:ext cx="5610668" cy="700226"/>
          </a:xfrm>
          <a:prstGeom prst="straightConnector1">
            <a:avLst/>
          </a:prstGeom>
          <a:ln w="28575">
            <a:solidFill>
              <a:schemeClr val="bg1">
                <a:lumMod val="95000"/>
                <a:lumOff val="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16" name="Conector recto de flecha 115"/>
          <p:cNvCxnSpPr/>
          <p:nvPr/>
        </p:nvCxnSpPr>
        <p:spPr>
          <a:xfrm flipV="1">
            <a:off x="1702538" y="800719"/>
            <a:ext cx="5757440" cy="717346"/>
          </a:xfrm>
          <a:prstGeom prst="straightConnector1">
            <a:avLst/>
          </a:prstGeom>
          <a:ln w="28575">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18" name="Conector recto de flecha 117"/>
          <p:cNvCxnSpPr/>
          <p:nvPr/>
        </p:nvCxnSpPr>
        <p:spPr>
          <a:xfrm flipV="1">
            <a:off x="1411955" y="618726"/>
            <a:ext cx="5881783" cy="688173"/>
          </a:xfrm>
          <a:prstGeom prst="straightConnector1">
            <a:avLst/>
          </a:prstGeom>
          <a:ln w="28575">
            <a:solidFill>
              <a:srgbClr val="92D050"/>
            </a:solidFill>
            <a:tailEnd type="triangle"/>
          </a:ln>
        </p:spPr>
        <p:style>
          <a:lnRef idx="1">
            <a:schemeClr val="accent2"/>
          </a:lnRef>
          <a:fillRef idx="0">
            <a:schemeClr val="accent2"/>
          </a:fillRef>
          <a:effectRef idx="0">
            <a:schemeClr val="accent2"/>
          </a:effectRef>
          <a:fontRef idx="minor">
            <a:schemeClr val="tx1"/>
          </a:fontRef>
        </p:style>
      </p:cxnSp>
      <p:cxnSp>
        <p:nvCxnSpPr>
          <p:cNvPr id="120" name="Conector recto de flecha 119"/>
          <p:cNvCxnSpPr/>
          <p:nvPr/>
        </p:nvCxnSpPr>
        <p:spPr>
          <a:xfrm>
            <a:off x="1236603" y="1885884"/>
            <a:ext cx="4526132" cy="4098572"/>
          </a:xfrm>
          <a:prstGeom prst="straightConnector1">
            <a:avLst/>
          </a:prstGeom>
          <a:ln w="28575">
            <a:solidFill>
              <a:srgbClr val="FF00FF"/>
            </a:solidFill>
            <a:tailEnd type="triangle"/>
          </a:ln>
        </p:spPr>
        <p:style>
          <a:lnRef idx="1">
            <a:schemeClr val="accent2"/>
          </a:lnRef>
          <a:fillRef idx="0">
            <a:schemeClr val="accent2"/>
          </a:fillRef>
          <a:effectRef idx="0">
            <a:schemeClr val="accent2"/>
          </a:effectRef>
          <a:fontRef idx="minor">
            <a:schemeClr val="tx1"/>
          </a:fontRef>
        </p:style>
      </p:cxnSp>
      <p:cxnSp>
        <p:nvCxnSpPr>
          <p:cNvPr id="122" name="Conector recto de flecha 121"/>
          <p:cNvCxnSpPr/>
          <p:nvPr/>
        </p:nvCxnSpPr>
        <p:spPr>
          <a:xfrm>
            <a:off x="1778631" y="1744755"/>
            <a:ext cx="4006055" cy="4290625"/>
          </a:xfrm>
          <a:prstGeom prst="straightConnector1">
            <a:avLst/>
          </a:prstGeom>
          <a:ln w="28575">
            <a:solidFill>
              <a:srgbClr val="FF9900"/>
            </a:solidFill>
            <a:tailEnd type="triangle"/>
          </a:ln>
        </p:spPr>
        <p:style>
          <a:lnRef idx="1">
            <a:schemeClr val="accent2"/>
          </a:lnRef>
          <a:fillRef idx="0">
            <a:schemeClr val="accent2"/>
          </a:fillRef>
          <a:effectRef idx="0">
            <a:schemeClr val="accent2"/>
          </a:effectRef>
          <a:fontRef idx="minor">
            <a:schemeClr val="tx1"/>
          </a:fontRef>
        </p:style>
      </p:cxnSp>
      <p:cxnSp>
        <p:nvCxnSpPr>
          <p:cNvPr id="124" name="Conector recto de flecha 123"/>
          <p:cNvCxnSpPr/>
          <p:nvPr/>
        </p:nvCxnSpPr>
        <p:spPr>
          <a:xfrm>
            <a:off x="1726312" y="1506556"/>
            <a:ext cx="4069093" cy="4292746"/>
          </a:xfrm>
          <a:prstGeom prst="straightConnector1">
            <a:avLst/>
          </a:prstGeom>
          <a:ln w="28575">
            <a:solidFill>
              <a:schemeClr val="accent3">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26" name="Conector recto de flecha 125"/>
          <p:cNvCxnSpPr/>
          <p:nvPr/>
        </p:nvCxnSpPr>
        <p:spPr>
          <a:xfrm flipV="1">
            <a:off x="1416788" y="1156425"/>
            <a:ext cx="6039336" cy="147313"/>
          </a:xfrm>
          <a:prstGeom prst="straightConnector1">
            <a:avLst/>
          </a:prstGeom>
          <a:ln w="28575">
            <a:solidFill>
              <a:schemeClr val="accent3">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28" name="Conector recto de flecha 127"/>
          <p:cNvCxnSpPr/>
          <p:nvPr/>
        </p:nvCxnSpPr>
        <p:spPr>
          <a:xfrm>
            <a:off x="1295765" y="1854356"/>
            <a:ext cx="4418877" cy="429626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30" name="Conector recto de flecha 129"/>
          <p:cNvCxnSpPr/>
          <p:nvPr/>
        </p:nvCxnSpPr>
        <p:spPr>
          <a:xfrm>
            <a:off x="1689290" y="1740577"/>
            <a:ext cx="4092041" cy="440332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2" name="Conector recto de flecha 131"/>
          <p:cNvCxnSpPr/>
          <p:nvPr/>
        </p:nvCxnSpPr>
        <p:spPr>
          <a:xfrm>
            <a:off x="1158164" y="1955317"/>
            <a:ext cx="2972112" cy="4199796"/>
          </a:xfrm>
          <a:prstGeom prst="straightConnector1">
            <a:avLst/>
          </a:prstGeom>
          <a:ln w="28575">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34" name="Conector recto de flecha 133"/>
          <p:cNvCxnSpPr/>
          <p:nvPr/>
        </p:nvCxnSpPr>
        <p:spPr>
          <a:xfrm flipV="1">
            <a:off x="5227941" y="1208036"/>
            <a:ext cx="2503814" cy="4948387"/>
          </a:xfrm>
          <a:prstGeom prst="straightConnector1">
            <a:avLst/>
          </a:prstGeom>
          <a:ln w="28575">
            <a:solidFill>
              <a:srgbClr val="00B0F0"/>
            </a:solidFill>
            <a:tailEnd type="triangle"/>
          </a:ln>
        </p:spPr>
        <p:style>
          <a:lnRef idx="1">
            <a:schemeClr val="accent2"/>
          </a:lnRef>
          <a:fillRef idx="0">
            <a:schemeClr val="accent2"/>
          </a:fillRef>
          <a:effectRef idx="0">
            <a:schemeClr val="accent2"/>
          </a:effectRef>
          <a:fontRef idx="minor">
            <a:schemeClr val="tx1"/>
          </a:fontRef>
        </p:style>
      </p:cxnSp>
      <p:cxnSp>
        <p:nvCxnSpPr>
          <p:cNvPr id="153" name="Conector curvado 152"/>
          <p:cNvCxnSpPr/>
          <p:nvPr/>
        </p:nvCxnSpPr>
        <p:spPr>
          <a:xfrm rot="5400000" flipH="1" flipV="1">
            <a:off x="578213" y="1753170"/>
            <a:ext cx="219612" cy="8877"/>
          </a:xfrm>
          <a:prstGeom prst="curvedConnector3">
            <a:avLst>
              <a:gd name="adj1" fmla="val 74255"/>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55" name="Conector curvado 154"/>
          <p:cNvCxnSpPr/>
          <p:nvPr/>
        </p:nvCxnSpPr>
        <p:spPr>
          <a:xfrm rot="5400000" flipH="1" flipV="1">
            <a:off x="616902" y="1560165"/>
            <a:ext cx="219612" cy="8877"/>
          </a:xfrm>
          <a:prstGeom prst="curvedConnector3">
            <a:avLst>
              <a:gd name="adj1" fmla="val 86381"/>
            </a:avLst>
          </a:prstGeom>
          <a:ln w="28575">
            <a:solidFill>
              <a:srgbClr val="00B0F0"/>
            </a:solidFill>
            <a:tailEnd type="triangle"/>
          </a:ln>
        </p:spPr>
        <p:style>
          <a:lnRef idx="1">
            <a:schemeClr val="accent5"/>
          </a:lnRef>
          <a:fillRef idx="0">
            <a:schemeClr val="accent5"/>
          </a:fillRef>
          <a:effectRef idx="0">
            <a:schemeClr val="accent5"/>
          </a:effectRef>
          <a:fontRef idx="minor">
            <a:schemeClr val="tx1"/>
          </a:fontRef>
        </p:style>
      </p:cxnSp>
      <p:cxnSp>
        <p:nvCxnSpPr>
          <p:cNvPr id="158" name="Conector recto de flecha 157"/>
          <p:cNvCxnSpPr/>
          <p:nvPr/>
        </p:nvCxnSpPr>
        <p:spPr>
          <a:xfrm flipV="1">
            <a:off x="6380296" y="1799787"/>
            <a:ext cx="1438318" cy="4341349"/>
          </a:xfrm>
          <a:prstGeom prst="straightConnector1">
            <a:avLst/>
          </a:prstGeom>
          <a:ln w="28575">
            <a:solidFill>
              <a:schemeClr val="tx1">
                <a:lumMod val="95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2" name="Imagen 1"/>
          <p:cNvPicPr>
            <a:picLocks noChangeAspect="1"/>
          </p:cNvPicPr>
          <p:nvPr/>
        </p:nvPicPr>
        <p:blipFill>
          <a:blip r:embed="rId4"/>
          <a:stretch>
            <a:fillRect/>
          </a:stretch>
        </p:blipFill>
        <p:spPr>
          <a:xfrm>
            <a:off x="8421189" y="5062358"/>
            <a:ext cx="3596952" cy="1682642"/>
          </a:xfrm>
          <a:prstGeom prst="rect">
            <a:avLst/>
          </a:prstGeom>
        </p:spPr>
      </p:pic>
    </p:spTree>
    <p:extLst>
      <p:ext uri="{BB962C8B-B14F-4D97-AF65-F5344CB8AC3E}">
        <p14:creationId xmlns:p14="http://schemas.microsoft.com/office/powerpoint/2010/main" val="42026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2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2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3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3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5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5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5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2"/>
                                        </p:tgtEl>
                                        <p:attrNameLst>
                                          <p:attrName>style.visibility</p:attrName>
                                        </p:attrNameLst>
                                      </p:cBhvr>
                                      <p:to>
                                        <p:strVal val="visible"/>
                                      </p:to>
                                    </p:set>
                                    <p:animEffect transition="in" filter="fade">
                                      <p:cBhvr>
                                        <p:cTn id="155" dur="1000"/>
                                        <p:tgtEl>
                                          <p:spTgt spid="2"/>
                                        </p:tgtEl>
                                      </p:cBhvr>
                                    </p:animEffect>
                                    <p:anim calcmode="lin" valueType="num">
                                      <p:cBhvr>
                                        <p:cTn id="156" dur="1000" fill="hold"/>
                                        <p:tgtEl>
                                          <p:spTgt spid="2"/>
                                        </p:tgtEl>
                                        <p:attrNameLst>
                                          <p:attrName>ppt_x</p:attrName>
                                        </p:attrNameLst>
                                      </p:cBhvr>
                                      <p:tavLst>
                                        <p:tav tm="0">
                                          <p:val>
                                            <p:strVal val="#ppt_x"/>
                                          </p:val>
                                        </p:tav>
                                        <p:tav tm="100000">
                                          <p:val>
                                            <p:strVal val="#ppt_x"/>
                                          </p:val>
                                        </p:tav>
                                      </p:tavLst>
                                    </p:anim>
                                    <p:anim calcmode="lin" valueType="num">
                                      <p:cBhvr>
                                        <p:cTn id="1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4125" y="1223964"/>
            <a:ext cx="11127132" cy="4952999"/>
          </a:xfrm>
        </p:spPr>
        <p:txBody>
          <a:bodyPr>
            <a:normAutofit/>
          </a:bodyPr>
          <a:lstStyle/>
          <a:p>
            <a:endParaRPr lang="es-MX" sz="2400"/>
          </a:p>
          <a:p>
            <a:pPr marL="457200" indent="-457200">
              <a:buFont typeface="+mj-lt"/>
              <a:buAutoNum type="arabicPeriod"/>
            </a:pPr>
            <a:r>
              <a:rPr lang="es-MX" sz="2400" b="1"/>
              <a:t>García López Javier Abraham   (gpo. 6050)   “ Psicología “</a:t>
            </a:r>
          </a:p>
          <a:p>
            <a:pPr marL="457200" indent="-457200">
              <a:buFont typeface="+mj-lt"/>
              <a:buAutoNum type="arabicPeriod"/>
            </a:pPr>
            <a:r>
              <a:rPr lang="es-MX" sz="2400" b="1"/>
              <a:t>García Villagómez Rocío   (gpo. 6050)  “Literatura Mexicana Iberoamericana”</a:t>
            </a:r>
          </a:p>
          <a:p>
            <a:pPr marL="457200" indent="-457200">
              <a:buFont typeface="+mj-lt"/>
              <a:buAutoNum type="arabicPeriod"/>
            </a:pPr>
            <a:r>
              <a:rPr lang="es-MX" sz="2400" b="1"/>
              <a:t>Munguía Cruz  María Teresa   (gpo.6050 )   “Inglés VI”</a:t>
            </a:r>
          </a:p>
          <a:p>
            <a:pPr marL="457200" indent="-457200">
              <a:buFont typeface="+mj-lt"/>
              <a:buAutoNum type="arabicPeriod"/>
            </a:pPr>
            <a:r>
              <a:rPr lang="es-MX" sz="2400" b="1"/>
              <a:t>Adriana Oceguera Mayen (</a:t>
            </a:r>
            <a:r>
              <a:rPr lang="es-MX" sz="2400" b="1" err="1"/>
              <a:t>gpo</a:t>
            </a:r>
            <a:r>
              <a:rPr lang="es-MX" sz="2400" b="1"/>
              <a:t>. 6050) “Temas Selectos de Morfología y Fisiología ”</a:t>
            </a:r>
          </a:p>
          <a:p>
            <a:pPr marL="457200" indent="-457200">
              <a:buFont typeface="+mj-lt"/>
              <a:buAutoNum type="arabicPeriod"/>
            </a:pPr>
            <a:endParaRPr lang="es-MX" sz="2400" b="1"/>
          </a:p>
          <a:p>
            <a:endParaRPr lang="es-MX" sz="2400" b="1"/>
          </a:p>
          <a:p>
            <a:endParaRPr lang="es-MX" sz="2400" b="1"/>
          </a:p>
        </p:txBody>
      </p:sp>
      <p:pic>
        <p:nvPicPr>
          <p:cNvPr id="4" name="Picture 5" descr="logo IPE.eps">
            <a:extLst>
              <a:ext uri="{FF2B5EF4-FFF2-40B4-BE49-F238E27FC236}">
                <a16:creationId xmlns:a16="http://schemas.microsoft.com/office/drawing/2014/main" id="{2E61D8F3-0875-489A-BA38-3B9A3BF39E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A1069930-4D44-4AEF-B534-0ECA90E8AB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008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8335" y="1868681"/>
            <a:ext cx="10131425" cy="1456267"/>
          </a:xfrm>
        </p:spPr>
        <p:txBody>
          <a:bodyPr/>
          <a:lstStyle/>
          <a:p>
            <a:pPr algn="ctr"/>
            <a:r>
              <a:rPr lang="es-MX" sz="1800" b="1" dirty="0">
                <a:latin typeface="Arial" panose="020B0604020202020204" pitchFamily="34" charset="0"/>
                <a:cs typeface="Arial" panose="020B0604020202020204" pitchFamily="34" charset="0"/>
              </a:rPr>
              <a:t>I.	Contexto. Justifica las circunstancias o elementos de la realidad en la que se da el problema o propuesta.</a:t>
            </a:r>
            <a:br>
              <a:rPr lang="es-MX" sz="1800" b="1" dirty="0">
                <a:latin typeface="Arial" panose="020B0604020202020204" pitchFamily="34" charset="0"/>
                <a:cs typeface="Arial" panose="020B0604020202020204" pitchFamily="34" charset="0"/>
              </a:rPr>
            </a:br>
            <a:r>
              <a:rPr lang="es-MX" sz="1800" b="1" dirty="0">
                <a:latin typeface="Arial" panose="020B0604020202020204" pitchFamily="34" charset="0"/>
                <a:cs typeface="Arial" panose="020B0604020202020204" pitchFamily="34" charset="0"/>
              </a:rPr>
              <a:t>     Introducción y/o justificación del proyecto. </a:t>
            </a:r>
            <a:r>
              <a:rPr lang="es-MX" sz="1600" dirty="0">
                <a:latin typeface="Arial" panose="020B0604020202020204" pitchFamily="34" charset="0"/>
                <a:cs typeface="Arial" panose="020B0604020202020204" pitchFamily="34" charset="0"/>
              </a:rPr>
              <a:t/>
            </a:r>
            <a:br>
              <a:rPr lang="es-MX" sz="1600" dirty="0">
                <a:latin typeface="Arial" panose="020B0604020202020204" pitchFamily="34" charset="0"/>
                <a:cs typeface="Arial" panose="020B0604020202020204" pitchFamily="34" charset="0"/>
              </a:rPr>
            </a:br>
            <a:endParaRPr lang="es-MX" sz="1600"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0748188"/>
              </p:ext>
            </p:extLst>
          </p:nvPr>
        </p:nvGraphicFramePr>
        <p:xfrm>
          <a:off x="354563" y="3629025"/>
          <a:ext cx="11561135" cy="2459447"/>
        </p:xfrm>
        <a:graphic>
          <a:graphicData uri="http://schemas.openxmlformats.org/drawingml/2006/table">
            <a:tbl>
              <a:tblPr>
                <a:tableStyleId>{5C22544A-7EE6-4342-B048-85BDC9FD1C3A}</a:tableStyleId>
              </a:tblPr>
              <a:tblGrid>
                <a:gridCol w="11561135">
                  <a:extLst>
                    <a:ext uri="{9D8B030D-6E8A-4147-A177-3AD203B41FA5}">
                      <a16:colId xmlns:a16="http://schemas.microsoft.com/office/drawing/2014/main" val="20000"/>
                    </a:ext>
                  </a:extLst>
                </a:gridCol>
              </a:tblGrid>
              <a:tr h="2459447">
                <a:tc>
                  <a:txBody>
                    <a:bodyPr/>
                    <a:lstStyle/>
                    <a:p>
                      <a:pPr marL="0" marR="114300" lvl="0" indent="0" algn="l" defTabSz="457200" rtl="0" eaLnBrk="1" fontAlgn="auto" latinLnBrk="0" hangingPunct="1">
                        <a:lnSpc>
                          <a:spcPct val="115000"/>
                        </a:lnSpc>
                        <a:spcBef>
                          <a:spcPts val="370"/>
                        </a:spcBef>
                        <a:spcAft>
                          <a:spcPts val="0"/>
                        </a:spcAft>
                        <a:buClrTx/>
                        <a:buSzTx/>
                        <a:buFont typeface="+mj-lt"/>
                        <a:buNone/>
                        <a:tabLst/>
                        <a:defRPr/>
                      </a:pPr>
                      <a:r>
                        <a:rPr lang="es-MX" dirty="0">
                          <a:solidFill>
                            <a:schemeClr val="tx1"/>
                          </a:solidFill>
                        </a:rPr>
                        <a:t>Algunos estudiantes aún no saben cómo expresar sus sentimientos o pedir ayuda. Ya sea debido a la edad o la poca capacidad para comunicar las dificultades que se les presentan, comienzan a guardar cosas en su interior. Como todos sabemos, las emociones no expresadas seguido pueden comenzar a manifestarse internamente como ansiedad y depresión (Plancarte, 2022).</a:t>
                      </a:r>
                      <a:endParaRPr lang="es-MX" sz="18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354563" y="945351"/>
            <a:ext cx="45031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600" b="1" i="0" u="none" strike="noStrike" cap="none" normalizeH="0" baseline="0" dirty="0">
                <a:ln>
                  <a:noFill/>
                </a:ln>
                <a:effectLst/>
                <a:latin typeface="Arial" panose="020B0604020202020204" pitchFamily="34" charset="0"/>
                <a:ea typeface="Century Gothic" panose="020B0502020202020204" pitchFamily="34" charset="0"/>
                <a:cs typeface="Century Gothic" panose="020B0502020202020204" pitchFamily="34" charset="0"/>
              </a:rPr>
              <a:t>Introducción y/o justificación del proyecto. </a:t>
            </a:r>
            <a:endParaRPr kumimoji="0" lang="es-MX" altLang="es-MX"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logo IPE.eps">
            <a:extLst>
              <a:ext uri="{FF2B5EF4-FFF2-40B4-BE49-F238E27FC236}">
                <a16:creationId xmlns:a16="http://schemas.microsoft.com/office/drawing/2014/main" id="{B55E8D87-332B-4B5E-908E-6AAF38B844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6BB6798-EEDA-4E3D-8651-212A279D05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872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1800" b="1">
                <a:latin typeface="Ariel"/>
              </a:rPr>
              <a:t>III. Objetivo general del proyecto. Toma en cuenta a todas las asignaturas  involucradas.</a:t>
            </a:r>
            <a:r>
              <a:rPr lang="es-MX" sz="1800">
                <a:latin typeface="Ariel"/>
              </a:rPr>
              <a:t/>
            </a:r>
            <a:br>
              <a:rPr lang="es-MX" sz="1800">
                <a:latin typeface="Ariel"/>
              </a:rPr>
            </a:br>
            <a:endParaRPr lang="es-MX" sz="1800">
              <a:latin typeface="Arie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78050017"/>
              </p:ext>
            </p:extLst>
          </p:nvPr>
        </p:nvGraphicFramePr>
        <p:xfrm>
          <a:off x="661012" y="1610563"/>
          <a:ext cx="10734869" cy="4634484"/>
        </p:xfrm>
        <a:graphic>
          <a:graphicData uri="http://schemas.openxmlformats.org/drawingml/2006/table">
            <a:tbl>
              <a:tblPr>
                <a:tableStyleId>{5C22544A-7EE6-4342-B048-85BDC9FD1C3A}</a:tableStyleId>
              </a:tblPr>
              <a:tblGrid>
                <a:gridCol w="10734869">
                  <a:extLst>
                    <a:ext uri="{9D8B030D-6E8A-4147-A177-3AD203B41FA5}">
                      <a16:colId xmlns:a16="http://schemas.microsoft.com/office/drawing/2014/main" val="20000"/>
                    </a:ext>
                  </a:extLst>
                </a:gridCol>
              </a:tblGrid>
              <a:tr h="647700">
                <a:tc>
                  <a:txBody>
                    <a:bodyPr/>
                    <a:lstStyle/>
                    <a:p>
                      <a:pPr marL="0" marR="114300" lvl="0" indent="0" algn="l" defTabSz="457200" rtl="0" eaLnBrk="1" fontAlgn="auto" latinLnBrk="0" hangingPunct="1">
                        <a:lnSpc>
                          <a:spcPct val="115000"/>
                        </a:lnSpc>
                        <a:spcBef>
                          <a:spcPts val="370"/>
                        </a:spcBef>
                        <a:spcAft>
                          <a:spcPts val="0"/>
                        </a:spcAft>
                        <a:buClrTx/>
                        <a:buSzTx/>
                        <a:buFontTx/>
                        <a:buNone/>
                        <a:tabLst/>
                        <a:defRPr/>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Inglés: </a:t>
                      </a:r>
                      <a:r>
                        <a:rPr lang="es-MX" sz="1800" b="1"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Redactar una infografía</a:t>
                      </a:r>
                      <a:r>
                        <a:rPr lang="es-MX" sz="1800" b="1" baseline="0" dirty="0" smtClean="0">
                          <a:solidFill>
                            <a:schemeClr val="tx1"/>
                          </a:solidFill>
                          <a:effectLst/>
                          <a:latin typeface="Arial" panose="020B0604020202020204" pitchFamily="34" charset="0"/>
                          <a:ea typeface="Century Gothic" panose="020B0502020202020204" pitchFamily="34" charset="0"/>
                          <a:cs typeface="Arial" panose="020B0604020202020204" pitchFamily="34" charset="0"/>
                        </a:rPr>
                        <a:t> en inglés con las conclusiones del trabajo elaborado en el proyecto.</a:t>
                      </a: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Literatura Mexicana Iberoamericana: </a:t>
                      </a:r>
                      <a:r>
                        <a:rPr lang="es-MX"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Análisis crítico de un personaje literario que padezca un trastorno emocional.</a:t>
                      </a:r>
                    </a:p>
                    <a:p>
                      <a:pPr marR="114300">
                        <a:lnSpc>
                          <a:spcPct val="115000"/>
                        </a:lnSpc>
                        <a:spcBef>
                          <a:spcPts val="370"/>
                        </a:spcBef>
                        <a:spcAft>
                          <a:spcPts val="0"/>
                        </a:spcAft>
                      </a:pP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Psicología: </a:t>
                      </a:r>
                      <a:r>
                        <a:rPr lang="es-ES"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C</a:t>
                      </a:r>
                      <a:r>
                        <a:rPr lang="es-MX" sz="1800" dirty="0" err="1">
                          <a:solidFill>
                            <a:schemeClr val="tx1"/>
                          </a:solidFill>
                          <a:effectLst/>
                          <a:latin typeface="Arial" panose="020B0604020202020204" pitchFamily="34" charset="0"/>
                          <a:ea typeface="Century Gothic" panose="020B0502020202020204" pitchFamily="34" charset="0"/>
                          <a:cs typeface="Arial" panose="020B0604020202020204" pitchFamily="34" charset="0"/>
                        </a:rPr>
                        <a:t>omo</a:t>
                      </a:r>
                      <a:r>
                        <a:rPr lang="es-MX"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diversos </a:t>
                      </a:r>
                      <a:r>
                        <a:rPr lang="es-MX" sz="1800" dirty="0" err="1">
                          <a:solidFill>
                            <a:schemeClr val="tx1"/>
                          </a:solidFill>
                          <a:effectLst/>
                          <a:latin typeface="Arial" panose="020B0604020202020204" pitchFamily="34" charset="0"/>
                          <a:ea typeface="Century Gothic" panose="020B0502020202020204" pitchFamily="34" charset="0"/>
                          <a:cs typeface="Arial" panose="020B0604020202020204" pitchFamily="34" charset="0"/>
                        </a:rPr>
                        <a:t>neutrasmisores</a:t>
                      </a:r>
                      <a:r>
                        <a:rPr lang="es-MX"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afectan en el padecimiento de la depresión y ansiedad, la personalidad característica de alumnos propensos a padecer depresión y ansiedad.</a:t>
                      </a:r>
                      <a:endParaRPr lang="es-ES"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endParaRPr>
                    </a:p>
                    <a:p>
                      <a:pPr marR="114300">
                        <a:lnSpc>
                          <a:spcPct val="115000"/>
                        </a:lnSpc>
                        <a:spcBef>
                          <a:spcPts val="370"/>
                        </a:spcBef>
                        <a:spcAft>
                          <a:spcPts val="0"/>
                        </a:spcAft>
                      </a:pP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MX"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Temas Selectos de Morfología y Fisiología </a:t>
                      </a: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a:t>
                      </a:r>
                      <a:r>
                        <a:rPr lang="es-ES"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a:t>
                      </a:r>
                      <a:r>
                        <a:rPr lang="es-MX" sz="1800"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afectaciones de los diferentes sistemas biológicos con el padecimiento de estos trastornos (endocrino, digestivo, nervioso).</a:t>
                      </a:r>
                    </a:p>
                    <a:p>
                      <a:pPr marR="114300">
                        <a:lnSpc>
                          <a:spcPct val="115000"/>
                        </a:lnSpc>
                        <a:spcBef>
                          <a:spcPts val="370"/>
                        </a:spcBef>
                        <a:spcAft>
                          <a:spcPts val="0"/>
                        </a:spcAft>
                      </a:pP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R="114300">
                        <a:lnSpc>
                          <a:spcPct val="115000"/>
                        </a:lnSpc>
                        <a:spcBef>
                          <a:spcPts val="370"/>
                        </a:spcBef>
                        <a:spcAft>
                          <a:spcPts val="0"/>
                        </a:spcAft>
                      </a:pPr>
                      <a:r>
                        <a:rPr lang="es-ES" sz="1800" b="1" dirty="0">
                          <a:solidFill>
                            <a:schemeClr val="tx1"/>
                          </a:solidFill>
                          <a:effectLst/>
                          <a:latin typeface="Arial" panose="020B0604020202020204" pitchFamily="34" charset="0"/>
                          <a:ea typeface="Century Gothic" panose="020B0502020202020204" pitchFamily="34" charset="0"/>
                          <a:cs typeface="Arial" panose="020B0604020202020204" pitchFamily="34" charset="0"/>
                        </a:rPr>
                        <a:t> </a:t>
                      </a:r>
                      <a:endParaRPr lang="es-MX"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0"/>
                  </a:ext>
                </a:extLst>
              </a:tr>
            </a:tbl>
          </a:graphicData>
        </a:graphic>
      </p:graphicFrame>
      <p:pic>
        <p:nvPicPr>
          <p:cNvPr id="5"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E37F654-D268-4336-82AB-0241FA0841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66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46111" y="268726"/>
            <a:ext cx="9404723" cy="1400530"/>
          </a:xfrm>
        </p:spPr>
        <p:txBody>
          <a:bodyPr/>
          <a:lstStyle/>
          <a:p>
            <a:pPr algn="ctr"/>
            <a:r>
              <a:rPr lang="es-ES" sz="1800" b="1">
                <a:latin typeface="Ariel"/>
              </a:rPr>
              <a:t>IV. Disciplinas involucradas en el  trabajo interdisciplinario.</a:t>
            </a:r>
            <a:r>
              <a:rPr lang="es-MX"/>
              <a:t/>
            </a:r>
            <a:br>
              <a:rPr lang="es-MX"/>
            </a:br>
            <a:endParaRPr lang="es-MX"/>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7814866"/>
              </p:ext>
            </p:extLst>
          </p:nvPr>
        </p:nvGraphicFramePr>
        <p:xfrm>
          <a:off x="533465" y="1004261"/>
          <a:ext cx="10868994" cy="6273546"/>
        </p:xfrm>
        <a:graphic>
          <a:graphicData uri="http://schemas.openxmlformats.org/drawingml/2006/table">
            <a:tbl>
              <a:tblPr>
                <a:tableStyleId>{5C22544A-7EE6-4342-B048-85BDC9FD1C3A}</a:tableStyleId>
              </a:tblPr>
              <a:tblGrid>
                <a:gridCol w="2011431">
                  <a:extLst>
                    <a:ext uri="{9D8B030D-6E8A-4147-A177-3AD203B41FA5}">
                      <a16:colId xmlns:a16="http://schemas.microsoft.com/office/drawing/2014/main" val="20000"/>
                    </a:ext>
                  </a:extLst>
                </a:gridCol>
                <a:gridCol w="2137273">
                  <a:extLst>
                    <a:ext uri="{9D8B030D-6E8A-4147-A177-3AD203B41FA5}">
                      <a16:colId xmlns:a16="http://schemas.microsoft.com/office/drawing/2014/main" val="20001"/>
                    </a:ext>
                  </a:extLst>
                </a:gridCol>
                <a:gridCol w="2115238">
                  <a:extLst>
                    <a:ext uri="{9D8B030D-6E8A-4147-A177-3AD203B41FA5}">
                      <a16:colId xmlns:a16="http://schemas.microsoft.com/office/drawing/2014/main" val="20002"/>
                    </a:ext>
                  </a:extLst>
                </a:gridCol>
                <a:gridCol w="2280492">
                  <a:extLst>
                    <a:ext uri="{9D8B030D-6E8A-4147-A177-3AD203B41FA5}">
                      <a16:colId xmlns:a16="http://schemas.microsoft.com/office/drawing/2014/main" val="20003"/>
                    </a:ext>
                  </a:extLst>
                </a:gridCol>
                <a:gridCol w="2324560">
                  <a:extLst>
                    <a:ext uri="{9D8B030D-6E8A-4147-A177-3AD203B41FA5}">
                      <a16:colId xmlns:a16="http://schemas.microsoft.com/office/drawing/2014/main" val="4120113012"/>
                    </a:ext>
                  </a:extLst>
                </a:gridCol>
              </a:tblGrid>
              <a:tr h="661011">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Disciplinas:</a:t>
                      </a:r>
                      <a:endParaRPr lang="es-MX" sz="110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1. </a:t>
                      </a:r>
                      <a:endParaRPr lang="es-MX" sz="1100">
                        <a:solidFill>
                          <a:schemeClr val="tx1"/>
                        </a:solidFill>
                        <a:effectLst/>
                        <a:latin typeface="Century Gothic"/>
                        <a:ea typeface="Arial" panose="020B0604020202020204" pitchFamily="34" charset="0"/>
                        <a:cs typeface="Arial" panose="020B0604020202020204" pitchFamily="34" charset="0"/>
                      </a:endParaRPr>
                    </a:p>
                    <a:p>
                      <a:pPr algn="ctr">
                        <a:lnSpc>
                          <a:spcPct val="115000"/>
                        </a:lnSpc>
                        <a:spcAft>
                          <a:spcPts val="0"/>
                        </a:spcAft>
                      </a:pPr>
                      <a:r>
                        <a:rPr lang="es-ES" sz="1100" b="1" u="sng">
                          <a:solidFill>
                            <a:schemeClr val="tx1"/>
                          </a:solidFill>
                          <a:effectLst/>
                          <a:latin typeface="Arial"/>
                          <a:ea typeface="Century Gothic" panose="020B0502020202020204" pitchFamily="34" charset="0"/>
                          <a:cs typeface="Arial"/>
                        </a:rPr>
                        <a:t>INGLES</a:t>
                      </a:r>
                      <a:endParaRPr lang="es-MX" sz="110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2. </a:t>
                      </a:r>
                      <a:endParaRPr lang="es-MX" sz="1100">
                        <a:solidFill>
                          <a:schemeClr val="tx1"/>
                        </a:solidFill>
                        <a:effectLst/>
                        <a:latin typeface="Century Gothic"/>
                        <a:ea typeface="Arial" panose="020B0604020202020204" pitchFamily="34" charset="0"/>
                        <a:cs typeface="Arial" panose="020B0604020202020204" pitchFamily="34" charset="0"/>
                      </a:endParaRPr>
                    </a:p>
                    <a:p>
                      <a:pPr algn="ctr">
                        <a:lnSpc>
                          <a:spcPct val="115000"/>
                        </a:lnSpc>
                        <a:spcAft>
                          <a:spcPts val="0"/>
                        </a:spcAft>
                      </a:pPr>
                      <a:r>
                        <a:rPr lang="es-ES" sz="1100" b="1" u="sng">
                          <a:solidFill>
                            <a:schemeClr val="tx1"/>
                          </a:solidFill>
                          <a:effectLst/>
                          <a:latin typeface="Arial"/>
                          <a:ea typeface="Century Gothic" panose="020B0502020202020204" pitchFamily="34" charset="0"/>
                          <a:cs typeface="Arial"/>
                        </a:rPr>
                        <a:t>LITERATURA</a:t>
                      </a:r>
                      <a:endParaRPr lang="es-MX" sz="110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3.</a:t>
                      </a:r>
                      <a:endParaRPr lang="es-MX" sz="1100">
                        <a:solidFill>
                          <a:schemeClr val="tx1"/>
                        </a:solidFill>
                        <a:effectLst/>
                        <a:latin typeface="Century Gothic"/>
                        <a:ea typeface="Arial" panose="020B0604020202020204" pitchFamily="34" charset="0"/>
                        <a:cs typeface="Arial"/>
                      </a:endParaRPr>
                    </a:p>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 </a:t>
                      </a:r>
                      <a:r>
                        <a:rPr lang="es-ES" sz="1100" b="1" u="sng">
                          <a:solidFill>
                            <a:schemeClr val="tx1"/>
                          </a:solidFill>
                          <a:effectLst/>
                          <a:latin typeface="Arial"/>
                          <a:ea typeface="Century Gothic" panose="020B0502020202020204" pitchFamily="34" charset="0"/>
                          <a:cs typeface="Arial"/>
                        </a:rPr>
                        <a:t>PSICOLOGIA</a:t>
                      </a:r>
                      <a:endParaRPr lang="es-MX" sz="1100">
                        <a:solidFill>
                          <a:schemeClr val="tx1"/>
                        </a:solidFill>
                        <a:effectLst/>
                        <a:latin typeface="Century Gothic"/>
                        <a:ea typeface="Arial" panose="020B0604020202020204" pitchFamily="34" charset="0"/>
                        <a:cs typeface="Arial"/>
                      </a:endParaRPr>
                    </a:p>
                  </a:txBody>
                  <a:tcPr marL="63500" marR="63500" marT="63500" marB="63500">
                    <a:noFill/>
                  </a:tcPr>
                </a:tc>
                <a:tc>
                  <a:txBody>
                    <a:bodyPr/>
                    <a:lstStyle/>
                    <a:p>
                      <a:pPr algn="ctr">
                        <a:lnSpc>
                          <a:spcPct val="115000"/>
                        </a:lnSpc>
                        <a:spcAft>
                          <a:spcPts val="0"/>
                        </a:spcAft>
                      </a:pPr>
                      <a:r>
                        <a:rPr lang="es-ES" sz="1100" b="1">
                          <a:solidFill>
                            <a:schemeClr val="tx1"/>
                          </a:solidFill>
                          <a:effectLst/>
                          <a:latin typeface="Arial"/>
                          <a:ea typeface="Century Gothic" panose="020B0502020202020204" pitchFamily="34" charset="0"/>
                          <a:cs typeface="Arial"/>
                        </a:rPr>
                        <a:t>Disciplina 4.</a:t>
                      </a:r>
                      <a:endParaRPr lang="es-MX" sz="1100">
                        <a:solidFill>
                          <a:schemeClr val="tx1"/>
                        </a:solidFill>
                        <a:effectLst/>
                        <a:latin typeface="Century Gothic"/>
                        <a:ea typeface="Arial" panose="020B0604020202020204" pitchFamily="34" charset="0"/>
                        <a:cs typeface="Arial"/>
                      </a:endParaRPr>
                    </a:p>
                    <a:p>
                      <a:pPr algn="ctr">
                        <a:lnSpc>
                          <a:spcPct val="115000"/>
                        </a:lnSpc>
                        <a:spcAft>
                          <a:spcPts val="0"/>
                        </a:spcAft>
                      </a:pPr>
                      <a:r>
                        <a:rPr lang="es-ES" sz="1100" b="1" u="sng">
                          <a:solidFill>
                            <a:schemeClr val="tx1"/>
                          </a:solidFill>
                          <a:effectLst/>
                          <a:latin typeface="Arial"/>
                          <a:ea typeface="Century Gothic" panose="020B0502020202020204" pitchFamily="34" charset="0"/>
                          <a:cs typeface="Arial"/>
                        </a:rPr>
                        <a:t>MORFOLOGÍA Y FISIOLOGÍA </a:t>
                      </a:r>
                    </a:p>
                    <a:p>
                      <a:pPr algn="ctr">
                        <a:lnSpc>
                          <a:spcPct val="115000"/>
                        </a:lnSpc>
                        <a:spcAft>
                          <a:spcPts val="0"/>
                        </a:spcAft>
                      </a:pPr>
                      <a:endParaRPr lang="es-MX" sz="11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extLst>
                  <a:ext uri="{0D108BD9-81ED-4DB2-BD59-A6C34878D82A}">
                    <a16:rowId xmlns:a16="http://schemas.microsoft.com/office/drawing/2014/main" val="10003"/>
                  </a:ext>
                </a:extLst>
              </a:tr>
              <a:tr h="1977370">
                <a:tc>
                  <a:txBody>
                    <a:bodyPr/>
                    <a:lstStyle/>
                    <a:p>
                      <a:pPr algn="just">
                        <a:lnSpc>
                          <a:spcPct val="115000"/>
                        </a:lnSpc>
                        <a:spcAft>
                          <a:spcPts val="0"/>
                        </a:spcAft>
                      </a:pPr>
                      <a:r>
                        <a:rPr lang="es-ES" sz="1400" b="1">
                          <a:solidFill>
                            <a:schemeClr val="tx1"/>
                          </a:solidFill>
                          <a:effectLst/>
                          <a:latin typeface="Arial"/>
                          <a:ea typeface="Century Gothic" panose="020B0502020202020204" pitchFamily="34" charset="0"/>
                          <a:cs typeface="Arial"/>
                        </a:rPr>
                        <a:t>1</a:t>
                      </a:r>
                      <a:r>
                        <a:rPr lang="es-ES" sz="1050" b="1">
                          <a:solidFill>
                            <a:schemeClr val="tx1"/>
                          </a:solidFill>
                          <a:effectLst/>
                          <a:latin typeface="Arial"/>
                          <a:ea typeface="Century Gothic" panose="020B0502020202020204" pitchFamily="34" charset="0"/>
                          <a:cs typeface="Arial"/>
                        </a:rPr>
                        <a:t>. Contenidos/Temas</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r>
                        <a:rPr lang="es-ES" sz="1050" b="1">
                          <a:solidFill>
                            <a:schemeClr val="tx1"/>
                          </a:solidFill>
                          <a:effectLst/>
                          <a:latin typeface="Arial"/>
                          <a:ea typeface="Century Gothic" panose="020B0502020202020204" pitchFamily="34" charset="0"/>
                          <a:cs typeface="Arial"/>
                        </a:rPr>
                        <a:t>    Involucrados</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r>
                        <a:rPr lang="es-ES" sz="1050">
                          <a:solidFill>
                            <a:schemeClr val="tx1"/>
                          </a:solidFill>
                          <a:effectLst/>
                          <a:latin typeface="Arial"/>
                          <a:ea typeface="Century Gothic" panose="020B0502020202020204" pitchFamily="34" charset="0"/>
                          <a:cs typeface="Arial"/>
                        </a:rPr>
                        <a:t>del programa, que se consideran.</a:t>
                      </a:r>
                      <a:endParaRPr lang="es-MX" sz="1050">
                        <a:solidFill>
                          <a:schemeClr val="tx1"/>
                        </a:solidFill>
                        <a:effectLst/>
                        <a:latin typeface="Century Gothic"/>
                        <a:ea typeface="Arial" panose="020B0604020202020204" pitchFamily="34" charset="0"/>
                        <a:cs typeface="Arial"/>
                      </a:endParaRPr>
                    </a:p>
                    <a:p>
                      <a:pPr marL="180340" algn="just">
                        <a:lnSpc>
                          <a:spcPct val="115000"/>
                        </a:lnSpc>
                        <a:spcAft>
                          <a:spcPts val="0"/>
                        </a:spcAft>
                      </a:pPr>
                      <a:endParaRPr lang="es-MX" sz="1050">
                        <a:solidFill>
                          <a:schemeClr val="tx1"/>
                        </a:solidFill>
                        <a:effectLst/>
                        <a:latin typeface="Arial"/>
                        <a:ea typeface="Arial" panose="020B0604020202020204" pitchFamily="34" charset="0"/>
                        <a:cs typeface="Arial"/>
                      </a:endParaRPr>
                    </a:p>
                    <a:p>
                      <a:pPr marL="180340"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noFill/>
                  </a:tcPr>
                </a:tc>
                <a:tc>
                  <a:txBody>
                    <a:bodyPr/>
                    <a:lstStyle/>
                    <a:p>
                      <a:r>
                        <a:rPr lang="es-MX" sz="1050" dirty="0" smtClean="0">
                          <a:solidFill>
                            <a:schemeClr val="tx1"/>
                          </a:solidFill>
                        </a:rPr>
                        <a:t>3.7 Identificación de la estructura del texto descriptivo.</a:t>
                      </a:r>
                    </a:p>
                    <a:p>
                      <a:r>
                        <a:rPr lang="es-MX" sz="1050" dirty="0" smtClean="0">
                          <a:solidFill>
                            <a:schemeClr val="tx1"/>
                          </a:solidFill>
                        </a:rPr>
                        <a:t>3.8 Organización de ideas principales y detalles en un folleto informativo</a:t>
                      </a:r>
                    </a:p>
                    <a:p>
                      <a:r>
                        <a:rPr lang="es-MX" sz="1050" dirty="0" smtClean="0">
                          <a:solidFill>
                            <a:schemeClr val="tx1"/>
                          </a:solidFill>
                        </a:rPr>
                        <a:t>6.9 Fomento de la reflexión crítica acerca de diferentes problemas sociales.</a:t>
                      </a:r>
                    </a:p>
                    <a:p>
                      <a:r>
                        <a:rPr lang="es-MX" sz="1050" dirty="0" smtClean="0">
                          <a:solidFill>
                            <a:schemeClr val="tx1"/>
                          </a:solidFill>
                        </a:rPr>
                        <a:t>4.5 Expresión de inferencias probables</a:t>
                      </a:r>
                    </a:p>
                    <a:p>
                      <a:r>
                        <a:rPr lang="es-MX" sz="1050" dirty="0" smtClean="0">
                          <a:solidFill>
                            <a:schemeClr val="tx1"/>
                          </a:solidFill>
                        </a:rPr>
                        <a:t>4.9 Disposición y apertura para la indagación sobre las causas o razones que conllevan determinados desenlaces</a:t>
                      </a:r>
                    </a:p>
                    <a:p>
                      <a:pPr>
                        <a:lnSpc>
                          <a:spcPct val="115000"/>
                        </a:lnSpc>
                        <a:spcAft>
                          <a:spcPts val="0"/>
                        </a:spcAft>
                      </a:pPr>
                      <a:endParaRPr lang="es-MX"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a:lnSpc>
                          <a:spcPct val="115000"/>
                        </a:lnSpc>
                        <a:spcAft>
                          <a:spcPts val="0"/>
                        </a:spcAft>
                      </a:pPr>
                      <a:r>
                        <a:rPr lang="es-MX" sz="1050" dirty="0">
                          <a:solidFill>
                            <a:schemeClr val="tx1"/>
                          </a:solidFill>
                          <a:effectLst/>
                          <a:latin typeface="Arial"/>
                          <a:ea typeface="Arial" panose="020B0604020202020204" pitchFamily="34" charset="0"/>
                          <a:cs typeface="Arial"/>
                        </a:rPr>
                        <a:t>4.1 Construcción literaria de los personajes a través de un espacio físico</a:t>
                      </a:r>
                    </a:p>
                    <a:p>
                      <a:pPr lvl="0">
                        <a:lnSpc>
                          <a:spcPct val="114999"/>
                        </a:lnSpc>
                        <a:spcAft>
                          <a:spcPts val="0"/>
                        </a:spcAft>
                        <a:buNone/>
                      </a:pPr>
                      <a:r>
                        <a:rPr lang="es-MX" sz="1050" dirty="0">
                          <a:solidFill>
                            <a:schemeClr val="tx1"/>
                          </a:solidFill>
                          <a:effectLst/>
                          <a:latin typeface="Arial"/>
                          <a:ea typeface="Arial" panose="020B0604020202020204" pitchFamily="34" charset="0"/>
                          <a:cs typeface="Arial"/>
                        </a:rPr>
                        <a:t>4.2 Como el entorno social y cultural se refleja en la conducta de los personajes </a:t>
                      </a:r>
                    </a:p>
                  </a:txBody>
                  <a:tcPr marL="63500" marR="63500" marT="63500" marB="63500">
                    <a:noFill/>
                  </a:tcPr>
                </a:tc>
                <a:tc>
                  <a:txBody>
                    <a:bodyPr/>
                    <a:lstStyle/>
                    <a:p>
                      <a:pPr>
                        <a:lnSpc>
                          <a:spcPct val="115000"/>
                        </a:lnSpc>
                        <a:spcAft>
                          <a:spcPts val="0"/>
                        </a:spcAft>
                      </a:pPr>
                      <a:r>
                        <a:rPr lang="es-MX" sz="1050" dirty="0">
                          <a:solidFill>
                            <a:schemeClr val="tx1"/>
                          </a:solidFill>
                          <a:effectLst/>
                          <a:latin typeface="Arial"/>
                          <a:ea typeface="Arial" panose="020B0604020202020204" pitchFamily="34" charset="0"/>
                          <a:cs typeface="Arial"/>
                        </a:rPr>
                        <a:t>2.2 Organización funcional del cerebro y comunicación neuronal</a:t>
                      </a:r>
                    </a:p>
                    <a:p>
                      <a:pPr>
                        <a:lnSpc>
                          <a:spcPct val="115000"/>
                        </a:lnSpc>
                        <a:spcAft>
                          <a:spcPts val="0"/>
                        </a:spcAft>
                      </a:pPr>
                      <a:r>
                        <a:rPr lang="es-MX" sz="1050" dirty="0">
                          <a:solidFill>
                            <a:schemeClr val="tx1"/>
                          </a:solidFill>
                          <a:effectLst/>
                          <a:latin typeface="Arial"/>
                          <a:ea typeface="Arial" panose="020B0604020202020204" pitchFamily="34" charset="0"/>
                          <a:cs typeface="Arial"/>
                        </a:rPr>
                        <a:t>4.3 Alteraciones de la personalidad </a:t>
                      </a:r>
                    </a:p>
                    <a:p>
                      <a:pPr>
                        <a:lnSpc>
                          <a:spcPct val="115000"/>
                        </a:lnSpc>
                        <a:spcAft>
                          <a:spcPts val="0"/>
                        </a:spcAft>
                      </a:pP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1.4 Sistemas de control endocrino y neuroendocrino </a:t>
                      </a:r>
                    </a:p>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1.13 Reconocimiento de la importancia de la respuesta del sistema neuroendocrino ante una situación de estrés y el manejo de emociones</a:t>
                      </a:r>
                    </a:p>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2.1 Ventilación e intercambio de gases en la respiración: a) Sistema respiratorio: anatomía y fisiología</a:t>
                      </a:r>
                    </a:p>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 2.2 Nutrición y digestión: a) Sistema digestivo: anatomía y fisiología </a:t>
                      </a:r>
                      <a:endParaRPr lang="en-US" sz="800" b="0" i="0" u="none" strike="noStrike" noProof="0">
                        <a:solidFill>
                          <a:schemeClr val="tx1"/>
                        </a:solidFill>
                        <a:effectLst/>
                        <a:latin typeface="Arial"/>
                      </a:endParaRPr>
                    </a:p>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2.3 Transporte de sustancias: a) Sistema angiológico: corazón, vasos sanguíneos, sangre y linfático</a:t>
                      </a:r>
                      <a:endParaRPr lang="en-US" sz="800" b="0" i="0" u="none" strike="noStrike" noProof="0">
                        <a:solidFill>
                          <a:schemeClr val="tx1"/>
                        </a:solidFill>
                        <a:effectLst/>
                        <a:latin typeface="Arial"/>
                      </a:endParaRPr>
                    </a:p>
                    <a:p>
                      <a:pPr marL="0" marR="0" lvl="0" indent="0" algn="l">
                        <a:lnSpc>
                          <a:spcPct val="100000"/>
                        </a:lnSpc>
                        <a:spcBef>
                          <a:spcPts val="0"/>
                        </a:spcBef>
                        <a:spcAft>
                          <a:spcPts val="0"/>
                        </a:spcAft>
                        <a:buNone/>
                      </a:pPr>
                      <a:r>
                        <a:rPr lang="es-MX" sz="800" b="0" i="0" u="none" strike="noStrike" noProof="0">
                          <a:solidFill>
                            <a:schemeClr val="tx1"/>
                          </a:solidFill>
                          <a:effectLst/>
                          <a:latin typeface="Arial"/>
                        </a:rPr>
                        <a:t>2.4 Eliminación de productos metabólicos de desecho: a) Sistema urinario: nefrona, riñón y vías urinarias.</a:t>
                      </a:r>
                      <a:endParaRPr lang="es-MX" sz="800">
                        <a:solidFill>
                          <a:schemeClr val="tx1"/>
                        </a:solidFill>
                        <a:latin typeface="Arial"/>
                      </a:endParaRPr>
                    </a:p>
                  </a:txBody>
                  <a:tcPr marL="63500" marR="63500" marT="63500" marB="63500">
                    <a:noFill/>
                  </a:tcPr>
                </a:tc>
                <a:extLst>
                  <a:ext uri="{0D108BD9-81ED-4DB2-BD59-A6C34878D82A}">
                    <a16:rowId xmlns:a16="http://schemas.microsoft.com/office/drawing/2014/main" val="10004"/>
                  </a:ext>
                </a:extLst>
              </a:tr>
              <a:tr h="2888358">
                <a:tc>
                  <a:txBody>
                    <a:bodyPr/>
                    <a:lstStyle/>
                    <a:p>
                      <a:pPr>
                        <a:lnSpc>
                          <a:spcPct val="115000"/>
                        </a:lnSpc>
                        <a:spcAft>
                          <a:spcPts val="0"/>
                        </a:spcAft>
                      </a:pPr>
                      <a:r>
                        <a:rPr lang="es-ES" sz="1400" b="1">
                          <a:solidFill>
                            <a:srgbClr val="1F497D"/>
                          </a:solidFill>
                          <a:effectLst/>
                          <a:latin typeface="Arial"/>
                          <a:ea typeface="Century Gothic" panose="020B0502020202020204" pitchFamily="34" charset="0"/>
                          <a:cs typeface="Arial"/>
                        </a:rPr>
                        <a:t>2</a:t>
                      </a:r>
                      <a:r>
                        <a:rPr lang="es-ES" sz="1050" b="1">
                          <a:solidFill>
                            <a:schemeClr val="tx1"/>
                          </a:solidFill>
                          <a:effectLst/>
                          <a:latin typeface="Arial"/>
                          <a:ea typeface="Century Gothic" panose="020B0502020202020204" pitchFamily="34" charset="0"/>
                          <a:cs typeface="Arial"/>
                        </a:rPr>
                        <a:t>. Conceptos clave,</a:t>
                      </a:r>
                      <a:endParaRPr lang="es-MX" sz="1050">
                        <a:solidFill>
                          <a:schemeClr val="tx1"/>
                        </a:solidFill>
                        <a:effectLst/>
                        <a:latin typeface="Century Gothic"/>
                        <a:ea typeface="Arial" panose="020B0604020202020204" pitchFamily="34" charset="0"/>
                        <a:cs typeface="Arial"/>
                      </a:endParaRPr>
                    </a:p>
                    <a:p>
                      <a:pPr>
                        <a:lnSpc>
                          <a:spcPct val="115000"/>
                        </a:lnSpc>
                        <a:spcAft>
                          <a:spcPts val="0"/>
                        </a:spcAft>
                      </a:pPr>
                      <a:r>
                        <a:rPr lang="es-ES" sz="1050" b="1">
                          <a:solidFill>
                            <a:schemeClr val="tx1"/>
                          </a:solidFill>
                          <a:effectLst/>
                          <a:latin typeface="Arial"/>
                          <a:ea typeface="Century Gothic" panose="020B0502020202020204" pitchFamily="34" charset="0"/>
                          <a:cs typeface="Arial"/>
                        </a:rPr>
                        <a:t>     Trascendentales.</a:t>
                      </a:r>
                      <a:endParaRPr lang="es-MX" sz="105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a:solidFill>
                            <a:schemeClr val="tx1"/>
                          </a:solidFill>
                          <a:effectLst/>
                          <a:latin typeface="Arial"/>
                          <a:ea typeface="Century Gothic" panose="020B0502020202020204" pitchFamily="34" charset="0"/>
                          <a:cs typeface="Arial"/>
                        </a:rPr>
                        <a:t>Conceptos básicos que surgen  del proyecto,  permiten la comprensión del mismo y  pueden ser transferibles a otros ámbitos.</a:t>
                      </a:r>
                      <a:endParaRPr lang="es-MX" sz="1050">
                        <a:solidFill>
                          <a:schemeClr val="tx1"/>
                        </a:solidFill>
                        <a:effectLst/>
                        <a:latin typeface="Century Gothic"/>
                        <a:ea typeface="Arial" panose="020B0604020202020204" pitchFamily="34" charset="0"/>
                        <a:cs typeface="Arial"/>
                      </a:endParaRPr>
                    </a:p>
                    <a:p>
                      <a:pPr marL="176530">
                        <a:lnSpc>
                          <a:spcPct val="115000"/>
                        </a:lnSpc>
                        <a:spcAft>
                          <a:spcPts val="0"/>
                        </a:spcAft>
                      </a:pPr>
                      <a:r>
                        <a:rPr lang="es-ES" sz="1050">
                          <a:solidFill>
                            <a:schemeClr val="tx1"/>
                          </a:solidFill>
                          <a:effectLst/>
                          <a:latin typeface="Arial"/>
                          <a:ea typeface="Century Gothic" panose="020B0502020202020204" pitchFamily="34" charset="0"/>
                          <a:cs typeface="Arial"/>
                        </a:rPr>
                        <a:t>Se consideran parte de un  Glosario.</a:t>
                      </a:r>
                      <a:endParaRPr lang="es-MX" sz="1050">
                        <a:solidFill>
                          <a:schemeClr val="tx1"/>
                        </a:solidFill>
                        <a:effectLst/>
                        <a:latin typeface="Century Gothic"/>
                        <a:ea typeface="Arial" panose="020B0604020202020204" pitchFamily="34" charset="0"/>
                        <a:cs typeface="Arial"/>
                      </a:endParaRPr>
                    </a:p>
                    <a:p>
                      <a:pPr algn="just">
                        <a:lnSpc>
                          <a:spcPct val="115000"/>
                        </a:lnSpc>
                        <a:spcAft>
                          <a:spcPts val="0"/>
                        </a:spcAft>
                      </a:pPr>
                      <a:endParaRPr lang="es-MX" sz="1050">
                        <a:solidFill>
                          <a:srgbClr val="000000"/>
                        </a:solidFill>
                        <a:effectLst/>
                        <a:latin typeface="Arial"/>
                        <a:ea typeface="Arial" panose="020B0604020202020204" pitchFamily="34" charset="0"/>
                        <a:cs typeface="Arial"/>
                      </a:endParaRPr>
                    </a:p>
                  </a:txBody>
                  <a:tcPr marL="63500" marR="63500" marT="63500" marB="63500">
                    <a:noFill/>
                  </a:tcPr>
                </a:tc>
                <a:tc>
                  <a:txBody>
                    <a:bodyPr/>
                    <a:lstStyle/>
                    <a:p>
                      <a:pPr marL="171450" indent="-171450">
                        <a:buFont typeface="Arial" panose="020B0604020202020204" pitchFamily="34" charset="0"/>
                        <a:buChar char="•"/>
                      </a:pPr>
                      <a:r>
                        <a:rPr lang="es-MX" sz="1050" dirty="0" smtClean="0">
                          <a:solidFill>
                            <a:schemeClr val="tx1"/>
                          </a:solidFill>
                        </a:rPr>
                        <a:t>Redacción</a:t>
                      </a:r>
                    </a:p>
                    <a:p>
                      <a:pPr marL="171450" indent="-171450">
                        <a:buFont typeface="Arial" panose="020B0604020202020204" pitchFamily="34" charset="0"/>
                        <a:buChar char="•"/>
                      </a:pPr>
                      <a:r>
                        <a:rPr lang="es-MX"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Problemas</a:t>
                      </a: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sociales</a:t>
                      </a:r>
                    </a:p>
                    <a:p>
                      <a:pPr marL="171450" indent="-171450">
                        <a:buFont typeface="Arial" panose="020B0604020202020204" pitchFamily="34" charset="0"/>
                        <a:buChar char="•"/>
                      </a:pP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Reflexión crítica</a:t>
                      </a:r>
                    </a:p>
                    <a:p>
                      <a:pPr marL="171450" indent="-171450">
                        <a:buFont typeface="Arial" panose="020B0604020202020204" pitchFamily="34" charset="0"/>
                        <a:buChar char="•"/>
                      </a:pPr>
                      <a:r>
                        <a:rPr lang="es-MX" sz="105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Causas o razones</a:t>
                      </a: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171450" indent="-171450">
                        <a:lnSpc>
                          <a:spcPct val="115000"/>
                        </a:lnSpc>
                        <a:spcAft>
                          <a:spcPts val="0"/>
                        </a:spcAft>
                        <a:buFont typeface="Arial"/>
                        <a:buChar char="•"/>
                      </a:pPr>
                      <a:r>
                        <a:rPr lang="es-MX" sz="1050">
                          <a:solidFill>
                            <a:schemeClr val="tx1"/>
                          </a:solidFill>
                          <a:effectLst/>
                          <a:latin typeface="Arial"/>
                          <a:ea typeface="Arial" panose="020B0604020202020204" pitchFamily="34" charset="0"/>
                          <a:cs typeface="Arial"/>
                        </a:rPr>
                        <a:t>Analizar espacio literario y los diferentes ambientes que generan los siguientes conceptos</a:t>
                      </a:r>
                    </a:p>
                    <a:p>
                      <a:pPr marL="171450" lvl="0" indent="-171450">
                        <a:lnSpc>
                          <a:spcPct val="114999"/>
                        </a:lnSpc>
                        <a:spcAft>
                          <a:spcPts val="0"/>
                        </a:spcAft>
                        <a:buFont typeface="Arial"/>
                        <a:buChar char="•"/>
                      </a:pPr>
                      <a:r>
                        <a:rPr lang="es-MX" sz="1050">
                          <a:solidFill>
                            <a:schemeClr val="tx1"/>
                          </a:solidFill>
                          <a:effectLst/>
                          <a:latin typeface="Arial"/>
                          <a:ea typeface="Arial" panose="020B0604020202020204" pitchFamily="34" charset="0"/>
                          <a:cs typeface="Arial"/>
                        </a:rPr>
                        <a:t>Imágenes</a:t>
                      </a:r>
                    </a:p>
                    <a:p>
                      <a:pPr marL="171450" lvl="0" indent="-171450">
                        <a:lnSpc>
                          <a:spcPct val="114999"/>
                        </a:lnSpc>
                        <a:spcAft>
                          <a:spcPts val="0"/>
                        </a:spcAft>
                        <a:buFont typeface="Arial"/>
                        <a:buChar char="•"/>
                      </a:pPr>
                      <a:r>
                        <a:rPr lang="es-MX" sz="1050">
                          <a:solidFill>
                            <a:schemeClr val="tx1"/>
                          </a:solidFill>
                          <a:effectLst/>
                          <a:latin typeface="Arial"/>
                          <a:ea typeface="Arial" panose="020B0604020202020204" pitchFamily="34" charset="0"/>
                          <a:cs typeface="Arial"/>
                        </a:rPr>
                        <a:t>Historias </a:t>
                      </a:r>
                    </a:p>
                    <a:p>
                      <a:pPr marL="171450" lvl="0" indent="-171450">
                        <a:lnSpc>
                          <a:spcPct val="114999"/>
                        </a:lnSpc>
                        <a:spcAft>
                          <a:spcPts val="0"/>
                        </a:spcAft>
                        <a:buFont typeface="Arial"/>
                        <a:buChar char="•"/>
                      </a:pPr>
                      <a:r>
                        <a:rPr lang="es-MX" sz="1050">
                          <a:solidFill>
                            <a:schemeClr val="tx1"/>
                          </a:solidFill>
                          <a:effectLst/>
                          <a:latin typeface="Arial"/>
                          <a:ea typeface="Arial" panose="020B0604020202020204" pitchFamily="34" charset="0"/>
                          <a:cs typeface="Arial"/>
                        </a:rPr>
                        <a:t>Comportamientos mediante la lectura de textos literarios para reflexionar y emitir opiniones sobre la conducta emocional de los personajes.</a:t>
                      </a:r>
                    </a:p>
                  </a:txBody>
                  <a:tcPr marL="63500" marR="63500" marT="63500" marB="63500">
                    <a:noFill/>
                  </a:tcPr>
                </a:tc>
                <a:tc>
                  <a:txBody>
                    <a:bodyPr/>
                    <a:lstStyle/>
                    <a:p>
                      <a:pPr>
                        <a:lnSpc>
                          <a:spcPct val="115000"/>
                        </a:lnSpc>
                        <a:spcAft>
                          <a:spcPts val="0"/>
                        </a:spcAft>
                      </a:pPr>
                      <a:endParaRPr lang="es-MX" sz="240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oFill/>
                  </a:tcPr>
                </a:tc>
                <a:tc>
                  <a:txBody>
                    <a:bodyPr/>
                    <a:lstStyle/>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Digestión</a:t>
                      </a: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Respiración</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Circulación</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Desecho</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Hormonas</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Hipófisis</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Intestino delgado</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Corazón</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Pulmones</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Respiración</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Sangre</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Riñones</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Ansiedad</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Trastornos alimenticios</a:t>
                      </a:r>
                      <a:endParaRPr lang="en-US" sz="1200" b="0" i="0" u="none" strike="noStrike" noProof="0" dirty="0">
                        <a:solidFill>
                          <a:schemeClr val="tx1"/>
                        </a:solidFill>
                        <a:effectLst/>
                        <a:latin typeface="Arial"/>
                      </a:endParaRPr>
                    </a:p>
                    <a:p>
                      <a:pPr marL="171450" marR="0" lvl="0" indent="-171450" algn="l">
                        <a:lnSpc>
                          <a:spcPct val="100000"/>
                        </a:lnSpc>
                        <a:spcBef>
                          <a:spcPts val="0"/>
                        </a:spcBef>
                        <a:spcAft>
                          <a:spcPts val="0"/>
                        </a:spcAft>
                        <a:buClr>
                          <a:srgbClr val="000000"/>
                        </a:buClr>
                        <a:buFont typeface="Arial"/>
                        <a:buChar char="•"/>
                      </a:pPr>
                      <a:r>
                        <a:rPr lang="es-MX" sz="1200" b="0" i="0" u="none" strike="noStrike" noProof="0" dirty="0">
                          <a:solidFill>
                            <a:schemeClr val="tx1"/>
                          </a:solidFill>
                          <a:effectLst/>
                          <a:latin typeface="Arial"/>
                        </a:rPr>
                        <a:t>Nutrición</a:t>
                      </a:r>
                      <a:endParaRPr lang="en-US" sz="1200" b="0" i="0" u="none" strike="noStrike" noProof="0" dirty="0">
                        <a:solidFill>
                          <a:schemeClr val="tx1"/>
                        </a:solidFill>
                        <a:effectLst/>
                        <a:latin typeface="Arial"/>
                      </a:endParaRPr>
                    </a:p>
                    <a:p>
                      <a:pPr lvl="0">
                        <a:lnSpc>
                          <a:spcPct val="114999"/>
                        </a:lnSpc>
                        <a:spcAft>
                          <a:spcPts val="0"/>
                        </a:spcAft>
                        <a:buNone/>
                      </a:pPr>
                      <a:endParaRPr lang="es-MX" sz="1400" dirty="0">
                        <a:solidFill>
                          <a:srgbClr val="000000"/>
                        </a:solidFill>
                        <a:effectLst/>
                        <a:latin typeface="Arial"/>
                        <a:ea typeface="Arial" panose="020B0604020202020204" pitchFamily="34" charset="0"/>
                        <a:cs typeface="Arial"/>
                      </a:endParaRPr>
                    </a:p>
                  </a:txBody>
                  <a:tcPr marL="63500" marR="63500" marT="63500" marB="63500">
                    <a:noFill/>
                  </a:tcPr>
                </a:tc>
                <a:extLst>
                  <a:ext uri="{0D108BD9-81ED-4DB2-BD59-A6C34878D82A}">
                    <a16:rowId xmlns:a16="http://schemas.microsoft.com/office/drawing/2014/main" val="10005"/>
                  </a:ext>
                </a:extLst>
              </a:tr>
            </a:tbl>
          </a:graphicData>
        </a:graphic>
      </p:graphicFrame>
      <p:sp>
        <p:nvSpPr>
          <p:cNvPr id="5" name="CuadroTexto 4">
            <a:extLst>
              <a:ext uri="{FF2B5EF4-FFF2-40B4-BE49-F238E27FC236}">
                <a16:creationId xmlns:a16="http://schemas.microsoft.com/office/drawing/2014/main" id="{B78BC9A0-25D9-4AFB-994C-908D17C010BB}"/>
              </a:ext>
            </a:extLst>
          </p:cNvPr>
          <p:cNvSpPr txBox="1"/>
          <p:nvPr/>
        </p:nvSpPr>
        <p:spPr>
          <a:xfrm>
            <a:off x="6924818" y="4276912"/>
            <a:ext cx="2029316" cy="1938992"/>
          </a:xfrm>
          <a:prstGeom prst="rect">
            <a:avLst/>
          </a:prstGeom>
          <a:noFill/>
        </p:spPr>
        <p:txBody>
          <a:bodyPr wrap="square">
            <a:spAutoFit/>
          </a:bodyPr>
          <a:lstStyle/>
          <a:p>
            <a:pPr marL="171450" indent="-171450">
              <a:buFont typeface="Arial" panose="020B0604020202020204" pitchFamily="34" charset="0"/>
              <a:buChar char="•"/>
            </a:pPr>
            <a:r>
              <a:rPr lang="es-MX" sz="1200" dirty="0" err="1"/>
              <a:t>Neurotrasmisores</a:t>
            </a:r>
            <a:endParaRPr lang="es-MX" sz="1200" dirty="0"/>
          </a:p>
          <a:p>
            <a:pPr marL="171450" indent="-171450">
              <a:buFont typeface="Arial" panose="020B0604020202020204" pitchFamily="34" charset="0"/>
              <a:buChar char="•"/>
            </a:pPr>
            <a:r>
              <a:rPr lang="es-MX" sz="1200" dirty="0"/>
              <a:t>Felicidad</a:t>
            </a:r>
          </a:p>
          <a:p>
            <a:pPr marL="171450" indent="-171450">
              <a:buFont typeface="Arial" panose="020B0604020202020204" pitchFamily="34" charset="0"/>
              <a:buChar char="•"/>
            </a:pPr>
            <a:r>
              <a:rPr lang="es-MX" sz="1200" dirty="0"/>
              <a:t>Depresión</a:t>
            </a:r>
          </a:p>
          <a:p>
            <a:pPr marL="171450" indent="-171450">
              <a:buFont typeface="Arial" panose="020B0604020202020204" pitchFamily="34" charset="0"/>
              <a:buChar char="•"/>
            </a:pPr>
            <a:r>
              <a:rPr lang="es-MX" sz="1200" dirty="0"/>
              <a:t>Ansiedad</a:t>
            </a:r>
          </a:p>
          <a:p>
            <a:pPr marL="171450" indent="-171450">
              <a:buFont typeface="Arial" panose="020B0604020202020204" pitchFamily="34" charset="0"/>
              <a:buChar char="•"/>
            </a:pPr>
            <a:r>
              <a:rPr lang="es-MX" sz="1200" dirty="0"/>
              <a:t>Trastornos personalidad</a:t>
            </a:r>
          </a:p>
          <a:p>
            <a:pPr marL="171450" indent="-171450">
              <a:buFont typeface="Arial" panose="020B0604020202020204" pitchFamily="34" charset="0"/>
              <a:buChar char="•"/>
            </a:pPr>
            <a:r>
              <a:rPr lang="es-MX" sz="1200" dirty="0" err="1"/>
              <a:t>Oxitocina</a:t>
            </a:r>
            <a:r>
              <a:rPr lang="es-MX" sz="1200" dirty="0"/>
              <a:t>	</a:t>
            </a:r>
          </a:p>
          <a:p>
            <a:pPr marL="171450" indent="-171450">
              <a:buFont typeface="Arial" panose="020B0604020202020204" pitchFamily="34" charset="0"/>
              <a:buChar char="•"/>
            </a:pPr>
            <a:r>
              <a:rPr lang="es-MX" sz="1200" dirty="0"/>
              <a:t>Endorfinas</a:t>
            </a:r>
          </a:p>
          <a:p>
            <a:pPr marL="171450" indent="-171450">
              <a:buFont typeface="Arial" panose="020B0604020202020204" pitchFamily="34" charset="0"/>
              <a:buChar char="•"/>
            </a:pPr>
            <a:r>
              <a:rPr lang="es-MX" sz="1200" dirty="0"/>
              <a:t>Dopamina</a:t>
            </a:r>
          </a:p>
          <a:p>
            <a:pPr marL="171450" indent="-171450">
              <a:buFont typeface="Arial" panose="020B0604020202020204" pitchFamily="34" charset="0"/>
              <a:buChar char="•"/>
            </a:pPr>
            <a:r>
              <a:rPr lang="es-MX" sz="1200" dirty="0" err="1"/>
              <a:t>Sinápsis</a:t>
            </a:r>
            <a:endParaRPr lang="es-MX" sz="1200" dirty="0"/>
          </a:p>
          <a:p>
            <a:pPr marL="171450" indent="-171450">
              <a:buFont typeface="Arial" panose="020B0604020202020204" pitchFamily="34" charset="0"/>
              <a:buChar char="•"/>
            </a:pPr>
            <a:r>
              <a:rPr lang="es-MX" sz="1200" dirty="0"/>
              <a:t>Suicidio</a:t>
            </a:r>
          </a:p>
        </p:txBody>
      </p:sp>
    </p:spTree>
    <p:extLst>
      <p:ext uri="{BB962C8B-B14F-4D97-AF65-F5344CB8AC3E}">
        <p14:creationId xmlns:p14="http://schemas.microsoft.com/office/powerpoint/2010/main" val="407607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4007317578"/>
              </p:ext>
            </p:extLst>
          </p:nvPr>
        </p:nvGraphicFramePr>
        <p:xfrm>
          <a:off x="506776" y="462708"/>
          <a:ext cx="10829574" cy="5859523"/>
        </p:xfrm>
        <a:graphic>
          <a:graphicData uri="http://schemas.openxmlformats.org/drawingml/2006/table">
            <a:tbl>
              <a:tblPr>
                <a:tableStyleId>{5C22544A-7EE6-4342-B048-85BDC9FD1C3A}</a:tableStyleId>
              </a:tblPr>
              <a:tblGrid>
                <a:gridCol w="1584713">
                  <a:extLst>
                    <a:ext uri="{9D8B030D-6E8A-4147-A177-3AD203B41FA5}">
                      <a16:colId xmlns:a16="http://schemas.microsoft.com/office/drawing/2014/main" val="2621279831"/>
                    </a:ext>
                  </a:extLst>
                </a:gridCol>
                <a:gridCol w="1687293">
                  <a:extLst>
                    <a:ext uri="{9D8B030D-6E8A-4147-A177-3AD203B41FA5}">
                      <a16:colId xmlns:a16="http://schemas.microsoft.com/office/drawing/2014/main" val="3769624093"/>
                    </a:ext>
                  </a:extLst>
                </a:gridCol>
                <a:gridCol w="2385934">
                  <a:extLst>
                    <a:ext uri="{9D8B030D-6E8A-4147-A177-3AD203B41FA5}">
                      <a16:colId xmlns:a16="http://schemas.microsoft.com/office/drawing/2014/main" val="325214442"/>
                    </a:ext>
                  </a:extLst>
                </a:gridCol>
                <a:gridCol w="2398426">
                  <a:extLst>
                    <a:ext uri="{9D8B030D-6E8A-4147-A177-3AD203B41FA5}">
                      <a16:colId xmlns:a16="http://schemas.microsoft.com/office/drawing/2014/main" val="3260613120"/>
                    </a:ext>
                  </a:extLst>
                </a:gridCol>
                <a:gridCol w="2773208">
                  <a:extLst>
                    <a:ext uri="{9D8B030D-6E8A-4147-A177-3AD203B41FA5}">
                      <a16:colId xmlns:a16="http://schemas.microsoft.com/office/drawing/2014/main" val="103057396"/>
                    </a:ext>
                  </a:extLst>
                </a:gridCol>
              </a:tblGrid>
              <a:tr h="2226451">
                <a:tc>
                  <a:txBody>
                    <a:bodyPr/>
                    <a:lstStyle/>
                    <a:p>
                      <a:pPr marL="180975" lvl="0" indent="-180975">
                        <a:lnSpc>
                          <a:spcPct val="115000"/>
                        </a:lnSpc>
                        <a:spcAft>
                          <a:spcPts val="0"/>
                        </a:spcAft>
                        <a:buFont typeface="+mj-lt"/>
                        <a:buAutoNum type="arabicPeriod" startAt="3"/>
                      </a:pPr>
                      <a:r>
                        <a:rPr lang="es-ES" sz="1050" dirty="0">
                          <a:solidFill>
                            <a:schemeClr val="tx1"/>
                          </a:solidFill>
                          <a:effectLst/>
                          <a:latin typeface="Arial"/>
                          <a:cs typeface="Arial"/>
                        </a:rPr>
                        <a:t>Objetivos o propósitos</a:t>
                      </a:r>
                      <a:endParaRPr lang="es-MX" sz="1050" dirty="0">
                        <a:solidFill>
                          <a:schemeClr val="tx1"/>
                        </a:solidFill>
                        <a:effectLst/>
                        <a:latin typeface="Arial"/>
                        <a:cs typeface="Arial"/>
                      </a:endParaRPr>
                    </a:p>
                    <a:p>
                      <a:pPr marL="180340">
                        <a:lnSpc>
                          <a:spcPct val="115000"/>
                        </a:lnSpc>
                        <a:spcAft>
                          <a:spcPts val="0"/>
                        </a:spcAft>
                      </a:pPr>
                      <a:r>
                        <a:rPr lang="es-ES" sz="1050" dirty="0">
                          <a:solidFill>
                            <a:schemeClr val="tx1"/>
                          </a:solidFill>
                          <a:effectLst/>
                          <a:latin typeface="Arial"/>
                          <a:cs typeface="Arial"/>
                        </a:rPr>
                        <a:t>a alcanzar. </a:t>
                      </a:r>
                      <a:endParaRPr lang="es-MX" sz="105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s-ES" sz="1050" dirty="0">
                          <a:solidFill>
                            <a:schemeClr val="tx1"/>
                          </a:solidFill>
                          <a:effectLst/>
                          <a:latin typeface="Arial"/>
                          <a:cs typeface="Arial"/>
                        </a:rPr>
                        <a:t>   </a:t>
                      </a:r>
                      <a:endParaRPr lang="es-MX" sz="105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endParaRPr lang="es-MX" sz="1050" dirty="0">
                        <a:solidFill>
                          <a:schemeClr val="tx1"/>
                        </a:solidFill>
                        <a:effectLst/>
                        <a:latin typeface="Arial"/>
                        <a:cs typeface="Arial"/>
                      </a:endParaRPr>
                    </a:p>
                    <a:p>
                      <a:pPr algn="just">
                        <a:lnSpc>
                          <a:spcPct val="115000"/>
                        </a:lnSpc>
                        <a:spcAft>
                          <a:spcPts val="0"/>
                        </a:spcAft>
                      </a:pP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s-MX" sz="1050" dirty="0">
                          <a:solidFill>
                            <a:schemeClr val="tx1"/>
                          </a:solidFill>
                          <a:effectLst/>
                          <a:latin typeface="Arial"/>
                          <a:ea typeface="Arial" panose="020B0604020202020204" pitchFamily="34" charset="0"/>
                          <a:cs typeface="Arial"/>
                        </a:rPr>
                        <a:t>El alumno elabora </a:t>
                      </a:r>
                      <a:r>
                        <a:rPr lang="es-MX" sz="1050" dirty="0" smtClean="0">
                          <a:solidFill>
                            <a:schemeClr val="tx1"/>
                          </a:solidFill>
                          <a:effectLst/>
                          <a:latin typeface="Arial"/>
                          <a:ea typeface="Arial" panose="020B0604020202020204" pitchFamily="34" charset="0"/>
                          <a:cs typeface="Arial"/>
                        </a:rPr>
                        <a:t>una infografía</a:t>
                      </a:r>
                      <a:r>
                        <a:rPr lang="es-MX" sz="1050" baseline="0" dirty="0" smtClean="0">
                          <a:solidFill>
                            <a:schemeClr val="tx1"/>
                          </a:solidFill>
                          <a:effectLst/>
                          <a:latin typeface="Arial"/>
                          <a:ea typeface="Arial" panose="020B0604020202020204" pitchFamily="34" charset="0"/>
                          <a:cs typeface="Arial"/>
                        </a:rPr>
                        <a:t> en inglés </a:t>
                      </a:r>
                      <a:r>
                        <a:rPr lang="es-MX" sz="1050" dirty="0" smtClean="0">
                          <a:solidFill>
                            <a:schemeClr val="tx1"/>
                          </a:solidFill>
                          <a:effectLst/>
                          <a:latin typeface="Arial"/>
                          <a:ea typeface="Arial" panose="020B0604020202020204" pitchFamily="34" charset="0"/>
                          <a:cs typeface="Arial"/>
                        </a:rPr>
                        <a:t>usando </a:t>
                      </a:r>
                      <a:r>
                        <a:rPr lang="es-MX" sz="1050" dirty="0">
                          <a:solidFill>
                            <a:schemeClr val="tx1"/>
                          </a:solidFill>
                          <a:effectLst/>
                          <a:latin typeface="Arial"/>
                          <a:ea typeface="Arial" panose="020B0604020202020204" pitchFamily="34" charset="0"/>
                          <a:cs typeface="Arial"/>
                        </a:rPr>
                        <a:t>las estructuras gramaticales </a:t>
                      </a:r>
                      <a:r>
                        <a:rPr lang="es-MX" sz="1050" dirty="0" smtClean="0">
                          <a:solidFill>
                            <a:schemeClr val="tx1"/>
                          </a:solidFill>
                          <a:effectLst/>
                          <a:latin typeface="Arial"/>
                          <a:ea typeface="Arial" panose="020B0604020202020204" pitchFamily="34" charset="0"/>
                          <a:cs typeface="Arial"/>
                        </a:rPr>
                        <a:t>apropiadas</a:t>
                      </a:r>
                      <a:r>
                        <a:rPr lang="es-MX" sz="1050" baseline="0" dirty="0" smtClean="0">
                          <a:solidFill>
                            <a:schemeClr val="tx1"/>
                          </a:solidFill>
                          <a:effectLst/>
                          <a:latin typeface="Arial"/>
                          <a:ea typeface="Arial" panose="020B0604020202020204" pitchFamily="34" charset="0"/>
                          <a:cs typeface="Arial"/>
                        </a:rPr>
                        <a:t> con las conclusiones del proyecto</a:t>
                      </a:r>
                      <a:endParaRPr lang="es-MX" sz="1050" dirty="0">
                        <a:solidFill>
                          <a:schemeClr val="tx1"/>
                        </a:solidFill>
                        <a:effectLst/>
                        <a:latin typeface="Arial"/>
                        <a:ea typeface="Arial" panose="020B0604020202020204" pitchFamily="34" charset="0"/>
                        <a:cs typeface="Arial"/>
                      </a:endParaRPr>
                    </a:p>
                    <a:p>
                      <a:pPr marL="342900" lvl="0" indent="-342900">
                        <a:lnSpc>
                          <a:spcPct val="115000"/>
                        </a:lnSpc>
                        <a:spcAft>
                          <a:spcPts val="0"/>
                        </a:spcAft>
                        <a:buFont typeface="Symbol" panose="05050102010706020507" pitchFamily="18" charset="2"/>
                        <a:buChar char=""/>
                      </a:pP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El alumno analizará y reflexionará sobre la lectura  "las batallas en el desierto" para emitir una opinión sobre el panorama optimista y pesimista del contexto del personaje</a:t>
                      </a:r>
                    </a:p>
                    <a:p>
                      <a:pPr marL="0" lvl="0" indent="0">
                        <a:lnSpc>
                          <a:spcPct val="114999"/>
                        </a:lnSpc>
                        <a:spcAft>
                          <a:spcPts val="0"/>
                        </a:spcAft>
                        <a:buNone/>
                      </a:pPr>
                      <a:endParaRPr lang="es-MX" sz="1050">
                        <a:solidFill>
                          <a:schemeClr val="tx1"/>
                        </a:solidFill>
                        <a:effectLst/>
                        <a:latin typeface="Arial"/>
                        <a:ea typeface="Arial" panose="020B0604020202020204" pitchFamily="34" charset="0"/>
                        <a:cs typeface="Arial"/>
                      </a:endParaRPr>
                    </a:p>
                    <a:p>
                      <a:pPr marL="0" lvl="0" indent="0">
                        <a:lnSpc>
                          <a:spcPct val="114999"/>
                        </a:lnSpc>
                        <a:spcAft>
                          <a:spcPts val="0"/>
                        </a:spcAft>
                        <a:buNone/>
                      </a:pPr>
                      <a:endParaRPr lang="es-MX" sz="105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171450" marR="0" lvl="0" indent="-171450" algn="l" defTabSz="457200" rtl="0" eaLnBrk="1" fontAlgn="auto" latinLnBrk="0" hangingPunct="1">
                        <a:lnSpc>
                          <a:spcPct val="115000"/>
                        </a:lnSpc>
                        <a:spcBef>
                          <a:spcPts val="0"/>
                        </a:spcBef>
                        <a:spcAft>
                          <a:spcPts val="0"/>
                        </a:spcAft>
                        <a:buClrTx/>
                        <a:buSzTx/>
                        <a:buFont typeface="Arial"/>
                        <a:buChar char="•"/>
                        <a:tabLst/>
                        <a:defRPr/>
                      </a:pPr>
                      <a:r>
                        <a:rPr kumimoji="0" lang="es-MX" sz="1050" b="0" i="0" u="none" strike="noStrike" kern="1200" cap="none" spc="0" normalizeH="0" baseline="0" noProof="0" dirty="0" smtClean="0">
                          <a:ln>
                            <a:noFill/>
                          </a:ln>
                          <a:solidFill>
                            <a:prstClr val="white"/>
                          </a:solidFill>
                          <a:effectLst/>
                          <a:uLnTx/>
                          <a:uFillTx/>
                          <a:latin typeface="Arial"/>
                          <a:ea typeface="Arial" panose="020B0604020202020204" pitchFamily="34" charset="0"/>
                          <a:cs typeface="Arial"/>
                        </a:rPr>
                        <a:t>El alumno propondrá alternativas de solución de las condiciones psicológicas que favorecen el periodo de confinamiento y pandemia en su vida académica y personal</a:t>
                      </a:r>
                      <a:endParaRPr kumimoji="0" lang="es-MX" sz="1050" b="0" i="0" u="none" strike="noStrike" kern="1200" cap="none" spc="0" normalizeH="0" baseline="0" noProof="0" dirty="0" smtClean="0">
                        <a:ln>
                          <a:noFill/>
                        </a:ln>
                        <a:solidFill>
                          <a:prstClr val="white"/>
                        </a:solidFill>
                        <a:effectLst/>
                        <a:uLnTx/>
                        <a:uFillTx/>
                        <a:latin typeface="Arial"/>
                        <a:ea typeface="Arial" panose="020B060402020202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endParaRPr lang="es-MX" sz="2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indent="-171450">
                        <a:lnSpc>
                          <a:spcPct val="115000"/>
                        </a:lnSpc>
                        <a:spcAft>
                          <a:spcPts val="0"/>
                        </a:spcAft>
                        <a:buFont typeface="Arial"/>
                        <a:buChar char="•"/>
                      </a:pPr>
                      <a:r>
                        <a:rPr lang="es-MX" sz="1050" dirty="0">
                          <a:solidFill>
                            <a:schemeClr val="tx1"/>
                          </a:solidFill>
                          <a:effectLst/>
                          <a:latin typeface="Arial"/>
                          <a:ea typeface="Arial" panose="020B0604020202020204" pitchFamily="34" charset="0"/>
                          <a:cs typeface="Arial"/>
                        </a:rPr>
                        <a:t>El alumno analizará las funciones de los diferentes sistemas que componen al cuerpo humano y observará los cambios que se dan cuando hay presencia de ansiedad y depresión.</a:t>
                      </a:r>
                      <a:endParaRPr lang="es-MX" sz="1050" dirty="0">
                        <a:solidFill>
                          <a:schemeClr val="tx1"/>
                        </a:solidFill>
                        <a:effectLst/>
                        <a:latin typeface="Arial"/>
                        <a:ea typeface="Arial" panose="020B0604020202020204" pitchFamily="34" charset="0"/>
                        <a:cs typeface="Arial" panose="020B0604020202020204" pitchFamily="34" charset="0"/>
                      </a:endParaRPr>
                    </a:p>
                  </a:txBody>
                  <a:tcPr marL="51058" marR="51058" marT="51058" marB="51058">
                    <a:noFill/>
                  </a:tcPr>
                </a:tc>
                <a:extLst>
                  <a:ext uri="{0D108BD9-81ED-4DB2-BD59-A6C34878D82A}">
                    <a16:rowId xmlns:a16="http://schemas.microsoft.com/office/drawing/2014/main" val="1853035405"/>
                  </a:ext>
                </a:extLst>
              </a:tr>
              <a:tr h="2226451">
                <a:tc>
                  <a:txBody>
                    <a:bodyPr/>
                    <a:lstStyle/>
                    <a:p>
                      <a:pPr>
                        <a:lnSpc>
                          <a:spcPct val="115000"/>
                        </a:lnSpc>
                        <a:spcAft>
                          <a:spcPts val="0"/>
                        </a:spcAft>
                      </a:pPr>
                      <a:r>
                        <a:rPr lang="es-ES" sz="1050" dirty="0">
                          <a:solidFill>
                            <a:schemeClr val="tx1"/>
                          </a:solidFill>
                          <a:effectLst/>
                          <a:latin typeface="Arial"/>
                          <a:cs typeface="Arial"/>
                        </a:rPr>
                        <a:t>4. Evaluación.</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Productos /evidencias</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de aprendizaje para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dirty="0">
                          <a:solidFill>
                            <a:schemeClr val="tx1"/>
                          </a:solidFill>
                          <a:effectLst/>
                          <a:latin typeface="Arial"/>
                          <a:cs typeface="Arial"/>
                        </a:rPr>
                        <a:t>    demostrar el</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avance del  proceso  y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dirty="0">
                          <a:solidFill>
                            <a:schemeClr val="tx1"/>
                          </a:solidFill>
                          <a:effectLst/>
                          <a:latin typeface="Arial"/>
                          <a:cs typeface="Arial"/>
                        </a:rPr>
                        <a:t>    el logro del  objetivo</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propuesto.</a:t>
                      </a:r>
                      <a:endParaRPr lang="es-MX" sz="1050" dirty="0">
                        <a:solidFill>
                          <a:schemeClr val="tx1"/>
                        </a:solidFill>
                        <a:effectLst/>
                        <a:latin typeface="Arial"/>
                        <a:cs typeface="Arial"/>
                      </a:endParaRPr>
                    </a:p>
                    <a:p>
                      <a:pPr>
                        <a:lnSpc>
                          <a:spcPct val="115000"/>
                        </a:lnSpc>
                        <a:spcAft>
                          <a:spcPts val="0"/>
                        </a:spcAft>
                      </a:pPr>
                      <a:r>
                        <a:rPr lang="es-ES" sz="1050" dirty="0">
                          <a:solidFill>
                            <a:schemeClr val="tx1"/>
                          </a:solidFill>
                          <a:effectLst/>
                          <a:latin typeface="Arial"/>
                          <a:cs typeface="Arial"/>
                        </a:rPr>
                        <a:t>     	</a:t>
                      </a: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950" dirty="0">
                          <a:solidFill>
                            <a:schemeClr val="tx1"/>
                          </a:solidFill>
                          <a:effectLst/>
                          <a:latin typeface="Arial"/>
                          <a:ea typeface="Arial" panose="020B0604020202020204" pitchFamily="34" charset="0"/>
                          <a:cs typeface="Arial"/>
                        </a:rPr>
                        <a:t>Evaluación de acuerdo a los </a:t>
                      </a:r>
                      <a:r>
                        <a:rPr lang="es-MX" sz="950" dirty="0" smtClean="0">
                          <a:solidFill>
                            <a:schemeClr val="tx1"/>
                          </a:solidFill>
                          <a:effectLst/>
                          <a:latin typeface="Arial"/>
                          <a:ea typeface="Arial" panose="020B0604020202020204" pitchFamily="34" charset="0"/>
                          <a:cs typeface="Arial"/>
                        </a:rPr>
                        <a:t>puntos </a:t>
                      </a:r>
                      <a:r>
                        <a:rPr lang="es-MX" sz="950" dirty="0">
                          <a:solidFill>
                            <a:schemeClr val="tx1"/>
                          </a:solidFill>
                          <a:effectLst/>
                          <a:latin typeface="Arial"/>
                          <a:ea typeface="Arial" panose="020B0604020202020204" pitchFamily="34" charset="0"/>
                          <a:cs typeface="Arial"/>
                        </a:rPr>
                        <a:t>determinados en la rúbrica de evaluación </a:t>
                      </a:r>
                      <a:r>
                        <a:rPr lang="es-MX" sz="950" dirty="0" smtClean="0">
                          <a:solidFill>
                            <a:schemeClr val="tx1"/>
                          </a:solidFill>
                          <a:effectLst/>
                          <a:latin typeface="Arial"/>
                          <a:ea typeface="Arial" panose="020B0604020202020204" pitchFamily="34" charset="0"/>
                          <a:cs typeface="Arial"/>
                        </a:rPr>
                        <a:t>incluido </a:t>
                      </a:r>
                      <a:r>
                        <a:rPr lang="es-MX" sz="950" dirty="0">
                          <a:solidFill>
                            <a:schemeClr val="tx1"/>
                          </a:solidFill>
                          <a:effectLst/>
                          <a:latin typeface="Arial"/>
                          <a:ea typeface="Arial" panose="020B0604020202020204" pitchFamily="34" charset="0"/>
                          <a:cs typeface="Arial"/>
                        </a:rPr>
                        <a:t>el proceso , oraciones de inferencia como parte de las conclusiones del trabajo haciendo uso correcto de la estructura gramatical</a:t>
                      </a: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Hacer un comentario de la conducta de los personajes dependiendo de su entorno social y cultural</a:t>
                      </a:r>
                    </a:p>
                    <a:p>
                      <a:pPr marL="342900" lvl="0" indent="-342900">
                        <a:lnSpc>
                          <a:spcPct val="114999"/>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Harán una reflexión con sus propios argumentos y ver como la literatura construye el carácter de los personajes y sus emociones</a:t>
                      </a: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smtClean="0">
                          <a:solidFill>
                            <a:schemeClr val="tx1"/>
                          </a:solidFill>
                          <a:effectLst/>
                          <a:latin typeface="Arial"/>
                          <a:ea typeface="Arial" panose="020B0604020202020204" pitchFamily="34" charset="0"/>
                          <a:cs typeface="Arial"/>
                        </a:rPr>
                        <a:t>Infografía sobre las posibles</a:t>
                      </a:r>
                      <a:r>
                        <a:rPr lang="es-MX" sz="1050" baseline="0" dirty="0" smtClean="0">
                          <a:solidFill>
                            <a:schemeClr val="tx1"/>
                          </a:solidFill>
                          <a:effectLst/>
                          <a:latin typeface="Arial"/>
                          <a:ea typeface="Arial" panose="020B0604020202020204" pitchFamily="34" charset="0"/>
                          <a:cs typeface="Arial"/>
                        </a:rPr>
                        <a:t> soluciones que se pueden poner en practica a partir del análisis y discusión de las mismas</a:t>
                      </a:r>
                      <a:endParaRPr lang="es-MX" sz="1050" dirty="0" smtClean="0">
                        <a:solidFill>
                          <a:schemeClr val="tx1"/>
                        </a:solidFill>
                        <a:effectLst/>
                        <a:latin typeface="Arial"/>
                        <a:ea typeface="Arial" panose="020B0604020202020204" pitchFamily="34" charset="0"/>
                        <a:cs typeface="Arial"/>
                      </a:endParaRPr>
                    </a:p>
                    <a:p>
                      <a:pPr marL="342900" lvl="0" indent="-342900">
                        <a:lnSpc>
                          <a:spcPct val="114999"/>
                        </a:lnSpc>
                        <a:spcAft>
                          <a:spcPts val="0"/>
                        </a:spcAft>
                        <a:buFont typeface="Symbol" panose="05050102010706020507" pitchFamily="18" charset="2"/>
                        <a:buChar char=""/>
                      </a:pPr>
                      <a:r>
                        <a:rPr lang="es-MX" sz="1050" dirty="0" smtClean="0">
                          <a:solidFill>
                            <a:schemeClr val="tx1"/>
                          </a:solidFill>
                          <a:effectLst/>
                          <a:latin typeface="Arial"/>
                          <a:ea typeface="Arial" panose="020B0604020202020204" pitchFamily="34" charset="0"/>
                          <a:cs typeface="Arial"/>
                        </a:rPr>
                        <a:t>Presentación del proyecto en la semana cultural</a:t>
                      </a:r>
                      <a:r>
                        <a:rPr lang="es-MX" sz="1050" baseline="0" dirty="0" smtClean="0">
                          <a:solidFill>
                            <a:schemeClr val="tx1"/>
                          </a:solidFill>
                          <a:effectLst/>
                          <a:latin typeface="Arial"/>
                          <a:ea typeface="Arial" panose="020B0604020202020204" pitchFamily="34" charset="0"/>
                          <a:cs typeface="Arial"/>
                        </a:rPr>
                        <a:t> del colegio</a:t>
                      </a:r>
                      <a:endParaRPr lang="es-MX" sz="1050" dirty="0" smtClean="0">
                        <a:solidFill>
                          <a:schemeClr val="tx1"/>
                        </a:solidFill>
                        <a:effectLst/>
                        <a:latin typeface="Arial"/>
                        <a:ea typeface="Arial" panose="020B0604020202020204" pitchFamily="34" charset="0"/>
                        <a:cs typeface="Arial"/>
                      </a:endParaRPr>
                    </a:p>
                    <a:p>
                      <a:pPr marL="342900" lvl="0" indent="-342900">
                        <a:lnSpc>
                          <a:spcPct val="115000"/>
                        </a:lnSpc>
                        <a:spcAft>
                          <a:spcPts val="0"/>
                        </a:spcAft>
                        <a:buFont typeface="Symbol" panose="05050102010706020507" pitchFamily="18" charset="2"/>
                        <a:buChar char=""/>
                      </a:pP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342900" lvl="0" indent="-342900">
                        <a:lnSpc>
                          <a:spcPct val="114999"/>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Elaboración de una infografía que hablará de los cambios en las funciones corporales antes la presencia de ansiedad y depresión.</a:t>
                      </a:r>
                    </a:p>
                  </a:txBody>
                  <a:tcPr marL="51058" marR="51058" marT="51058" marB="51058">
                    <a:noFill/>
                  </a:tcPr>
                </a:tc>
                <a:extLst>
                  <a:ext uri="{0D108BD9-81ED-4DB2-BD59-A6C34878D82A}">
                    <a16:rowId xmlns:a16="http://schemas.microsoft.com/office/drawing/2014/main" val="1931198357"/>
                  </a:ext>
                </a:extLst>
              </a:tr>
              <a:tr h="1406621">
                <a:tc>
                  <a:txBody>
                    <a:bodyPr/>
                    <a:lstStyle/>
                    <a:p>
                      <a:pPr>
                        <a:lnSpc>
                          <a:spcPct val="115000"/>
                        </a:lnSpc>
                        <a:spcAft>
                          <a:spcPts val="0"/>
                        </a:spcAft>
                      </a:pPr>
                      <a:r>
                        <a:rPr lang="es-ES" sz="1050" dirty="0">
                          <a:solidFill>
                            <a:schemeClr val="tx1"/>
                          </a:solidFill>
                          <a:effectLst/>
                          <a:latin typeface="Arial"/>
                          <a:cs typeface="Arial"/>
                        </a:rPr>
                        <a:t>5. Tipos y herramientas de </a:t>
                      </a:r>
                      <a:endParaRPr lang="es-MX" sz="105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s-ES" sz="1050" dirty="0">
                          <a:solidFill>
                            <a:schemeClr val="tx1"/>
                          </a:solidFill>
                          <a:effectLst/>
                          <a:latin typeface="Arial"/>
                          <a:cs typeface="Arial"/>
                        </a:rPr>
                        <a:t>    evaluación.</a:t>
                      </a: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cs typeface="Arial"/>
                      </a:endParaRPr>
                    </a:p>
                    <a:p>
                      <a:pPr>
                        <a:lnSpc>
                          <a:spcPct val="115000"/>
                        </a:lnSpc>
                        <a:spcAft>
                          <a:spcPts val="0"/>
                        </a:spcAft>
                      </a:pPr>
                      <a:endParaRPr lang="es-MX" sz="1050" dirty="0">
                        <a:solidFill>
                          <a:schemeClr val="tx1"/>
                        </a:solidFill>
                        <a:effectLst/>
                        <a:latin typeface="Arial"/>
                        <a:ea typeface="Arial" panose="020B0604020202020204" pitchFamily="34" charset="0"/>
                        <a:cs typeface="Arial"/>
                      </a:endParaRP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Rúbrica de evaluación</a:t>
                      </a: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Infografía relacionando: </a:t>
                      </a:r>
                    </a:p>
                    <a:p>
                      <a:pPr marL="342900" lvl="0" indent="-342900">
                        <a:lnSpc>
                          <a:spcPct val="114999"/>
                        </a:lnSpc>
                        <a:spcAft>
                          <a:spcPts val="0"/>
                        </a:spcAft>
                        <a:buFont typeface="Symbol" panose="05050102010706020507" pitchFamily="18" charset="2"/>
                        <a:buChar char=""/>
                      </a:pPr>
                      <a:r>
                        <a:rPr lang="es-MX" sz="1050" dirty="0">
                          <a:solidFill>
                            <a:schemeClr val="tx1"/>
                          </a:solidFill>
                          <a:effectLst/>
                          <a:latin typeface="Arial"/>
                          <a:ea typeface="Arial" panose="020B0604020202020204" pitchFamily="34" charset="0"/>
                          <a:cs typeface="Arial"/>
                        </a:rPr>
                        <a:t>El carácter de los personajes y sus emociones dependiendo de su espacio y entorno cultural</a:t>
                      </a:r>
                    </a:p>
                  </a:txBody>
                  <a:tcPr marL="51058" marR="51058" marT="51058" marB="51058">
                    <a:noFill/>
                  </a:tcPr>
                </a:tc>
                <a:tc>
                  <a:txBody>
                    <a:bodyPr/>
                    <a:lstStyle/>
                    <a:p>
                      <a:pPr marL="342900" lvl="0" indent="-342900">
                        <a:lnSpc>
                          <a:spcPct val="115000"/>
                        </a:lnSpc>
                        <a:spcAft>
                          <a:spcPts val="0"/>
                        </a:spcAft>
                        <a:buFont typeface="Symbol" panose="05050102010706020507" pitchFamily="18" charset="2"/>
                        <a:buChar char=""/>
                      </a:pPr>
                      <a:r>
                        <a:rPr lang="es-MX" sz="1050" dirty="0" smtClean="0">
                          <a:solidFill>
                            <a:schemeClr val="tx1"/>
                          </a:solidFill>
                          <a:effectLst/>
                          <a:latin typeface="Arial"/>
                          <a:ea typeface="Arial" panose="020B0604020202020204" pitchFamily="34" charset="0"/>
                          <a:cs typeface="Arial"/>
                        </a:rPr>
                        <a:t>Infografía</a:t>
                      </a:r>
                    </a:p>
                    <a:p>
                      <a:pPr marL="342900" lvl="0" indent="-342900">
                        <a:lnSpc>
                          <a:spcPct val="114999"/>
                        </a:lnSpc>
                        <a:spcAft>
                          <a:spcPts val="0"/>
                        </a:spcAft>
                        <a:buFont typeface="Symbol" panose="05050102010706020507" pitchFamily="18" charset="2"/>
                        <a:buChar char=""/>
                      </a:pPr>
                      <a:r>
                        <a:rPr lang="es-MX" sz="1050" dirty="0" smtClean="0">
                          <a:solidFill>
                            <a:schemeClr val="tx1"/>
                          </a:solidFill>
                          <a:effectLst/>
                          <a:latin typeface="Arial"/>
                          <a:ea typeface="Arial" panose="020B0604020202020204" pitchFamily="34" charset="0"/>
                          <a:cs typeface="Arial"/>
                        </a:rPr>
                        <a:t>Presentación digital</a:t>
                      </a:r>
                    </a:p>
                    <a:p>
                      <a:pPr marL="342900" lvl="0" indent="-342900">
                        <a:lnSpc>
                          <a:spcPct val="114999"/>
                        </a:lnSpc>
                        <a:spcAft>
                          <a:spcPts val="0"/>
                        </a:spcAft>
                        <a:buFont typeface="Symbol" panose="05050102010706020507" pitchFamily="18" charset="2"/>
                        <a:buChar char=""/>
                      </a:pPr>
                      <a:r>
                        <a:rPr lang="es-MX" sz="1050" dirty="0" smtClean="0">
                          <a:solidFill>
                            <a:schemeClr val="tx1"/>
                          </a:solidFill>
                          <a:effectLst/>
                          <a:latin typeface="Arial"/>
                          <a:ea typeface="Arial" panose="020B0604020202020204" pitchFamily="34" charset="0"/>
                          <a:cs typeface="Arial"/>
                        </a:rPr>
                        <a:t>Rubrica de evaluación</a:t>
                      </a: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es-MX" sz="105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Arial" panose="020B0604020202020204" pitchFamily="34" charset="0"/>
                      </a:endParaRPr>
                    </a:p>
                  </a:txBody>
                  <a:tcPr marL="51058" marR="51058" marT="51058" marB="51058">
                    <a:noFill/>
                  </a:tcPr>
                </a:tc>
                <a:tc>
                  <a:txBody>
                    <a:bodyPr/>
                    <a:lstStyle/>
                    <a:p>
                      <a:pPr marL="171450" lvl="0" indent="-171450">
                        <a:lnSpc>
                          <a:spcPct val="115000"/>
                        </a:lnSpc>
                        <a:spcAft>
                          <a:spcPts val="0"/>
                        </a:spcAft>
                        <a:buFont typeface="Arial"/>
                        <a:buChar char="•"/>
                      </a:pPr>
                      <a:r>
                        <a:rPr lang="es-MX" sz="1050" dirty="0">
                          <a:solidFill>
                            <a:schemeClr val="tx1"/>
                          </a:solidFill>
                          <a:effectLst/>
                          <a:latin typeface="Arial"/>
                          <a:ea typeface="Arial" panose="020B0604020202020204" pitchFamily="34" charset="0"/>
                          <a:cs typeface="Arial"/>
                        </a:rPr>
                        <a:t>Rúbrica de evaluación.</a:t>
                      </a:r>
                      <a:endParaRPr lang="es-MX" sz="1050" dirty="0">
                        <a:solidFill>
                          <a:schemeClr val="tx1"/>
                        </a:solidFill>
                        <a:effectLst/>
                        <a:latin typeface="Arial"/>
                        <a:ea typeface="Arial" panose="020B0604020202020204" pitchFamily="34" charset="0"/>
                        <a:cs typeface="Arial" panose="020B0604020202020204" pitchFamily="34" charset="0"/>
                      </a:endParaRPr>
                    </a:p>
                  </a:txBody>
                  <a:tcPr marL="51058" marR="51058" marT="51058" marB="51058">
                    <a:noFill/>
                  </a:tcPr>
                </a:tc>
                <a:extLst>
                  <a:ext uri="{0D108BD9-81ED-4DB2-BD59-A6C34878D82A}">
                    <a16:rowId xmlns:a16="http://schemas.microsoft.com/office/drawing/2014/main" val="1545891493"/>
                  </a:ext>
                </a:extLst>
              </a:tr>
            </a:tbl>
          </a:graphicData>
        </a:graphic>
      </p:graphicFrame>
    </p:spTree>
    <p:extLst>
      <p:ext uri="{BB962C8B-B14F-4D97-AF65-F5344CB8AC3E}">
        <p14:creationId xmlns:p14="http://schemas.microsoft.com/office/powerpoint/2010/main" val="1560045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ext uri="{D42A27DB-BD31-4B8C-83A1-F6EECF244321}">
                <p14:modId xmlns:p14="http://schemas.microsoft.com/office/powerpoint/2010/main" val="580011318"/>
              </p:ext>
            </p:extLst>
          </p:nvPr>
        </p:nvGraphicFramePr>
        <p:xfrm>
          <a:off x="528810" y="872230"/>
          <a:ext cx="11211601" cy="5623180"/>
        </p:xfrm>
        <a:graphic>
          <a:graphicData uri="http://schemas.openxmlformats.org/drawingml/2006/table">
            <a:tbl>
              <a:tblPr>
                <a:tableStyleId>{5C22544A-7EE6-4342-B048-85BDC9FD1C3A}</a:tableStyleId>
              </a:tblPr>
              <a:tblGrid>
                <a:gridCol w="1363296">
                  <a:extLst>
                    <a:ext uri="{9D8B030D-6E8A-4147-A177-3AD203B41FA5}">
                      <a16:colId xmlns:a16="http://schemas.microsoft.com/office/drawing/2014/main" val="487705178"/>
                    </a:ext>
                  </a:extLst>
                </a:gridCol>
                <a:gridCol w="2462076">
                  <a:extLst>
                    <a:ext uri="{9D8B030D-6E8A-4147-A177-3AD203B41FA5}">
                      <a16:colId xmlns:a16="http://schemas.microsoft.com/office/drawing/2014/main" val="3810808791"/>
                    </a:ext>
                  </a:extLst>
                </a:gridCol>
                <a:gridCol w="2689169">
                  <a:extLst>
                    <a:ext uri="{9D8B030D-6E8A-4147-A177-3AD203B41FA5}">
                      <a16:colId xmlns:a16="http://schemas.microsoft.com/office/drawing/2014/main" val="2173668670"/>
                    </a:ext>
                  </a:extLst>
                </a:gridCol>
                <a:gridCol w="2234983">
                  <a:extLst>
                    <a:ext uri="{9D8B030D-6E8A-4147-A177-3AD203B41FA5}">
                      <a16:colId xmlns:a16="http://schemas.microsoft.com/office/drawing/2014/main" val="2009087857"/>
                    </a:ext>
                  </a:extLst>
                </a:gridCol>
                <a:gridCol w="2462077">
                  <a:extLst>
                    <a:ext uri="{9D8B030D-6E8A-4147-A177-3AD203B41FA5}">
                      <a16:colId xmlns:a16="http://schemas.microsoft.com/office/drawing/2014/main" val="1329779634"/>
                    </a:ext>
                  </a:extLst>
                </a:gridCol>
              </a:tblGrid>
              <a:tr h="390039">
                <a:tc>
                  <a:txBody>
                    <a:bodyPr/>
                    <a:lstStyle/>
                    <a:p>
                      <a:pPr>
                        <a:lnSpc>
                          <a:spcPct val="115000"/>
                        </a:lnSpc>
                        <a:spcAft>
                          <a:spcPts val="0"/>
                        </a:spcAft>
                      </a:pPr>
                      <a:endParaRPr lang="es-MX" sz="1200" dirty="0">
                        <a:solidFill>
                          <a:schemeClr val="tx1"/>
                        </a:solidFill>
                        <a:effectLst/>
                        <a:latin typeface="Arial"/>
                        <a:ea typeface="Arial" panose="020B0604020202020204" pitchFamily="34" charset="0"/>
                        <a:cs typeface="Arial"/>
                      </a:endParaRPr>
                    </a:p>
                  </a:txBody>
                  <a:tcPr marL="48416" marR="48416" marT="48416" marB="48416">
                    <a:noFill/>
                  </a:tcPr>
                </a:tc>
                <a:tc>
                  <a:txBody>
                    <a:bodyPr/>
                    <a:lstStyle/>
                    <a:p>
                      <a:pPr algn="ctr">
                        <a:lnSpc>
                          <a:spcPct val="115000"/>
                        </a:lnSpc>
                        <a:spcAft>
                          <a:spcPts val="0"/>
                        </a:spcAft>
                      </a:pPr>
                      <a:r>
                        <a:rPr lang="es-ES" sz="1200" dirty="0">
                          <a:solidFill>
                            <a:schemeClr val="tx1"/>
                          </a:solidFill>
                          <a:effectLst/>
                          <a:latin typeface="Arial"/>
                          <a:cs typeface="Arial"/>
                        </a:rPr>
                        <a:t>Disciplina 1.</a:t>
                      </a:r>
                      <a:endParaRPr lang="es-MX" sz="1200" dirty="0">
                        <a:solidFill>
                          <a:schemeClr val="tx1"/>
                        </a:solidFill>
                        <a:effectLst/>
                        <a:latin typeface="Arial"/>
                        <a:cs typeface="Arial"/>
                      </a:endParaRPr>
                    </a:p>
                    <a:p>
                      <a:pPr algn="ctr">
                        <a:lnSpc>
                          <a:spcPct val="115000"/>
                        </a:lnSpc>
                        <a:spcAft>
                          <a:spcPts val="0"/>
                        </a:spcAft>
                      </a:pPr>
                      <a:r>
                        <a:rPr lang="es-ES" sz="1200" dirty="0">
                          <a:solidFill>
                            <a:schemeClr val="tx1"/>
                          </a:solidFill>
                          <a:effectLst/>
                          <a:latin typeface="Arial"/>
                          <a:cs typeface="Arial"/>
                        </a:rPr>
                        <a:t>INGLES</a:t>
                      </a:r>
                      <a:endParaRPr lang="es-MX" sz="1200" dirty="0">
                        <a:solidFill>
                          <a:schemeClr val="tx1"/>
                        </a:solidFill>
                        <a:effectLst/>
                        <a:latin typeface="Arial"/>
                        <a:ea typeface="Arial" panose="020B0604020202020204" pitchFamily="34" charset="0"/>
                        <a:cs typeface="Arial"/>
                      </a:endParaRPr>
                    </a:p>
                  </a:txBody>
                  <a:tcPr marL="48416" marR="48416" marT="48416" marB="48416">
                    <a:noFill/>
                  </a:tcPr>
                </a:tc>
                <a:tc>
                  <a:txBody>
                    <a:bodyPr/>
                    <a:lstStyle/>
                    <a:p>
                      <a:pPr algn="ctr">
                        <a:lnSpc>
                          <a:spcPct val="115000"/>
                        </a:lnSpc>
                        <a:spcAft>
                          <a:spcPts val="0"/>
                        </a:spcAft>
                      </a:pPr>
                      <a:r>
                        <a:rPr lang="es-ES" sz="1200" dirty="0">
                          <a:solidFill>
                            <a:schemeClr val="tx1"/>
                          </a:solidFill>
                          <a:effectLst/>
                          <a:latin typeface="Arial"/>
                          <a:cs typeface="Arial"/>
                        </a:rPr>
                        <a:t>Disciplina 2.</a:t>
                      </a:r>
                      <a:endParaRPr lang="es-MX" sz="1200" dirty="0">
                        <a:solidFill>
                          <a:schemeClr val="tx1"/>
                        </a:solidFill>
                        <a:effectLst/>
                        <a:latin typeface="Arial"/>
                        <a:cs typeface="Arial"/>
                      </a:endParaRPr>
                    </a:p>
                    <a:p>
                      <a:pPr algn="ctr">
                        <a:lnSpc>
                          <a:spcPct val="115000"/>
                        </a:lnSpc>
                        <a:spcAft>
                          <a:spcPts val="0"/>
                        </a:spcAft>
                      </a:pPr>
                      <a:r>
                        <a:rPr lang="es-ES" sz="1200" dirty="0">
                          <a:solidFill>
                            <a:schemeClr val="tx1"/>
                          </a:solidFill>
                          <a:effectLst/>
                          <a:latin typeface="Arial"/>
                          <a:cs typeface="Arial"/>
                        </a:rPr>
                        <a:t>LITERATURA</a:t>
                      </a:r>
                      <a:endParaRPr lang="es-MX" dirty="0">
                        <a:latin typeface="Arial"/>
                        <a:cs typeface="Arial"/>
                      </a:endParaRPr>
                    </a:p>
                  </a:txBody>
                  <a:tcPr marL="48416" marR="48416" marT="48416" marB="48416">
                    <a:noFill/>
                  </a:tcPr>
                </a:tc>
                <a:tc>
                  <a:txBody>
                    <a:bodyPr/>
                    <a:lstStyle/>
                    <a:p>
                      <a:pPr algn="ctr">
                        <a:lnSpc>
                          <a:spcPct val="115000"/>
                        </a:lnSpc>
                        <a:spcAft>
                          <a:spcPts val="0"/>
                        </a:spcAft>
                      </a:pPr>
                      <a:r>
                        <a:rPr lang="es-ES" sz="1200" dirty="0">
                          <a:solidFill>
                            <a:schemeClr val="tx1"/>
                          </a:solidFill>
                          <a:effectLst/>
                          <a:latin typeface="Arial" panose="020B0604020202020204" pitchFamily="34" charset="0"/>
                          <a:cs typeface="Arial" panose="020B0604020202020204" pitchFamily="34" charset="0"/>
                        </a:rPr>
                        <a:t>Disciplina 3. </a:t>
                      </a:r>
                      <a:endParaRPr lang="es-ES" sz="1200" dirty="0" smtClean="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s-ES" sz="1200" dirty="0" smtClean="0">
                          <a:solidFill>
                            <a:schemeClr val="tx1"/>
                          </a:solidFill>
                          <a:effectLst/>
                          <a:latin typeface="Arial" panose="020B0604020202020204" pitchFamily="34" charset="0"/>
                          <a:cs typeface="Arial" panose="020B0604020202020204" pitchFamily="34" charset="0"/>
                        </a:rPr>
                        <a:t>PSICOLOGIA</a:t>
                      </a:r>
                      <a:endParaRPr lang="es-MX" dirty="0"/>
                    </a:p>
                  </a:txBody>
                  <a:tcPr marL="48416" marR="48416" marT="48416" marB="48416">
                    <a:no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ES" sz="1200" dirty="0" smtClean="0">
                          <a:solidFill>
                            <a:schemeClr val="tx1"/>
                          </a:solidFill>
                          <a:effectLst/>
                          <a:latin typeface="Arial" panose="020B0604020202020204" pitchFamily="34" charset="0"/>
                          <a:cs typeface="Arial" panose="020B0604020202020204" pitchFamily="34" charset="0"/>
                        </a:rPr>
                        <a:t>Disciplina 4.</a:t>
                      </a:r>
                      <a:endParaRPr lang="es-MX" sz="1200" dirty="0" smtClean="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s-ES" sz="1200" baseline="0" dirty="0" smtClean="0">
                          <a:solidFill>
                            <a:schemeClr val="tx1"/>
                          </a:solidFill>
                          <a:effectLst/>
                          <a:latin typeface="Arial" panose="020B0604020202020204" pitchFamily="34" charset="0"/>
                          <a:cs typeface="Arial" panose="020B0604020202020204" pitchFamily="34" charset="0"/>
                        </a:rPr>
                        <a:t>MORFOLOGIA Y FISIOLOGIA</a:t>
                      </a:r>
                      <a:endParaRPr lang="es-MX" sz="1200" dirty="0"/>
                    </a:p>
                  </a:txBody>
                  <a:tcPr marL="48416" marR="48416" marT="48416" marB="48416">
                    <a:noFill/>
                  </a:tcPr>
                </a:tc>
                <a:extLst>
                  <a:ext uri="{0D108BD9-81ED-4DB2-BD59-A6C34878D82A}">
                    <a16:rowId xmlns:a16="http://schemas.microsoft.com/office/drawing/2014/main" val="15034731"/>
                  </a:ext>
                </a:extLst>
              </a:tr>
              <a:tr h="1410414">
                <a:tc>
                  <a:txBody>
                    <a:bodyPr/>
                    <a:lstStyle/>
                    <a:p>
                      <a:pPr marL="275590" indent="-180340">
                        <a:lnSpc>
                          <a:spcPct val="115000"/>
                        </a:lnSpc>
                        <a:spcAft>
                          <a:spcPts val="0"/>
                        </a:spcAft>
                      </a:pPr>
                      <a:r>
                        <a:rPr lang="es-ES" sz="1200" dirty="0">
                          <a:solidFill>
                            <a:schemeClr val="tx1"/>
                          </a:solidFill>
                          <a:effectLst/>
                          <a:latin typeface="Arial"/>
                          <a:cs typeface="Arial"/>
                        </a:rPr>
                        <a:t>1.  </a:t>
                      </a:r>
                      <a:r>
                        <a:rPr lang="es-ES" sz="1050" dirty="0">
                          <a:solidFill>
                            <a:schemeClr val="tx1"/>
                          </a:solidFill>
                          <a:effectLst/>
                          <a:latin typeface="Arial"/>
                          <a:cs typeface="Arial"/>
                        </a:rPr>
                        <a:t>Preguntar y cuestionar.</a:t>
                      </a:r>
                      <a:endParaRPr lang="es-MX" sz="1050" dirty="0">
                        <a:solidFill>
                          <a:schemeClr val="tx1"/>
                        </a:solidFill>
                        <a:effectLst/>
                        <a:latin typeface="Arial"/>
                        <a:cs typeface="Arial"/>
                      </a:endParaRPr>
                    </a:p>
                    <a:p>
                      <a:pPr marL="275590" indent="-180340">
                        <a:lnSpc>
                          <a:spcPct val="115000"/>
                        </a:lnSpc>
                        <a:spcAft>
                          <a:spcPts val="0"/>
                        </a:spcAft>
                      </a:pPr>
                      <a:r>
                        <a:rPr lang="es-ES" sz="1050" dirty="0">
                          <a:solidFill>
                            <a:schemeClr val="tx1"/>
                          </a:solidFill>
                          <a:effectLst/>
                          <a:latin typeface="Arial"/>
                          <a:cs typeface="Arial"/>
                        </a:rPr>
                        <a:t>     Preguntas para dirigir  la Investigación Interdisciplinaria.</a:t>
                      </a:r>
                      <a:endParaRPr lang="es-MX" sz="1050" dirty="0">
                        <a:solidFill>
                          <a:schemeClr val="tx1"/>
                        </a:solidFill>
                        <a:effectLst/>
                        <a:latin typeface="Arial"/>
                        <a:ea typeface="Arial" panose="020B0604020202020204" pitchFamily="34" charset="0"/>
                        <a:cs typeface="Arial"/>
                      </a:endParaRPr>
                    </a:p>
                  </a:txBody>
                  <a:tcPr marL="48416" marR="48416" marT="48416" marB="48416">
                    <a:noFill/>
                  </a:tcPr>
                </a:tc>
                <a:tc>
                  <a:txBody>
                    <a:bodyPr/>
                    <a:lstStyle/>
                    <a:p>
                      <a:pPr marL="228600" indent="-228600">
                        <a:lnSpc>
                          <a:spcPct val="115000"/>
                        </a:lnSpc>
                        <a:spcAft>
                          <a:spcPts val="0"/>
                        </a:spcAft>
                        <a:buFont typeface="+mj-lt"/>
                        <a:buAutoNum type="arabicPeriod"/>
                      </a:pPr>
                      <a:r>
                        <a:rPr lang="es-ES" sz="1050" dirty="0">
                          <a:solidFill>
                            <a:schemeClr val="tx1"/>
                          </a:solidFill>
                          <a:effectLst/>
                          <a:latin typeface="Arial" panose="020B0604020202020204" pitchFamily="34" charset="0"/>
                          <a:cs typeface="Arial" panose="020B0604020202020204" pitchFamily="34" charset="0"/>
                        </a:rPr>
                        <a:t> </a:t>
                      </a:r>
                      <a:r>
                        <a:rPr lang="es-ES" sz="1050" dirty="0" smtClean="0">
                          <a:solidFill>
                            <a:schemeClr val="tx1"/>
                          </a:solidFill>
                          <a:effectLst/>
                          <a:latin typeface="Arial" panose="020B0604020202020204" pitchFamily="34" charset="0"/>
                          <a:cs typeface="Arial" panose="020B0604020202020204" pitchFamily="34" charset="0"/>
                        </a:rPr>
                        <a:t>¿Cuáles</a:t>
                      </a:r>
                      <a:r>
                        <a:rPr lang="es-ES" sz="1050" baseline="0" dirty="0" smtClean="0">
                          <a:solidFill>
                            <a:schemeClr val="tx1"/>
                          </a:solidFill>
                          <a:effectLst/>
                          <a:latin typeface="Arial" panose="020B0604020202020204" pitchFamily="34" charset="0"/>
                          <a:cs typeface="Arial" panose="020B0604020202020204" pitchFamily="34" charset="0"/>
                        </a:rPr>
                        <a:t> son las conclusiones a las que se llegó en el proyecto</a:t>
                      </a:r>
                      <a:r>
                        <a:rPr lang="es-ES" sz="105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s-MX"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marL="228600" indent="-228600">
                        <a:buFont typeface="+mj-lt"/>
                        <a:buAutoNum type="arabicPeriod"/>
                      </a:pPr>
                      <a:r>
                        <a:rPr lang="es-ES" sz="1050" dirty="0">
                          <a:solidFill>
                            <a:schemeClr val="tx1"/>
                          </a:solidFill>
                          <a:effectLst/>
                          <a:latin typeface="Arial"/>
                          <a:cs typeface="Arial"/>
                        </a:rPr>
                        <a:t>Lluvia de ideas donde los alumnos dan su punto de vista de que </a:t>
                      </a:r>
                      <a:r>
                        <a:rPr lang="es-ES" sz="1050" dirty="0" err="1">
                          <a:solidFill>
                            <a:schemeClr val="tx1"/>
                          </a:solidFill>
                          <a:effectLst/>
                          <a:latin typeface="Arial"/>
                          <a:cs typeface="Arial"/>
                        </a:rPr>
                        <a:t>enten</a:t>
                      </a:r>
                      <a:r>
                        <a:rPr lang="es-ES" sz="1050" dirty="0">
                          <a:solidFill>
                            <a:schemeClr val="tx1"/>
                          </a:solidFill>
                          <a:effectLst/>
                          <a:latin typeface="Arial"/>
                          <a:cs typeface="Arial"/>
                        </a:rPr>
                        <a:t> dieron y que les impactó de la lectura</a:t>
                      </a:r>
                      <a:endParaRPr lang="es-MX" dirty="0"/>
                    </a:p>
                  </a:txBody>
                  <a:tcPr marL="48416" marR="48416" marT="48416" marB="48416">
                    <a:noFill/>
                  </a:tcPr>
                </a:tc>
                <a:tc>
                  <a:txBody>
                    <a:bodyPr/>
                    <a:lstStyle/>
                    <a:p>
                      <a:pPr marL="228600" marR="0" lvl="0" indent="-22860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MX" sz="1000" b="0" i="0" u="none" strike="noStrike" kern="1200" cap="none" spc="0" normalizeH="0" baseline="0" noProof="0" dirty="0" smtClean="0">
                          <a:ln>
                            <a:noFill/>
                          </a:ln>
                          <a:solidFill>
                            <a:prstClr val="white"/>
                          </a:solidFill>
                          <a:effectLst/>
                          <a:uLnTx/>
                          <a:uFillTx/>
                          <a:latin typeface="Arial"/>
                          <a:ea typeface="+mn-ea"/>
                          <a:cs typeface="+mn-cs"/>
                        </a:rPr>
                        <a:t>¿Cuáles son los efectos que el confinamiento y la pandemia tienen sobre el desempeño académico y emocional del alumno y la persona?</a:t>
                      </a:r>
                    </a:p>
                  </a:txBody>
                  <a:tcPr marL="48416" marR="48416" marT="48416" marB="48416">
                    <a:noFill/>
                  </a:tcPr>
                </a:tc>
                <a:tc>
                  <a:txBody>
                    <a:bodyPr/>
                    <a:lstStyle/>
                    <a:p>
                      <a:pPr marL="228600" indent="-228600">
                        <a:buFont typeface="+mj-lt"/>
                        <a:buAutoNum type="arabicPeriod"/>
                      </a:pPr>
                      <a:r>
                        <a:rPr lang="es-MX" sz="1000" dirty="0">
                          <a:solidFill>
                            <a:schemeClr val="tx1"/>
                          </a:solidFill>
                          <a:latin typeface="Arial"/>
                        </a:rPr>
                        <a:t>¿Cuáles son los cambios en las funciones corporales cuando hay ansiedad y depresión?</a:t>
                      </a:r>
                    </a:p>
                    <a:p>
                      <a:pPr marL="228600" lvl="0" indent="-228600">
                        <a:buFont typeface="+mj-lt"/>
                        <a:buAutoNum type="arabicPeriod"/>
                      </a:pPr>
                      <a:r>
                        <a:rPr lang="es-MX" sz="1000" dirty="0">
                          <a:solidFill>
                            <a:schemeClr val="tx1"/>
                          </a:solidFill>
                          <a:latin typeface="Arial"/>
                        </a:rPr>
                        <a:t>¿Qué tratamientos ayudan a mejorar las funciones corporales?</a:t>
                      </a:r>
                    </a:p>
                  </a:txBody>
                  <a:tcPr marL="48416" marR="48416" marT="48416" marB="48416">
                    <a:noFill/>
                  </a:tcPr>
                </a:tc>
                <a:extLst>
                  <a:ext uri="{0D108BD9-81ED-4DB2-BD59-A6C34878D82A}">
                    <a16:rowId xmlns:a16="http://schemas.microsoft.com/office/drawing/2014/main" val="2834169475"/>
                  </a:ext>
                </a:extLst>
              </a:tr>
              <a:tr h="1932957">
                <a:tc>
                  <a:txBody>
                    <a:bodyPr/>
                    <a:lstStyle/>
                    <a:p>
                      <a:pPr marL="275590" indent="-180340">
                        <a:lnSpc>
                          <a:spcPct val="115000"/>
                        </a:lnSpc>
                        <a:spcAft>
                          <a:spcPts val="0"/>
                        </a:spcAft>
                      </a:pPr>
                      <a:r>
                        <a:rPr lang="es-ES" sz="1050" dirty="0">
                          <a:solidFill>
                            <a:schemeClr val="tx1"/>
                          </a:solidFill>
                          <a:effectLst/>
                          <a:latin typeface="Arial"/>
                          <a:cs typeface="Arial"/>
                        </a:rPr>
                        <a:t>2. Despertar el interés (detonar).</a:t>
                      </a:r>
                      <a:endParaRPr lang="es-MX" sz="1050" dirty="0">
                        <a:solidFill>
                          <a:schemeClr val="tx1"/>
                        </a:solidFill>
                        <a:effectLst/>
                        <a:latin typeface="Arial"/>
                        <a:cs typeface="Arial"/>
                      </a:endParaRPr>
                    </a:p>
                    <a:p>
                      <a:pPr marL="270510" indent="-180340">
                        <a:lnSpc>
                          <a:spcPct val="115000"/>
                        </a:lnSpc>
                        <a:spcAft>
                          <a:spcPts val="0"/>
                        </a:spcAft>
                      </a:pPr>
                      <a:r>
                        <a:rPr lang="es-ES" sz="1050" dirty="0">
                          <a:solidFill>
                            <a:schemeClr val="tx1"/>
                          </a:solidFill>
                          <a:effectLst/>
                          <a:latin typeface="Arial"/>
                          <a:cs typeface="Arial"/>
                        </a:rPr>
                        <a:t>    Estrategias para involucrar a los estudiantes con la problemática planteada, en el salón de </a:t>
                      </a:r>
                      <a:r>
                        <a:rPr lang="es-ES" sz="1050" dirty="0" smtClean="0">
                          <a:solidFill>
                            <a:schemeClr val="tx1"/>
                          </a:solidFill>
                          <a:effectLst/>
                          <a:latin typeface="Arial"/>
                          <a:cs typeface="Arial"/>
                        </a:rPr>
                        <a:t>clase</a:t>
                      </a:r>
                      <a:endParaRPr lang="es-MX" sz="1050" dirty="0">
                        <a:solidFill>
                          <a:schemeClr val="tx1"/>
                        </a:solidFill>
                        <a:effectLst/>
                        <a:latin typeface="Arial"/>
                        <a:cs typeface="Arial"/>
                      </a:endParaRPr>
                    </a:p>
                  </a:txBody>
                  <a:tcPr marL="48416" marR="48416" marT="48416" marB="48416">
                    <a:noFill/>
                  </a:tcPr>
                </a:tc>
                <a:tc>
                  <a:txBody>
                    <a:bodyPr/>
                    <a:lstStyle/>
                    <a:p>
                      <a:pPr>
                        <a:lnSpc>
                          <a:spcPct val="115000"/>
                        </a:lnSpc>
                        <a:spcAft>
                          <a:spcPts val="0"/>
                        </a:spcAft>
                      </a:pPr>
                      <a:r>
                        <a:rPr lang="es-MX" sz="120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¿Qué aprendí del proyecto en el que estuve participando?</a:t>
                      </a:r>
                      <a:endParaRPr lang="es-MX"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r>
                        <a:rPr lang="es-MX" sz="1200" dirty="0">
                          <a:solidFill>
                            <a:schemeClr val="tx1"/>
                          </a:solidFill>
                          <a:effectLst/>
                          <a:latin typeface="Arial"/>
                          <a:cs typeface="Arial"/>
                        </a:rPr>
                        <a:t>Los alumnos cuestionan y argumentan que elementos del carácter de cada personaje van a relacionar con su forma de ver la vida y su conducta</a:t>
                      </a:r>
                      <a:endParaRPr lang="es-MX" dirty="0"/>
                    </a:p>
                  </a:txBody>
                  <a:tcPr marL="48416" marR="48416" marT="48416" marB="48416">
                    <a:no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smtClean="0">
                          <a:ln>
                            <a:noFill/>
                          </a:ln>
                          <a:solidFill>
                            <a:prstClr val="white"/>
                          </a:solidFill>
                          <a:effectLst/>
                          <a:uLnTx/>
                          <a:uFillTx/>
                          <a:latin typeface="Arial"/>
                          <a:ea typeface="+mn-ea"/>
                          <a:cs typeface="+mn-cs"/>
                        </a:rPr>
                        <a:t>Como alumno ¿Cómo podría distinguir los factores de la depresión y ansiedad y así buscar apoyo y posibles soluciones?</a:t>
                      </a:r>
                    </a:p>
                    <a:p>
                      <a:endParaRPr lang="es-MX" dirty="0"/>
                    </a:p>
                  </a:txBody>
                  <a:tcPr marL="48416" marR="48416" marT="48416" marB="48416">
                    <a:noFill/>
                  </a:tcPr>
                </a:tc>
                <a:tc>
                  <a:txBody>
                    <a:bodyPr/>
                    <a:lstStyle/>
                    <a:p>
                      <a:r>
                        <a:rPr lang="es-MX" sz="1200" dirty="0">
                          <a:solidFill>
                            <a:schemeClr val="tx1"/>
                          </a:solidFill>
                          <a:latin typeface="Arial"/>
                        </a:rPr>
                        <a:t>Los alumnos analizarán los diferentes cambios fisiológicos ante la presencia de ansiedad y depresión y reflexionarán si han presentado alguno de estos cambios.</a:t>
                      </a:r>
                    </a:p>
                  </a:txBody>
                  <a:tcPr marL="48416" marR="48416" marT="48416" marB="48416">
                    <a:noFill/>
                  </a:tcPr>
                </a:tc>
                <a:extLst>
                  <a:ext uri="{0D108BD9-81ED-4DB2-BD59-A6C34878D82A}">
                    <a16:rowId xmlns:a16="http://schemas.microsoft.com/office/drawing/2014/main" val="1411917070"/>
                  </a:ext>
                </a:extLst>
              </a:tr>
              <a:tr h="1736192">
                <a:tc>
                  <a:txBody>
                    <a:bodyPr/>
                    <a:lstStyle/>
                    <a:p>
                      <a:pPr marL="275590" indent="-180340">
                        <a:lnSpc>
                          <a:spcPct val="115000"/>
                        </a:lnSpc>
                        <a:spcAft>
                          <a:spcPts val="0"/>
                        </a:spcAft>
                      </a:pPr>
                      <a:r>
                        <a:rPr lang="es-ES" sz="1050" dirty="0">
                          <a:solidFill>
                            <a:schemeClr val="tx1"/>
                          </a:solidFill>
                          <a:effectLst/>
                          <a:latin typeface="Arial"/>
                          <a:cs typeface="Arial"/>
                        </a:rPr>
                        <a:t>3. Recopilar información a través de la investigación.</a:t>
                      </a:r>
                      <a:endParaRPr lang="es-MX" sz="1050" dirty="0">
                        <a:solidFill>
                          <a:schemeClr val="tx1"/>
                        </a:solidFill>
                        <a:effectLst/>
                        <a:latin typeface="Arial"/>
                        <a:cs typeface="Arial"/>
                      </a:endParaRPr>
                    </a:p>
                    <a:p>
                      <a:pPr marL="270510" indent="-175260">
                        <a:lnSpc>
                          <a:spcPct val="115000"/>
                        </a:lnSpc>
                        <a:spcAft>
                          <a:spcPts val="0"/>
                        </a:spcAft>
                      </a:pPr>
                      <a:r>
                        <a:rPr lang="es-ES" sz="1050" dirty="0">
                          <a:solidFill>
                            <a:schemeClr val="tx1"/>
                          </a:solidFill>
                          <a:effectLst/>
                          <a:latin typeface="Arial"/>
                          <a:cs typeface="Arial"/>
                        </a:rPr>
                        <a:t>    Propuestas a investigar y sus fuentes</a:t>
                      </a:r>
                      <a:r>
                        <a:rPr lang="es-ES" sz="1200" dirty="0">
                          <a:solidFill>
                            <a:schemeClr val="tx1"/>
                          </a:solidFill>
                          <a:effectLst/>
                          <a:latin typeface="Arial"/>
                          <a:cs typeface="Arial"/>
                        </a:rPr>
                        <a:t>. </a:t>
                      </a:r>
                      <a:endParaRPr lang="es-MX"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48416" marR="48416" marT="48416" marB="48416">
                    <a:noFill/>
                  </a:tcPr>
                </a:tc>
                <a:tc>
                  <a:txBody>
                    <a:bodyPr/>
                    <a:lstStyle/>
                    <a:p>
                      <a:pPr marL="171450" indent="-171450">
                        <a:lnSpc>
                          <a:spcPct val="115000"/>
                        </a:lnSpc>
                        <a:spcAft>
                          <a:spcPts val="0"/>
                        </a:spcAft>
                        <a:buFont typeface="Arial"/>
                        <a:buChar char="•"/>
                      </a:pPr>
                      <a:r>
                        <a:rPr lang="es-MX" sz="1200" dirty="0">
                          <a:solidFill>
                            <a:schemeClr val="tx1"/>
                          </a:solidFill>
                          <a:effectLst/>
                          <a:latin typeface="Arial"/>
                          <a:cs typeface="Arial"/>
                        </a:rPr>
                        <a:t>Hacer predicciones de qué pasará con una persona deprimida que recibe ayuda para su recuperación, esto, con base a lo que investiguen.</a:t>
                      </a:r>
                    </a:p>
                  </a:txBody>
                  <a:tcPr marL="48416" marR="48416" marT="48416" marB="48416">
                    <a:noFill/>
                  </a:tcPr>
                </a:tc>
                <a:tc>
                  <a:txBody>
                    <a:bodyPr/>
                    <a:lstStyle/>
                    <a:p>
                      <a:pPr marL="171450" indent="-171450">
                        <a:lnSpc>
                          <a:spcPct val="115000"/>
                        </a:lnSpc>
                        <a:spcAft>
                          <a:spcPts val="0"/>
                        </a:spcAft>
                        <a:buFont typeface="Arial"/>
                        <a:buChar char="•"/>
                      </a:pPr>
                      <a:r>
                        <a:rPr lang="es-MX" sz="1200" dirty="0">
                          <a:solidFill>
                            <a:schemeClr val="tx1"/>
                          </a:solidFill>
                          <a:effectLst/>
                          <a:latin typeface="Arial"/>
                          <a:ea typeface="Arial" panose="020B0604020202020204" pitchFamily="34" charset="0"/>
                          <a:cs typeface="Arial"/>
                        </a:rPr>
                        <a:t>Hacer un listado con los diferentes comportamientos que se reflejan en cada personnaje:</a:t>
                      </a:r>
                    </a:p>
                    <a:p>
                      <a:pPr marL="171450" lvl="0" indent="-171450">
                        <a:lnSpc>
                          <a:spcPct val="114999"/>
                        </a:lnSpc>
                        <a:spcAft>
                          <a:spcPts val="0"/>
                        </a:spcAft>
                        <a:buFont typeface="Arial"/>
                        <a:buChar char="•"/>
                      </a:pPr>
                      <a:r>
                        <a:rPr lang="es-MX" sz="1200" dirty="0">
                          <a:solidFill>
                            <a:schemeClr val="tx1"/>
                          </a:solidFill>
                          <a:effectLst/>
                          <a:latin typeface="Arial"/>
                          <a:ea typeface="Arial" panose="020B0604020202020204" pitchFamily="34" charset="0"/>
                          <a:cs typeface="Arial"/>
                        </a:rPr>
                        <a:t>Miedo, depresión, celos, suicidio, amistad, pasión, amor</a:t>
                      </a:r>
                    </a:p>
                    <a:p>
                      <a:pPr marL="171450" indent="-171450">
                        <a:lnSpc>
                          <a:spcPct val="115000"/>
                        </a:lnSpc>
                        <a:spcAft>
                          <a:spcPts val="0"/>
                        </a:spcAft>
                        <a:buFont typeface="Arial"/>
                        <a:buChar char="•"/>
                      </a:pPr>
                      <a:endParaRPr lang="es-MX" sz="1200" dirty="0">
                        <a:solidFill>
                          <a:schemeClr val="tx1"/>
                        </a:solidFill>
                        <a:effectLst/>
                        <a:latin typeface="Arial"/>
                        <a:cs typeface="Arial"/>
                      </a:endParaRPr>
                    </a:p>
                  </a:txBody>
                  <a:tcPr marL="48416" marR="48416" marT="48416" marB="48416">
                    <a:noFill/>
                  </a:tcPr>
                </a:tc>
                <a:tc>
                  <a:txBody>
                    <a:bodyPr/>
                    <a:lstStyle/>
                    <a:p>
                      <a:pPr marL="171450" indent="-171450">
                        <a:lnSpc>
                          <a:spcPct val="115000"/>
                        </a:lnSpc>
                        <a:spcAft>
                          <a:spcPts val="0"/>
                        </a:spcAft>
                        <a:buFont typeface="Arial"/>
                        <a:buChar char="•"/>
                      </a:pPr>
                      <a:r>
                        <a:rPr lang="es-MX" sz="1200" dirty="0" smtClean="0">
                          <a:solidFill>
                            <a:schemeClr val="tx1"/>
                          </a:solidFill>
                          <a:effectLst/>
                          <a:latin typeface="Arial"/>
                          <a:cs typeface="Arial"/>
                        </a:rPr>
                        <a:t>Generar</a:t>
                      </a:r>
                      <a:r>
                        <a:rPr lang="es-MX" sz="1200" baseline="0" dirty="0" smtClean="0">
                          <a:solidFill>
                            <a:schemeClr val="tx1"/>
                          </a:solidFill>
                          <a:effectLst/>
                          <a:latin typeface="Arial"/>
                          <a:cs typeface="Arial"/>
                        </a:rPr>
                        <a:t> propuestas de solución a partir del análisis reflexivo de lo aprendido en clase</a:t>
                      </a:r>
                    </a:p>
                    <a:p>
                      <a:pPr marL="171450" indent="-171450">
                        <a:lnSpc>
                          <a:spcPct val="115000"/>
                        </a:lnSpc>
                        <a:spcAft>
                          <a:spcPts val="0"/>
                        </a:spcAft>
                        <a:buFont typeface="Arial"/>
                        <a:buChar char="•"/>
                      </a:pPr>
                      <a:r>
                        <a:rPr lang="es-MX" sz="1200" baseline="0" dirty="0" smtClean="0">
                          <a:solidFill>
                            <a:schemeClr val="tx1"/>
                          </a:solidFill>
                          <a:effectLst/>
                          <a:latin typeface="Arial"/>
                          <a:cs typeface="Arial"/>
                        </a:rPr>
                        <a:t>Implementar estrategias y dar seguimiento a los cambios surgidos a partir de su implementación </a:t>
                      </a:r>
                      <a:endParaRPr lang="es-MX" sz="1200" dirty="0">
                        <a:solidFill>
                          <a:schemeClr val="tx1"/>
                        </a:solidFill>
                        <a:effectLst/>
                        <a:latin typeface="Arial"/>
                        <a:cs typeface="Arial"/>
                      </a:endParaRPr>
                    </a:p>
                  </a:txBody>
                  <a:tcPr marL="48416" marR="48416" marT="48416" marB="48416">
                    <a:noFill/>
                  </a:tcPr>
                </a:tc>
                <a:tc>
                  <a:txBody>
                    <a:bodyPr/>
                    <a:lstStyle/>
                    <a:p>
                      <a:pPr marL="171450" indent="-171450">
                        <a:lnSpc>
                          <a:spcPct val="115000"/>
                        </a:lnSpc>
                        <a:spcAft>
                          <a:spcPts val="0"/>
                        </a:spcAft>
                        <a:buFont typeface="Arial"/>
                        <a:buChar char="•"/>
                      </a:pPr>
                      <a:r>
                        <a:rPr lang="es-MX" sz="1200" dirty="0">
                          <a:solidFill>
                            <a:schemeClr val="tx1"/>
                          </a:solidFill>
                          <a:effectLst/>
                          <a:latin typeface="Arial"/>
                          <a:cs typeface="Arial"/>
                        </a:rPr>
                        <a:t>Hacer un listado de los cambios fisiológicos más comunes.</a:t>
                      </a:r>
                    </a:p>
                    <a:p>
                      <a:pPr marL="171450" lvl="0" indent="-171450">
                        <a:lnSpc>
                          <a:spcPct val="114999"/>
                        </a:lnSpc>
                        <a:spcAft>
                          <a:spcPts val="0"/>
                        </a:spcAft>
                        <a:buFont typeface="Arial"/>
                        <a:buChar char="•"/>
                      </a:pPr>
                      <a:r>
                        <a:rPr lang="es-MX" sz="1200" dirty="0">
                          <a:solidFill>
                            <a:schemeClr val="tx1"/>
                          </a:solidFill>
                          <a:effectLst/>
                          <a:latin typeface="Arial"/>
                          <a:cs typeface="Arial"/>
                        </a:rPr>
                        <a:t>Realizar un análisis individual para determinar si han presentado estos cambios.</a:t>
                      </a:r>
                    </a:p>
                    <a:p>
                      <a:pPr marL="171450" lvl="0" indent="-171450">
                        <a:lnSpc>
                          <a:spcPct val="114999"/>
                        </a:lnSpc>
                        <a:spcAft>
                          <a:spcPts val="0"/>
                        </a:spcAft>
                        <a:buFont typeface="Arial"/>
                        <a:buChar char="•"/>
                      </a:pPr>
                      <a:endParaRPr lang="es-MX" sz="1200" dirty="0">
                        <a:solidFill>
                          <a:schemeClr val="tx1"/>
                        </a:solidFill>
                        <a:effectLst/>
                        <a:latin typeface="Arial"/>
                        <a:cs typeface="Arial"/>
                      </a:endParaRPr>
                    </a:p>
                  </a:txBody>
                  <a:tcPr marL="48416" marR="48416" marT="48416" marB="48416">
                    <a:noFill/>
                  </a:tcPr>
                </a:tc>
                <a:extLst>
                  <a:ext uri="{0D108BD9-81ED-4DB2-BD59-A6C34878D82A}">
                    <a16:rowId xmlns:a16="http://schemas.microsoft.com/office/drawing/2014/main" val="1890247263"/>
                  </a:ext>
                </a:extLst>
              </a:tr>
            </a:tbl>
          </a:graphicData>
        </a:graphic>
      </p:graphicFrame>
      <p:sp>
        <p:nvSpPr>
          <p:cNvPr id="3" name="Rectangle 1"/>
          <p:cNvSpPr>
            <a:spLocks noChangeArrowheads="1"/>
          </p:cNvSpPr>
          <p:nvPr/>
        </p:nvSpPr>
        <p:spPr bwMode="auto">
          <a:xfrm>
            <a:off x="1884439" y="310538"/>
            <a:ext cx="77095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600" b="1" i="0" u="none" strike="noStrike" cap="none" normalizeH="0" baseline="0">
                <a:ln>
                  <a:noFill/>
                </a:ln>
                <a:effectLst/>
                <a:latin typeface="Arial" panose="020B0604020202020204" pitchFamily="34" charset="0"/>
                <a:ea typeface="Century Gothic" panose="020B0502020202020204" pitchFamily="34" charset="0"/>
                <a:cs typeface="Century Gothic" panose="020B0502020202020204" pitchFamily="34" charset="0"/>
              </a:rPr>
              <a:t>V. Esquema del proceso de construcción del proyecto por disciplinas.</a:t>
            </a:r>
            <a:endParaRPr kumimoji="0" lang="es-MX" altLang="es-MX" sz="1600" b="1" i="0" u="none" strike="noStrike" cap="none" normalizeH="0" baseline="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600" b="1"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00181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logo IPE.eps">
            <a:extLst>
              <a:ext uri="{FF2B5EF4-FFF2-40B4-BE49-F238E27FC236}">
                <a16:creationId xmlns:a16="http://schemas.microsoft.com/office/drawing/2014/main" id="{63E3707B-BF6C-431D-A09E-58096F5B9E5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a 3"/>
          <p:cNvGraphicFramePr>
            <a:graphicFrameLocks noGrp="1"/>
          </p:cNvGraphicFramePr>
          <p:nvPr>
            <p:extLst>
              <p:ext uri="{D42A27DB-BD31-4B8C-83A1-F6EECF244321}">
                <p14:modId xmlns:p14="http://schemas.microsoft.com/office/powerpoint/2010/main" val="4068540170"/>
              </p:ext>
            </p:extLst>
          </p:nvPr>
        </p:nvGraphicFramePr>
        <p:xfrm>
          <a:off x="112426" y="112426"/>
          <a:ext cx="11966275" cy="6611152"/>
        </p:xfrm>
        <a:graphic>
          <a:graphicData uri="http://schemas.openxmlformats.org/drawingml/2006/table">
            <a:tbl>
              <a:tblPr>
                <a:tableStyleId>{5C22544A-7EE6-4342-B048-85BDC9FD1C3A}</a:tableStyleId>
              </a:tblPr>
              <a:tblGrid>
                <a:gridCol w="3937343">
                  <a:extLst>
                    <a:ext uri="{9D8B030D-6E8A-4147-A177-3AD203B41FA5}">
                      <a16:colId xmlns:a16="http://schemas.microsoft.com/office/drawing/2014/main" val="300966270"/>
                    </a:ext>
                  </a:extLst>
                </a:gridCol>
                <a:gridCol w="2457620">
                  <a:extLst>
                    <a:ext uri="{9D8B030D-6E8A-4147-A177-3AD203B41FA5}">
                      <a16:colId xmlns:a16="http://schemas.microsoft.com/office/drawing/2014/main" val="978442821"/>
                    </a:ext>
                  </a:extLst>
                </a:gridCol>
                <a:gridCol w="2598511">
                  <a:extLst>
                    <a:ext uri="{9D8B030D-6E8A-4147-A177-3AD203B41FA5}">
                      <a16:colId xmlns:a16="http://schemas.microsoft.com/office/drawing/2014/main" val="892017775"/>
                    </a:ext>
                  </a:extLst>
                </a:gridCol>
                <a:gridCol w="2972801">
                  <a:extLst>
                    <a:ext uri="{9D8B030D-6E8A-4147-A177-3AD203B41FA5}">
                      <a16:colId xmlns:a16="http://schemas.microsoft.com/office/drawing/2014/main" val="4136678728"/>
                    </a:ext>
                  </a:extLst>
                </a:gridCol>
              </a:tblGrid>
              <a:tr h="1709522">
                <a:tc>
                  <a:txBody>
                    <a:bodyPr/>
                    <a:lstStyle/>
                    <a:p>
                      <a:pPr marL="275590" indent="-180340">
                        <a:lnSpc>
                          <a:spcPct val="115000"/>
                        </a:lnSpc>
                        <a:spcAft>
                          <a:spcPts val="0"/>
                        </a:spcAft>
                      </a:pPr>
                      <a:r>
                        <a:rPr lang="es-ES" sz="1200" dirty="0">
                          <a:solidFill>
                            <a:schemeClr val="tx1"/>
                          </a:solidFill>
                          <a:effectLst/>
                          <a:latin typeface="Arial"/>
                          <a:cs typeface="Arial"/>
                        </a:rPr>
                        <a:t>4. Organizar la información.</a:t>
                      </a:r>
                      <a:endParaRPr lang="es-MX" sz="1200" dirty="0">
                        <a:solidFill>
                          <a:schemeClr val="tx1"/>
                        </a:solidFill>
                        <a:effectLst/>
                        <a:latin typeface="Arial"/>
                        <a:cs typeface="Arial"/>
                      </a:endParaRPr>
                    </a:p>
                    <a:p>
                      <a:pPr marL="275590" indent="-180340">
                        <a:lnSpc>
                          <a:spcPct val="115000"/>
                        </a:lnSpc>
                        <a:spcAft>
                          <a:spcPts val="0"/>
                        </a:spcAft>
                      </a:pPr>
                      <a:r>
                        <a:rPr lang="es-ES" sz="1200" dirty="0">
                          <a:solidFill>
                            <a:schemeClr val="tx1"/>
                          </a:solidFill>
                          <a:effectLst/>
                          <a:latin typeface="Arial"/>
                          <a:cs typeface="Arial"/>
                        </a:rPr>
                        <a:t>    Implica:</a:t>
                      </a:r>
                      <a:endParaRPr lang="es-MX" sz="1200" dirty="0">
                        <a:solidFill>
                          <a:schemeClr val="tx1"/>
                        </a:solidFill>
                        <a:effectLst/>
                        <a:latin typeface="Arial"/>
                        <a:cs typeface="Arial"/>
                      </a:endParaRPr>
                    </a:p>
                    <a:p>
                      <a:pPr marL="275590" indent="-180340">
                        <a:lnSpc>
                          <a:spcPct val="115000"/>
                        </a:lnSpc>
                        <a:spcAft>
                          <a:spcPts val="0"/>
                        </a:spcAft>
                      </a:pPr>
                      <a:r>
                        <a:rPr lang="es-ES" sz="1200" dirty="0">
                          <a:solidFill>
                            <a:schemeClr val="tx1"/>
                          </a:solidFill>
                          <a:effectLst/>
                          <a:latin typeface="Arial"/>
                          <a:cs typeface="Arial"/>
                        </a:rPr>
                        <a:t>    clasificación de datos obtenidos,</a:t>
                      </a:r>
                      <a:endParaRPr lang="es-MX" sz="1200" dirty="0">
                        <a:solidFill>
                          <a:schemeClr val="tx1"/>
                        </a:solidFill>
                        <a:effectLst/>
                        <a:latin typeface="Arial"/>
                        <a:cs typeface="Arial"/>
                      </a:endParaRPr>
                    </a:p>
                    <a:p>
                      <a:pPr marL="275590" indent="-180340">
                        <a:lnSpc>
                          <a:spcPct val="115000"/>
                        </a:lnSpc>
                        <a:spcAft>
                          <a:spcPts val="0"/>
                        </a:spcAft>
                      </a:pPr>
                      <a:r>
                        <a:rPr lang="es-ES" sz="1200" dirty="0">
                          <a:solidFill>
                            <a:schemeClr val="tx1"/>
                          </a:solidFill>
                          <a:effectLst/>
                          <a:latin typeface="Arial"/>
                          <a:cs typeface="Arial"/>
                        </a:rPr>
                        <a:t>    análisis de los datos obtenidos, registro de la información.</a:t>
                      </a:r>
                      <a:endParaRPr lang="es-MX" sz="1200" dirty="0">
                        <a:solidFill>
                          <a:schemeClr val="tx1"/>
                        </a:solidFill>
                        <a:effectLst/>
                        <a:latin typeface="Arial"/>
                        <a:cs typeface="Arial"/>
                      </a:endParaRPr>
                    </a:p>
                    <a:p>
                      <a:pPr marL="275590" indent="-180340">
                        <a:lnSpc>
                          <a:spcPct val="115000"/>
                        </a:lnSpc>
                        <a:spcAft>
                          <a:spcPts val="0"/>
                        </a:spcAft>
                      </a:pPr>
                      <a:r>
                        <a:rPr lang="es-ES" sz="1200" dirty="0">
                          <a:solidFill>
                            <a:schemeClr val="tx1"/>
                          </a:solidFill>
                          <a:effectLst/>
                          <a:latin typeface="Arial"/>
                          <a:cs typeface="Arial"/>
                        </a:rPr>
                        <a:t>    conclusiones por disciplina,</a:t>
                      </a:r>
                      <a:endParaRPr lang="es-MX" sz="1200" dirty="0">
                        <a:solidFill>
                          <a:schemeClr val="tx1"/>
                        </a:solidFill>
                        <a:effectLst/>
                        <a:latin typeface="Arial"/>
                        <a:cs typeface="Arial"/>
                      </a:endParaRPr>
                    </a:p>
                    <a:p>
                      <a:pPr marL="275590" indent="-180340">
                        <a:lnSpc>
                          <a:spcPct val="115000"/>
                        </a:lnSpc>
                        <a:spcAft>
                          <a:spcPts val="0"/>
                        </a:spcAft>
                      </a:pPr>
                      <a:r>
                        <a:rPr lang="es-ES" sz="1200" dirty="0">
                          <a:solidFill>
                            <a:schemeClr val="tx1"/>
                          </a:solidFill>
                          <a:effectLst/>
                          <a:latin typeface="Arial"/>
                          <a:cs typeface="Arial"/>
                        </a:rPr>
                        <a:t>    conclusiones conjuntas.</a:t>
                      </a:r>
                      <a:endParaRPr lang="es-MX" sz="1200" dirty="0">
                        <a:solidFill>
                          <a:schemeClr val="tx1"/>
                        </a:solidFill>
                        <a:effectLst/>
                        <a:latin typeface="Arial"/>
                        <a:cs typeface="Arial"/>
                      </a:endParaRPr>
                    </a:p>
                    <a:p>
                      <a:pPr marL="275590" indent="-180340">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37724" marR="37724" marT="37724" marB="37724">
                    <a:noFill/>
                  </a:tcPr>
                </a:tc>
                <a:tc>
                  <a:txBody>
                    <a:bodyPr/>
                    <a:lstStyle/>
                    <a:p>
                      <a:pPr>
                        <a:lnSpc>
                          <a:spcPct val="115000"/>
                        </a:lnSpc>
                        <a:spcAft>
                          <a:spcPts val="0"/>
                        </a:spcAft>
                      </a:pPr>
                      <a:r>
                        <a:rPr lang="es-MX" sz="1200" dirty="0">
                          <a:solidFill>
                            <a:schemeClr val="tx1"/>
                          </a:solidFill>
                          <a:effectLst/>
                          <a:latin typeface="Arial" panose="020B0604020202020204" pitchFamily="34" charset="0"/>
                          <a:ea typeface="Arial" panose="020B0604020202020204" pitchFamily="34" charset="0"/>
                          <a:cs typeface="Arial" panose="020B0604020202020204" pitchFamily="34" charset="0"/>
                        </a:rPr>
                        <a:t>Registrar la información  obtenida acerca de los benefiicios de recibir ayuda profesional y plantear posibles esenarios futuros haciendo inferencias probables</a:t>
                      </a:r>
                    </a:p>
                  </a:txBody>
                  <a:tcPr marL="37724" marR="37724" marT="37724" marB="37724">
                    <a:noFill/>
                  </a:tcPr>
                </a:tc>
                <a:tc>
                  <a:txBody>
                    <a:bodyPr/>
                    <a:lstStyle/>
                    <a:p>
                      <a:pPr marL="171450" indent="-171450">
                        <a:lnSpc>
                          <a:spcPct val="115000"/>
                        </a:lnSpc>
                        <a:spcAft>
                          <a:spcPts val="0"/>
                        </a:spcAft>
                        <a:buFont typeface="Arial"/>
                        <a:buChar char="•"/>
                      </a:pPr>
                      <a:r>
                        <a:rPr lang="es-MX" sz="1200" dirty="0">
                          <a:solidFill>
                            <a:schemeClr val="tx1"/>
                          </a:solidFill>
                          <a:effectLst/>
                          <a:latin typeface="Arial"/>
                          <a:ea typeface="Arial" panose="020B0604020202020204" pitchFamily="34" charset="0"/>
                          <a:cs typeface="Arial"/>
                        </a:rPr>
                        <a:t> Listado de personajes que muestran las emociones antes citadas</a:t>
                      </a:r>
                    </a:p>
                    <a:p>
                      <a:pPr marL="171450" lvl="0" indent="-171450">
                        <a:lnSpc>
                          <a:spcPct val="114999"/>
                        </a:lnSpc>
                        <a:spcAft>
                          <a:spcPts val="0"/>
                        </a:spcAft>
                        <a:buFont typeface="Arial"/>
                        <a:buChar char="•"/>
                      </a:pPr>
                      <a:r>
                        <a:rPr lang="es-MX" sz="1200" dirty="0">
                          <a:solidFill>
                            <a:schemeClr val="tx1"/>
                          </a:solidFill>
                          <a:effectLst/>
                          <a:latin typeface="Arial"/>
                          <a:cs typeface="Arial"/>
                        </a:rPr>
                        <a:t>Analizar su conducta y comportamiento psicológico</a:t>
                      </a:r>
                    </a:p>
                    <a:p>
                      <a:pPr marL="171450" lvl="0" indent="-171450">
                        <a:lnSpc>
                          <a:spcPct val="114999"/>
                        </a:lnSpc>
                        <a:spcAft>
                          <a:spcPts val="0"/>
                        </a:spcAft>
                        <a:buFont typeface="Arial"/>
                        <a:buChar char="•"/>
                      </a:pPr>
                      <a:r>
                        <a:rPr lang="es-MX" sz="1200" dirty="0">
                          <a:solidFill>
                            <a:schemeClr val="tx1"/>
                          </a:solidFill>
                          <a:effectLst/>
                          <a:latin typeface="Arial"/>
                          <a:cs typeface="Arial"/>
                        </a:rPr>
                        <a:t>Ver su entorno social y como afecta al personaje</a:t>
                      </a:r>
                    </a:p>
                  </a:txBody>
                  <a:tcPr marL="37724" marR="37724" marT="37724" marB="37724">
                    <a:noFill/>
                  </a:tcPr>
                </a:tc>
                <a:tc>
                  <a:txBody>
                    <a:bodyPr/>
                    <a:lstStyle/>
                    <a:p>
                      <a:pPr marL="171450" indent="-171450">
                        <a:lnSpc>
                          <a:spcPct val="115000"/>
                        </a:lnSpc>
                        <a:spcAft>
                          <a:spcPts val="0"/>
                        </a:spcAft>
                        <a:buFont typeface="Arial"/>
                        <a:buChar char="•"/>
                      </a:pPr>
                      <a:r>
                        <a:rPr lang="es-MX" sz="1200" dirty="0">
                          <a:solidFill>
                            <a:schemeClr val="tx1"/>
                          </a:solidFill>
                          <a:effectLst/>
                          <a:latin typeface="Arial"/>
                          <a:ea typeface="Arial" panose="020B0604020202020204" pitchFamily="34" charset="0"/>
                          <a:cs typeface="Arial"/>
                        </a:rPr>
                        <a:t>Clasificar los cambios por sistemas.</a:t>
                      </a:r>
                    </a:p>
                    <a:p>
                      <a:pPr marL="171450" lvl="0" indent="-171450">
                        <a:lnSpc>
                          <a:spcPct val="114999"/>
                        </a:lnSpc>
                        <a:spcAft>
                          <a:spcPts val="0"/>
                        </a:spcAft>
                        <a:buFont typeface="Arial"/>
                        <a:buChar char="•"/>
                      </a:pPr>
                      <a:r>
                        <a:rPr lang="es-MX" sz="1200" dirty="0">
                          <a:solidFill>
                            <a:schemeClr val="tx1"/>
                          </a:solidFill>
                          <a:effectLst/>
                          <a:latin typeface="Arial"/>
                          <a:cs typeface="Arial"/>
                        </a:rPr>
                        <a:t>Elaborar una tabla donde se clasifiquen los cambios de más a menos comunes.</a:t>
                      </a:r>
                    </a:p>
                    <a:p>
                      <a:pPr marL="171450" lvl="0" indent="-171450">
                        <a:lnSpc>
                          <a:spcPct val="114999"/>
                        </a:lnSpc>
                        <a:spcAft>
                          <a:spcPts val="0"/>
                        </a:spcAft>
                        <a:buFont typeface="Arial"/>
                        <a:buChar char="•"/>
                      </a:pPr>
                      <a:r>
                        <a:rPr lang="es-MX" sz="1200" dirty="0">
                          <a:solidFill>
                            <a:schemeClr val="tx1"/>
                          </a:solidFill>
                          <a:effectLst/>
                          <a:latin typeface="Arial"/>
                          <a:cs typeface="Arial"/>
                        </a:rPr>
                        <a:t>Buscar información sobre formas de prevención o intervención ante la presencia de estos cambios.</a:t>
                      </a:r>
                    </a:p>
                  </a:txBody>
                  <a:tcPr marL="37724" marR="37724" marT="37724" marB="37724">
                    <a:noFill/>
                  </a:tcPr>
                </a:tc>
                <a:extLst>
                  <a:ext uri="{0D108BD9-81ED-4DB2-BD59-A6C34878D82A}">
                    <a16:rowId xmlns:a16="http://schemas.microsoft.com/office/drawing/2014/main" val="2358161020"/>
                  </a:ext>
                </a:extLst>
              </a:tr>
              <a:tr h="1709522">
                <a:tc>
                  <a:txBody>
                    <a:bodyPr/>
                    <a:lstStyle/>
                    <a:p>
                      <a:pPr marL="90170">
                        <a:lnSpc>
                          <a:spcPct val="115000"/>
                        </a:lnSpc>
                        <a:spcAft>
                          <a:spcPts val="0"/>
                        </a:spcAft>
                      </a:pPr>
                      <a:r>
                        <a:rPr lang="es-ES" sz="1200" dirty="0">
                          <a:solidFill>
                            <a:schemeClr val="tx1"/>
                          </a:solidFill>
                          <a:effectLst/>
                          <a:latin typeface="Arial"/>
                          <a:cs typeface="Arial"/>
                        </a:rPr>
                        <a:t>5.  Llegar a conclusiones parciales</a:t>
                      </a:r>
                      <a:endParaRPr lang="es-MX" sz="1200" dirty="0">
                        <a:solidFill>
                          <a:schemeClr val="tx1"/>
                        </a:solidFill>
                        <a:effectLst/>
                        <a:latin typeface="Arial"/>
                        <a:cs typeface="Arial"/>
                      </a:endParaRPr>
                    </a:p>
                    <a:p>
                      <a:pPr marL="90170">
                        <a:lnSpc>
                          <a:spcPct val="115000"/>
                        </a:lnSpc>
                        <a:spcAft>
                          <a:spcPts val="0"/>
                        </a:spcAft>
                      </a:pPr>
                      <a:r>
                        <a:rPr lang="es-ES" sz="1200" dirty="0">
                          <a:solidFill>
                            <a:schemeClr val="tx1"/>
                          </a:solidFill>
                          <a:effectLst/>
                          <a:latin typeface="Arial"/>
                          <a:cs typeface="Arial"/>
                        </a:rPr>
                        <a:t>     (por disciplina).</a:t>
                      </a:r>
                      <a:endParaRPr lang="es-MX" sz="1200" dirty="0">
                        <a:solidFill>
                          <a:schemeClr val="tx1"/>
                        </a:solidFill>
                        <a:effectLst/>
                        <a:latin typeface="Arial"/>
                        <a:cs typeface="Arial"/>
                      </a:endParaRPr>
                    </a:p>
                    <a:p>
                      <a:pPr marL="90170">
                        <a:lnSpc>
                          <a:spcPct val="115000"/>
                        </a:lnSpc>
                        <a:spcAft>
                          <a:spcPts val="0"/>
                        </a:spcAft>
                      </a:pPr>
                      <a:r>
                        <a:rPr lang="es-ES" sz="1200" dirty="0">
                          <a:solidFill>
                            <a:schemeClr val="tx1"/>
                          </a:solidFill>
                          <a:effectLst/>
                          <a:latin typeface="Arial"/>
                          <a:cs typeface="Arial"/>
                        </a:rPr>
                        <a:t>     Preguntas útiles para el </a:t>
                      </a:r>
                      <a:endParaRPr lang="es-MX" sz="1200" dirty="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dirty="0">
                          <a:solidFill>
                            <a:schemeClr val="tx1"/>
                          </a:solidFill>
                          <a:effectLst/>
                          <a:latin typeface="Arial"/>
                          <a:cs typeface="Arial"/>
                        </a:rPr>
                        <a:t>     proyecto, de tal forma que lo </a:t>
                      </a:r>
                      <a:endParaRPr lang="es-MX" sz="1200" dirty="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dirty="0">
                          <a:solidFill>
                            <a:schemeClr val="tx1"/>
                          </a:solidFill>
                          <a:effectLst/>
                          <a:latin typeface="Arial"/>
                          <a:cs typeface="Arial"/>
                        </a:rPr>
                        <a:t>     aclaren, describan o descifren  </a:t>
                      </a:r>
                      <a:endParaRPr lang="es-MX" sz="1200" dirty="0">
                        <a:solidFill>
                          <a:schemeClr val="tx1"/>
                        </a:solidFill>
                        <a:effectLst/>
                        <a:latin typeface="Arial" panose="020B0604020202020204" pitchFamily="34" charset="0"/>
                        <a:cs typeface="Arial" panose="020B0604020202020204" pitchFamily="34" charset="0"/>
                      </a:endParaRPr>
                    </a:p>
                    <a:p>
                      <a:pPr marL="90170">
                        <a:lnSpc>
                          <a:spcPct val="115000"/>
                        </a:lnSpc>
                        <a:spcAft>
                          <a:spcPts val="0"/>
                        </a:spcAft>
                      </a:pPr>
                      <a:r>
                        <a:rPr lang="es-ES" sz="1200" dirty="0">
                          <a:solidFill>
                            <a:schemeClr val="tx1"/>
                          </a:solidFill>
                          <a:effectLst/>
                          <a:latin typeface="Arial"/>
                          <a:cs typeface="Arial"/>
                        </a:rPr>
                        <a:t>    (para la  reflexión colaborativa</a:t>
                      </a:r>
                      <a:endParaRPr lang="es-MX" sz="1200" dirty="0">
                        <a:solidFill>
                          <a:schemeClr val="tx1"/>
                        </a:solidFill>
                        <a:effectLst/>
                        <a:latin typeface="Arial"/>
                        <a:cs typeface="Arial"/>
                      </a:endParaRPr>
                    </a:p>
                    <a:p>
                      <a:pPr marL="90170">
                        <a:lnSpc>
                          <a:spcPct val="115000"/>
                        </a:lnSpc>
                        <a:spcAft>
                          <a:spcPts val="0"/>
                        </a:spcAft>
                      </a:pPr>
                      <a:r>
                        <a:rPr lang="es-ES" sz="1200" dirty="0">
                          <a:solidFill>
                            <a:schemeClr val="tx1"/>
                          </a:solidFill>
                          <a:effectLst/>
                          <a:latin typeface="Arial"/>
                          <a:cs typeface="Arial"/>
                        </a:rPr>
                        <a:t>     de los estudiantes).</a:t>
                      </a:r>
                      <a:endParaRPr lang="es-MX" sz="1200" dirty="0">
                        <a:solidFill>
                          <a:schemeClr val="tx1"/>
                        </a:solidFill>
                        <a:effectLst/>
                        <a:latin typeface="Arial"/>
                        <a:cs typeface="Arial"/>
                      </a:endParaRPr>
                    </a:p>
                    <a:p>
                      <a:pPr marL="90170">
                        <a:lnSpc>
                          <a:spcPct val="115000"/>
                        </a:lnSpc>
                        <a:spcAft>
                          <a:spcPts val="0"/>
                        </a:spcAft>
                      </a:pPr>
                      <a:r>
                        <a:rPr lang="es-ES" sz="1200" dirty="0">
                          <a:solidFill>
                            <a:schemeClr val="tx1"/>
                          </a:solidFill>
                          <a:effectLst/>
                          <a:latin typeface="Arial"/>
                          <a:cs typeface="Arial"/>
                        </a:rPr>
                        <a:t>     ¿Cómo se lograrán?                           </a:t>
                      </a:r>
                      <a:endParaRPr lang="es-MX"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a:lnSpc>
                          <a:spcPct val="115000"/>
                        </a:lnSpc>
                        <a:spcAft>
                          <a:spcPts val="0"/>
                        </a:spcAft>
                      </a:pPr>
                      <a:r>
                        <a:rPr lang="es-MX" sz="1200" dirty="0">
                          <a:solidFill>
                            <a:schemeClr val="tx1"/>
                          </a:solidFill>
                          <a:effectLst/>
                          <a:latin typeface="Arial"/>
                          <a:ea typeface="Arial" panose="020B0604020202020204" pitchFamily="34" charset="0"/>
                          <a:cs typeface="Arial"/>
                        </a:rPr>
                        <a:t>¿Qué mejorará en una persona deprimida al recibir atención profesional para su recuperación?</a:t>
                      </a:r>
                    </a:p>
                    <a:p>
                      <a:pPr>
                        <a:lnSpc>
                          <a:spcPct val="115000"/>
                        </a:lnSpc>
                        <a:spcAft>
                          <a:spcPts val="0"/>
                        </a:spcAft>
                      </a:pPr>
                      <a:r>
                        <a:rPr lang="es-MX" sz="1200" dirty="0">
                          <a:solidFill>
                            <a:schemeClr val="tx1"/>
                          </a:solidFill>
                          <a:effectLst/>
                          <a:latin typeface="Arial"/>
                          <a:ea typeface="Arial" panose="020B0604020202020204" pitchFamily="34" charset="0"/>
                          <a:cs typeface="Arial"/>
                        </a:rPr>
                        <a:t>¿Cómo mejorará su futuro?</a:t>
                      </a:r>
                    </a:p>
                  </a:txBody>
                  <a:tcPr marL="37724" marR="37724" marT="37724" marB="37724">
                    <a:noFill/>
                  </a:tcPr>
                </a:tc>
                <a:tc>
                  <a:txBody>
                    <a:bodyPr/>
                    <a:lstStyle/>
                    <a:p>
                      <a:pPr marL="171450" lvl="0" indent="-171450">
                        <a:lnSpc>
                          <a:spcPct val="114999"/>
                        </a:lnSpc>
                        <a:spcAft>
                          <a:spcPts val="0"/>
                        </a:spcAft>
                        <a:buFont typeface="Arial"/>
                        <a:buChar char="•"/>
                      </a:pPr>
                      <a:r>
                        <a:rPr lang="es-MX" sz="1200" dirty="0">
                          <a:solidFill>
                            <a:schemeClr val="tx1"/>
                          </a:solidFill>
                          <a:effectLst/>
                          <a:latin typeface="Arial"/>
                          <a:ea typeface="Arial" panose="020B0604020202020204" pitchFamily="34" charset="0"/>
                          <a:cs typeface="Arial"/>
                        </a:rPr>
                        <a:t>Cuestionar como el entorno urbano o rural afecta la conducta del personaje</a:t>
                      </a:r>
                    </a:p>
                    <a:p>
                      <a:pPr marL="171450" lvl="0" indent="-171450">
                        <a:lnSpc>
                          <a:spcPct val="114999"/>
                        </a:lnSpc>
                        <a:spcAft>
                          <a:spcPts val="0"/>
                        </a:spcAft>
                        <a:buFont typeface="Arial"/>
                        <a:buChar char="•"/>
                      </a:pPr>
                      <a:r>
                        <a:rPr lang="es-MX" sz="1200" dirty="0">
                          <a:solidFill>
                            <a:schemeClr val="tx1"/>
                          </a:solidFill>
                          <a:effectLst/>
                          <a:latin typeface="Arial"/>
                          <a:cs typeface="Arial"/>
                        </a:rPr>
                        <a:t>Hacer un comparativo de los personajes más emblemáticos</a:t>
                      </a:r>
                    </a:p>
                    <a:p>
                      <a:pPr marL="171450" lvl="0" indent="-171450">
                        <a:lnSpc>
                          <a:spcPct val="114999"/>
                        </a:lnSpc>
                        <a:spcAft>
                          <a:spcPts val="0"/>
                        </a:spcAft>
                        <a:buFont typeface="Arial"/>
                        <a:buChar char="•"/>
                      </a:pPr>
                      <a:r>
                        <a:rPr lang="es-MX" sz="1200" dirty="0">
                          <a:solidFill>
                            <a:schemeClr val="tx1"/>
                          </a:solidFill>
                          <a:effectLst/>
                          <a:latin typeface="Arial"/>
                          <a:cs typeface="Arial"/>
                        </a:rPr>
                        <a:t>Debatir sobre su comportamiento dentro del texto literario</a:t>
                      </a:r>
                    </a:p>
                  </a:txBody>
                  <a:tcPr marL="37724" marR="37724" marT="37724" marB="37724">
                    <a:noFill/>
                  </a:tcPr>
                </a:tc>
                <a:tc>
                  <a:txBody>
                    <a:bodyPr/>
                    <a:lstStyle/>
                    <a:p>
                      <a:pPr>
                        <a:lnSpc>
                          <a:spcPct val="115000"/>
                        </a:lnSpc>
                        <a:spcAft>
                          <a:spcPts val="0"/>
                        </a:spcAft>
                      </a:pPr>
                      <a:r>
                        <a:rPr lang="es-MX" sz="1200" dirty="0">
                          <a:solidFill>
                            <a:schemeClr val="tx1"/>
                          </a:solidFill>
                          <a:effectLst/>
                          <a:latin typeface="Arial"/>
                          <a:ea typeface="Arial" panose="020B0604020202020204" pitchFamily="34" charset="0"/>
                          <a:cs typeface="Arial"/>
                        </a:rPr>
                        <a:t>¿Los cambios fisiológicos pueden ayudar a que una persona se de cuenta de que tiene problemas de ansiedad y depresión?</a:t>
                      </a:r>
                    </a:p>
                    <a:p>
                      <a:pPr lvl="0">
                        <a:lnSpc>
                          <a:spcPct val="114999"/>
                        </a:lnSpc>
                        <a:spcAft>
                          <a:spcPts val="0"/>
                        </a:spcAft>
                        <a:buNone/>
                      </a:pPr>
                      <a:r>
                        <a:rPr lang="es-MX" sz="1200" dirty="0">
                          <a:solidFill>
                            <a:schemeClr val="tx1"/>
                          </a:solidFill>
                          <a:effectLst/>
                          <a:latin typeface="Arial"/>
                          <a:ea typeface="Arial" panose="020B0604020202020204" pitchFamily="34" charset="0"/>
                          <a:cs typeface="Arial"/>
                        </a:rPr>
                        <a:t>Ante estos cambios ¿qué tratamientos o terapias se pueden realizar para mejorar?</a:t>
                      </a:r>
                    </a:p>
                  </a:txBody>
                  <a:tcPr marL="37724" marR="37724" marT="37724" marB="37724">
                    <a:noFill/>
                  </a:tcPr>
                </a:tc>
                <a:extLst>
                  <a:ext uri="{0D108BD9-81ED-4DB2-BD59-A6C34878D82A}">
                    <a16:rowId xmlns:a16="http://schemas.microsoft.com/office/drawing/2014/main" val="2156238252"/>
                  </a:ext>
                </a:extLst>
              </a:tr>
              <a:tr h="1709522">
                <a:tc>
                  <a:txBody>
                    <a:bodyPr/>
                    <a:lstStyle/>
                    <a:p>
                      <a:pPr indent="-269875">
                        <a:lnSpc>
                          <a:spcPct val="115000"/>
                        </a:lnSpc>
                        <a:spcAft>
                          <a:spcPts val="0"/>
                        </a:spcAft>
                      </a:pPr>
                      <a:r>
                        <a:rPr lang="es-ES" sz="1200" dirty="0">
                          <a:solidFill>
                            <a:schemeClr val="tx1"/>
                          </a:solidFill>
                          <a:effectLst/>
                          <a:latin typeface="Arial"/>
                          <a:cs typeface="Arial"/>
                        </a:rPr>
                        <a:t>6. Conectar.</a:t>
                      </a:r>
                      <a:endParaRPr lang="es-MX" sz="1200" dirty="0">
                        <a:solidFill>
                          <a:schemeClr val="tx1"/>
                        </a:solidFill>
                        <a:effectLst/>
                        <a:latin typeface="Arial"/>
                        <a:cs typeface="Arial"/>
                      </a:endParaRPr>
                    </a:p>
                    <a:p>
                      <a:pPr indent="-269875">
                        <a:lnSpc>
                          <a:spcPct val="115000"/>
                        </a:lnSpc>
                        <a:spcAft>
                          <a:spcPts val="0"/>
                        </a:spcAft>
                      </a:pPr>
                      <a:r>
                        <a:rPr lang="es-ES" sz="1200" dirty="0">
                          <a:solidFill>
                            <a:schemeClr val="tx1"/>
                          </a:solidFill>
                          <a:effectLst/>
                          <a:latin typeface="Arial"/>
                          <a:cs typeface="Arial"/>
                        </a:rPr>
                        <a:t>    ¿De qué manera  las conclusiones de cada disciplina se vincularán, para dar respuesta a  la pregunta disparadora del proyecto? </a:t>
                      </a:r>
                      <a:endParaRPr lang="es-MX" sz="1200" dirty="0">
                        <a:solidFill>
                          <a:schemeClr val="tx1"/>
                        </a:solidFill>
                        <a:effectLst/>
                        <a:latin typeface="Arial" panose="020B0604020202020204" pitchFamily="34" charset="0"/>
                        <a:cs typeface="Arial" panose="020B0604020202020204" pitchFamily="34" charset="0"/>
                      </a:endParaRPr>
                    </a:p>
                    <a:p>
                      <a:pPr indent="-269875">
                        <a:lnSpc>
                          <a:spcPct val="115000"/>
                        </a:lnSpc>
                        <a:spcAft>
                          <a:spcPts val="0"/>
                        </a:spcAft>
                      </a:pPr>
                      <a:r>
                        <a:rPr lang="es-ES" sz="1200" dirty="0">
                          <a:solidFill>
                            <a:schemeClr val="tx1"/>
                          </a:solidFill>
                          <a:effectLst/>
                          <a:latin typeface="Arial"/>
                          <a:cs typeface="Arial"/>
                        </a:rPr>
                        <a:t>     ¿Cuál será la   estrategia o</a:t>
                      </a:r>
                      <a:endParaRPr lang="es-MX" sz="1200" dirty="0">
                        <a:solidFill>
                          <a:schemeClr val="tx1"/>
                        </a:solidFill>
                        <a:effectLst/>
                        <a:latin typeface="Arial"/>
                        <a:cs typeface="Arial"/>
                      </a:endParaRPr>
                    </a:p>
                    <a:p>
                      <a:pPr indent="-269875">
                        <a:lnSpc>
                          <a:spcPct val="115000"/>
                        </a:lnSpc>
                        <a:spcAft>
                          <a:spcPts val="0"/>
                        </a:spcAft>
                      </a:pPr>
                      <a:r>
                        <a:rPr lang="es-ES" sz="1200" dirty="0">
                          <a:solidFill>
                            <a:schemeClr val="tx1"/>
                          </a:solidFill>
                          <a:effectLst/>
                          <a:latin typeface="Arial"/>
                          <a:cs typeface="Arial"/>
                        </a:rPr>
                        <a:t>     actividad  que se utilizará para </a:t>
                      </a:r>
                      <a:endParaRPr lang="es-MX" sz="1200" dirty="0">
                        <a:solidFill>
                          <a:schemeClr val="tx1"/>
                        </a:solidFill>
                        <a:effectLst/>
                        <a:latin typeface="Arial" panose="020B0604020202020204" pitchFamily="34" charset="0"/>
                        <a:cs typeface="Arial" panose="020B0604020202020204" pitchFamily="34" charset="0"/>
                      </a:endParaRPr>
                    </a:p>
                    <a:p>
                      <a:pPr indent="-269875">
                        <a:lnSpc>
                          <a:spcPct val="115000"/>
                        </a:lnSpc>
                        <a:spcAft>
                          <a:spcPts val="0"/>
                        </a:spcAft>
                      </a:pPr>
                      <a:r>
                        <a:rPr lang="es-ES" sz="1200" dirty="0">
                          <a:solidFill>
                            <a:schemeClr val="tx1"/>
                          </a:solidFill>
                          <a:effectLst/>
                          <a:latin typeface="Arial"/>
                          <a:cs typeface="Arial"/>
                        </a:rPr>
                        <a:t>     lograr que haya conciencia de </a:t>
                      </a:r>
                      <a:endParaRPr lang="es-MX" sz="1200" dirty="0">
                        <a:solidFill>
                          <a:schemeClr val="tx1"/>
                        </a:solidFill>
                        <a:effectLst/>
                        <a:latin typeface="Arial" panose="020B0604020202020204" pitchFamily="34" charset="0"/>
                        <a:cs typeface="Arial" panose="020B0604020202020204" pitchFamily="34" charset="0"/>
                      </a:endParaRPr>
                    </a:p>
                    <a:p>
                      <a:pPr marL="270510" indent="-180340">
                        <a:lnSpc>
                          <a:spcPct val="115000"/>
                        </a:lnSpc>
                        <a:spcAft>
                          <a:spcPts val="0"/>
                        </a:spcAft>
                      </a:pPr>
                      <a:r>
                        <a:rPr lang="es-ES" sz="1200" dirty="0">
                          <a:solidFill>
                            <a:schemeClr val="tx1"/>
                          </a:solidFill>
                          <a:effectLst/>
                          <a:latin typeface="Arial"/>
                          <a:cs typeface="Arial"/>
                        </a:rPr>
                        <a:t>     ello?</a:t>
                      </a:r>
                      <a:endParaRPr lang="es-MX" sz="1200" dirty="0">
                        <a:solidFill>
                          <a:schemeClr val="tx1"/>
                        </a:solidFill>
                        <a:effectLst/>
                        <a:latin typeface="Arial"/>
                        <a:ea typeface="Arial" panose="020B0604020202020204" pitchFamily="34" charset="0"/>
                        <a:cs typeface="Arial"/>
                      </a:endParaRPr>
                    </a:p>
                  </a:txBody>
                  <a:tcPr marL="37724" marR="37724" marT="37724" marB="37724">
                    <a:noFill/>
                  </a:tcPr>
                </a:tc>
                <a:tc>
                  <a:txBody>
                    <a:bodyPr/>
                    <a:lstStyle/>
                    <a:p>
                      <a:pPr>
                        <a:lnSpc>
                          <a:spcPct val="115000"/>
                        </a:lnSpc>
                        <a:spcAft>
                          <a:spcPts val="0"/>
                        </a:spcAft>
                      </a:pPr>
                      <a:r>
                        <a:rPr lang="es-MX" sz="120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Las conclusiones</a:t>
                      </a:r>
                      <a:r>
                        <a:rPr lang="es-MX" sz="1200" baseline="0" dirty="0" smtClean="0">
                          <a:solidFill>
                            <a:schemeClr val="tx1"/>
                          </a:solidFill>
                          <a:effectLst/>
                          <a:latin typeface="Arial" panose="020B0604020202020204" pitchFamily="34" charset="0"/>
                          <a:ea typeface="Arial" panose="020B0604020202020204" pitchFamily="34" charset="0"/>
                          <a:cs typeface="Arial" panose="020B0604020202020204" pitchFamily="34" charset="0"/>
                        </a:rPr>
                        <a:t> se vincularán al redactar una infografía en la que se plasmen y se muestren a la comunidad.</a:t>
                      </a:r>
                      <a:endParaRPr lang="es-MX" sz="12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37724" marR="37724" marT="37724" marB="37724">
                    <a:noFill/>
                  </a:tcPr>
                </a:tc>
                <a:tc>
                  <a:txBody>
                    <a:bodyPr/>
                    <a:lstStyle/>
                    <a:p>
                      <a:pPr marL="171450" lvl="0" indent="-171450">
                        <a:lnSpc>
                          <a:spcPct val="114999"/>
                        </a:lnSpc>
                        <a:spcAft>
                          <a:spcPts val="0"/>
                        </a:spcAft>
                        <a:buFont typeface="Arial"/>
                        <a:buChar char="•"/>
                      </a:pPr>
                      <a:r>
                        <a:rPr lang="es-MX" sz="1200" dirty="0">
                          <a:solidFill>
                            <a:schemeClr val="tx1"/>
                          </a:solidFill>
                          <a:effectLst/>
                          <a:latin typeface="Arial"/>
                          <a:cs typeface="Arial"/>
                        </a:rPr>
                        <a:t>Cuando el alumno reflexiona y ve ciertas similitudes en los diferentes temas de cada materia y las relaciona o compara</a:t>
                      </a:r>
                    </a:p>
                    <a:p>
                      <a:pPr marL="171450" lvl="0" indent="-171450">
                        <a:lnSpc>
                          <a:spcPct val="114999"/>
                        </a:lnSpc>
                        <a:spcAft>
                          <a:spcPts val="0"/>
                        </a:spcAft>
                        <a:buFont typeface="Arial"/>
                        <a:buChar char="•"/>
                      </a:pPr>
                      <a:r>
                        <a:rPr lang="es-MX" sz="1200" dirty="0">
                          <a:solidFill>
                            <a:schemeClr val="tx1"/>
                          </a:solidFill>
                          <a:effectLst/>
                          <a:latin typeface="Arial"/>
                          <a:cs typeface="Arial"/>
                        </a:rPr>
                        <a:t>Cuando cuestiona al profesor de la materia de como afecta o mejora a su entorno personal y académico dichas actividades o lecturas</a:t>
                      </a:r>
                    </a:p>
                  </a:txBody>
                  <a:tcPr marL="37724" marR="37724" marT="37724" marB="37724">
                    <a:noFill/>
                  </a:tcPr>
                </a:tc>
                <a:tc>
                  <a:txBody>
                    <a:bodyPr/>
                    <a:lstStyle/>
                    <a:p>
                      <a:pPr lvl="0">
                        <a:lnSpc>
                          <a:spcPct val="114999"/>
                        </a:lnSpc>
                        <a:spcAft>
                          <a:spcPts val="0"/>
                        </a:spcAft>
                        <a:buNone/>
                      </a:pPr>
                      <a:endParaRPr lang="es-MX" sz="1200" dirty="0">
                        <a:solidFill>
                          <a:schemeClr val="tx1"/>
                        </a:solidFill>
                        <a:effectLst/>
                        <a:latin typeface="Arial"/>
                        <a:ea typeface="Arial" panose="020B0604020202020204" pitchFamily="34" charset="0"/>
                        <a:cs typeface="Arial"/>
                      </a:endParaRPr>
                    </a:p>
                  </a:txBody>
                  <a:tcPr marL="37724" marR="37724" marT="37724" marB="37724">
                    <a:noFill/>
                  </a:tcPr>
                </a:tc>
                <a:extLst>
                  <a:ext uri="{0D108BD9-81ED-4DB2-BD59-A6C34878D82A}">
                    <a16:rowId xmlns:a16="http://schemas.microsoft.com/office/drawing/2014/main" val="2284327346"/>
                  </a:ext>
                </a:extLst>
              </a:tr>
              <a:tr h="1095965">
                <a:tc>
                  <a:txBody>
                    <a:bodyPr/>
                    <a:lstStyle/>
                    <a:p>
                      <a:pPr>
                        <a:lnSpc>
                          <a:spcPct val="115000"/>
                        </a:lnSpc>
                        <a:spcAft>
                          <a:spcPts val="0"/>
                        </a:spcAft>
                      </a:pPr>
                      <a:r>
                        <a:rPr lang="es-ES" sz="1200" dirty="0">
                          <a:solidFill>
                            <a:schemeClr val="tx1"/>
                          </a:solidFill>
                          <a:effectLst/>
                          <a:latin typeface="Arial"/>
                          <a:cs typeface="Arial"/>
                        </a:rPr>
                        <a:t>  7. Evaluar la información generada.</a:t>
                      </a:r>
                      <a:endParaRPr lang="es-MX" sz="1200" dirty="0">
                        <a:solidFill>
                          <a:schemeClr val="tx1"/>
                        </a:solidFill>
                        <a:effectLst/>
                        <a:latin typeface="Arial"/>
                        <a:cs typeface="Arial"/>
                      </a:endParaRPr>
                    </a:p>
                    <a:p>
                      <a:pPr marL="270510">
                        <a:lnSpc>
                          <a:spcPct val="115000"/>
                        </a:lnSpc>
                        <a:spcAft>
                          <a:spcPts val="0"/>
                        </a:spcAft>
                      </a:pPr>
                      <a:r>
                        <a:rPr lang="es-ES" sz="1200" dirty="0">
                          <a:solidFill>
                            <a:schemeClr val="tx1"/>
                          </a:solidFill>
                          <a:effectLst/>
                          <a:latin typeface="Arial"/>
                          <a:cs typeface="Arial"/>
                        </a:rPr>
                        <a:t>¿Qué otras investigaciones o asignaturas se pueden  proponer para complementar el proyecto?</a:t>
                      </a:r>
                      <a:endParaRPr lang="es-MX" sz="1200" dirty="0">
                        <a:solidFill>
                          <a:schemeClr val="tx1"/>
                        </a:solidFill>
                        <a:effectLst/>
                        <a:latin typeface="Arial"/>
                        <a:cs typeface="Arial"/>
                      </a:endParaRPr>
                    </a:p>
                    <a:p>
                      <a:pPr marL="270510">
                        <a:lnSpc>
                          <a:spcPct val="115000"/>
                        </a:lnSpc>
                        <a:spcAft>
                          <a:spcPts val="0"/>
                        </a:spcAft>
                      </a:pPr>
                      <a:endParaRPr lang="es-MX" sz="1200">
                        <a:solidFill>
                          <a:schemeClr val="tx1"/>
                        </a:solidFill>
                        <a:effectLst/>
                        <a:latin typeface="Arial"/>
                        <a:ea typeface="Arial" panose="020B0604020202020204" pitchFamily="34" charset="0"/>
                        <a:cs typeface="Arial"/>
                      </a:endParaRPr>
                    </a:p>
                  </a:txBody>
                  <a:tcPr marL="37724" marR="37724" marT="37724" marB="37724">
                    <a:noFill/>
                  </a:tcPr>
                </a:tc>
                <a:tc>
                  <a:txBody>
                    <a:bodyPr/>
                    <a:lstStyle/>
                    <a:p>
                      <a:pPr marL="0" indent="0">
                        <a:lnSpc>
                          <a:spcPct val="115000"/>
                        </a:lnSpc>
                        <a:spcAft>
                          <a:spcPts val="0"/>
                        </a:spcAft>
                        <a:buNone/>
                      </a:pPr>
                      <a:r>
                        <a:rPr lang="es-MX" sz="1200" dirty="0" smtClean="0">
                          <a:solidFill>
                            <a:schemeClr val="tx1"/>
                          </a:solidFill>
                          <a:effectLst/>
                          <a:latin typeface="Arial"/>
                          <a:ea typeface="Arial" panose="020B0604020202020204" pitchFamily="34" charset="0"/>
                          <a:cs typeface="Arial"/>
                        </a:rPr>
                        <a:t>Se puede involucrar a las materias de Química</a:t>
                      </a:r>
                      <a:r>
                        <a:rPr lang="es-MX" sz="1200" dirty="0">
                          <a:solidFill>
                            <a:schemeClr val="tx1"/>
                          </a:solidFill>
                          <a:effectLst/>
                          <a:latin typeface="Arial"/>
                          <a:ea typeface="Arial" panose="020B0604020202020204" pitchFamily="34" charset="0"/>
                          <a:cs typeface="Arial"/>
                        </a:rPr>
                        <a:t>, </a:t>
                      </a:r>
                      <a:r>
                        <a:rPr lang="es-MX" sz="1200" dirty="0" smtClean="0">
                          <a:solidFill>
                            <a:schemeClr val="tx1"/>
                          </a:solidFill>
                          <a:effectLst/>
                          <a:latin typeface="Arial"/>
                          <a:ea typeface="Arial" panose="020B0604020202020204" pitchFamily="34" charset="0"/>
                          <a:cs typeface="Arial"/>
                        </a:rPr>
                        <a:t>biología </a:t>
                      </a:r>
                      <a:r>
                        <a:rPr lang="es-MX" sz="1200" smtClean="0">
                          <a:solidFill>
                            <a:schemeClr val="tx1"/>
                          </a:solidFill>
                          <a:effectLst/>
                          <a:latin typeface="Arial"/>
                          <a:ea typeface="Arial" panose="020B0604020202020204" pitchFamily="34" charset="0"/>
                          <a:cs typeface="Arial"/>
                        </a:rPr>
                        <a:t>e informática</a:t>
                      </a:r>
                      <a:endParaRPr lang="es-MX" sz="1200" dirty="0">
                        <a:solidFill>
                          <a:schemeClr val="tx1"/>
                        </a:solidFill>
                        <a:effectLst/>
                        <a:latin typeface="Arial"/>
                        <a:ea typeface="Arial" panose="020B0604020202020204" pitchFamily="34" charset="0"/>
                        <a:cs typeface="Arial"/>
                      </a:endParaRPr>
                    </a:p>
                  </a:txBody>
                  <a:tcPr marL="37724" marR="37724" marT="37724" marB="37724">
                    <a:noFill/>
                  </a:tcPr>
                </a:tc>
                <a:tc>
                  <a:txBody>
                    <a:bodyPr/>
                    <a:lstStyle/>
                    <a:p>
                      <a:pPr marL="171450" lvl="0" indent="-171450">
                        <a:lnSpc>
                          <a:spcPct val="114999"/>
                        </a:lnSpc>
                        <a:spcAft>
                          <a:spcPts val="0"/>
                        </a:spcAft>
                        <a:buFont typeface="Arial"/>
                        <a:buChar char="•"/>
                      </a:pPr>
                      <a:r>
                        <a:rPr lang="es-MX" sz="1200" dirty="0">
                          <a:solidFill>
                            <a:schemeClr val="tx1"/>
                          </a:solidFill>
                          <a:effectLst/>
                          <a:latin typeface="Arial"/>
                          <a:cs typeface="Arial"/>
                        </a:rPr>
                        <a:t>Cuando el alumno promueve o investiga buscando otras fuentes o relacionándolas con otras materias y cuestionando a sus profesores</a:t>
                      </a:r>
                    </a:p>
                  </a:txBody>
                  <a:tcPr marL="37724" marR="37724" marT="37724" marB="37724">
                    <a:noFill/>
                  </a:tcPr>
                </a:tc>
                <a:tc>
                  <a:txBody>
                    <a:bodyPr/>
                    <a:lstStyle/>
                    <a:p>
                      <a:pPr lvl="0">
                        <a:lnSpc>
                          <a:spcPct val="114999"/>
                        </a:lnSpc>
                        <a:spcAft>
                          <a:spcPts val="0"/>
                        </a:spcAft>
                        <a:buNone/>
                      </a:pPr>
                      <a:r>
                        <a:rPr lang="es-MX" sz="1200" dirty="0">
                          <a:solidFill>
                            <a:schemeClr val="tx1"/>
                          </a:solidFill>
                          <a:effectLst/>
                          <a:latin typeface="Arial"/>
                          <a:ea typeface="Arial" panose="020B0604020202020204" pitchFamily="34" charset="0"/>
                          <a:cs typeface="Arial"/>
                        </a:rPr>
                        <a:t>Química</a:t>
                      </a:r>
                      <a:r>
                        <a:rPr lang="es-MX" sz="1200" dirty="0">
                          <a:solidFill>
                            <a:srgbClr val="FFFFFF"/>
                          </a:solidFill>
                          <a:effectLst/>
                          <a:latin typeface="Arial"/>
                          <a:ea typeface="Arial" panose="020B0604020202020204" pitchFamily="34" charset="0"/>
                          <a:cs typeface="Arial"/>
                        </a:rPr>
                        <a:t/>
                      </a:r>
                      <a:br>
                        <a:rPr lang="es-MX" sz="1200" dirty="0">
                          <a:solidFill>
                            <a:srgbClr val="FFFFFF"/>
                          </a:solidFill>
                          <a:effectLst/>
                          <a:latin typeface="Arial"/>
                          <a:ea typeface="Arial" panose="020B0604020202020204" pitchFamily="34" charset="0"/>
                          <a:cs typeface="Arial"/>
                        </a:rPr>
                      </a:br>
                      <a:r>
                        <a:rPr lang="es-MX" sz="1200" dirty="0">
                          <a:solidFill>
                            <a:schemeClr val="tx1"/>
                          </a:solidFill>
                          <a:effectLst/>
                          <a:latin typeface="Arial"/>
                          <a:ea typeface="Arial" panose="020B0604020202020204" pitchFamily="34" charset="0"/>
                          <a:cs typeface="Arial"/>
                        </a:rPr>
                        <a:t>Biología</a:t>
                      </a:r>
                    </a:p>
                    <a:p>
                      <a:pPr lvl="0">
                        <a:lnSpc>
                          <a:spcPct val="114999"/>
                        </a:lnSpc>
                        <a:spcAft>
                          <a:spcPts val="0"/>
                        </a:spcAft>
                        <a:buNone/>
                      </a:pPr>
                      <a:r>
                        <a:rPr lang="es-MX" sz="1200" dirty="0">
                          <a:solidFill>
                            <a:schemeClr val="tx1"/>
                          </a:solidFill>
                          <a:effectLst/>
                          <a:latin typeface="Arial"/>
                          <a:ea typeface="Arial" panose="020B0604020202020204" pitchFamily="34" charset="0"/>
                          <a:cs typeface="Arial"/>
                        </a:rPr>
                        <a:t>Arte</a:t>
                      </a:r>
                    </a:p>
                  </a:txBody>
                  <a:tcPr marL="37724" marR="37724" marT="37724" marB="37724">
                    <a:noFill/>
                  </a:tcPr>
                </a:tc>
                <a:extLst>
                  <a:ext uri="{0D108BD9-81ED-4DB2-BD59-A6C34878D82A}">
                    <a16:rowId xmlns:a16="http://schemas.microsoft.com/office/drawing/2014/main" val="2209744741"/>
                  </a:ext>
                </a:extLst>
              </a:tr>
            </a:tbl>
          </a:graphicData>
        </a:graphic>
      </p:graphicFrame>
    </p:spTree>
    <p:extLst>
      <p:ext uri="{BB962C8B-B14F-4D97-AF65-F5344CB8AC3E}">
        <p14:creationId xmlns:p14="http://schemas.microsoft.com/office/powerpoint/2010/main" val="2900472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1021976" y="454620"/>
            <a:ext cx="7978588" cy="646331"/>
          </a:xfrm>
          <a:prstGeom prst="rect">
            <a:avLst/>
          </a:prstGeom>
          <a:noFill/>
        </p:spPr>
        <p:txBody>
          <a:bodyPr wrap="square" rtlCol="0">
            <a:spAutoFit/>
          </a:bodyPr>
          <a:lstStyle/>
          <a:p>
            <a:r>
              <a:rPr lang="es-MX" sz="3600"/>
              <a:t>ACTIVIDAD INTERDISCIPLINARIA:</a:t>
            </a:r>
          </a:p>
        </p:txBody>
      </p:sp>
      <p:sp>
        <p:nvSpPr>
          <p:cNvPr id="3" name="CuadroTexto 2">
            <a:extLst>
              <a:ext uri="{FF2B5EF4-FFF2-40B4-BE49-F238E27FC236}">
                <a16:creationId xmlns:a16="http://schemas.microsoft.com/office/drawing/2014/main" id="{D5383712-0931-4517-899F-081A51FB62DE}"/>
              </a:ext>
            </a:extLst>
          </p:cNvPr>
          <p:cNvSpPr txBox="1"/>
          <p:nvPr/>
        </p:nvSpPr>
        <p:spPr>
          <a:xfrm>
            <a:off x="851647" y="1335741"/>
            <a:ext cx="8319247" cy="4333174"/>
          </a:xfrm>
          <a:prstGeom prst="rect">
            <a:avLst/>
          </a:prstGeom>
          <a:noFill/>
        </p:spPr>
        <p:txBody>
          <a:bodyPr wrap="square" rtlCol="0">
            <a:spAutoFit/>
          </a:bodyPr>
          <a:lstStyle/>
          <a:p>
            <a:r>
              <a:rPr lang="es-MX"/>
              <a:t>Secuencia didáctica:</a:t>
            </a:r>
          </a:p>
          <a:p>
            <a:endParaRPr lang="es-MX"/>
          </a:p>
          <a:p>
            <a:pPr marL="342900" indent="-342900">
              <a:lnSpc>
                <a:spcPct val="150000"/>
              </a:lnSpc>
              <a:buFont typeface="+mj-lt"/>
              <a:buAutoNum type="arabicPeriod"/>
            </a:pPr>
            <a:r>
              <a:rPr lang="es-MX"/>
              <a:t>Objetivo de la secuencia</a:t>
            </a:r>
          </a:p>
          <a:p>
            <a:pPr marL="342900" indent="-342900">
              <a:lnSpc>
                <a:spcPct val="150000"/>
              </a:lnSpc>
              <a:buFont typeface="+mj-lt"/>
              <a:buAutoNum type="arabicPeriod"/>
            </a:pPr>
            <a:r>
              <a:rPr lang="es-MX"/>
              <a:t>Grado a quien va dirigida la secuencia</a:t>
            </a:r>
          </a:p>
          <a:p>
            <a:pPr marL="342900" indent="-342900">
              <a:lnSpc>
                <a:spcPct val="150000"/>
              </a:lnSpc>
              <a:buFont typeface="+mj-lt"/>
              <a:buAutoNum type="arabicPeriod"/>
            </a:pPr>
            <a:r>
              <a:rPr lang="es-MX"/>
              <a:t>Justificación de la actividad</a:t>
            </a:r>
          </a:p>
          <a:p>
            <a:pPr marL="342900" indent="-342900">
              <a:lnSpc>
                <a:spcPct val="150000"/>
              </a:lnSpc>
              <a:buFont typeface="+mj-lt"/>
              <a:buAutoNum type="arabicPeriod"/>
            </a:pPr>
            <a:r>
              <a:rPr lang="es-MX"/>
              <a:t>Asignaturas</a:t>
            </a:r>
          </a:p>
          <a:p>
            <a:pPr marL="342900" indent="-342900">
              <a:lnSpc>
                <a:spcPct val="150000"/>
              </a:lnSpc>
              <a:buFont typeface="+mj-lt"/>
              <a:buAutoNum type="arabicPeriod"/>
            </a:pPr>
            <a:r>
              <a:rPr lang="es-MX"/>
              <a:t>Fuentes de consulta</a:t>
            </a:r>
          </a:p>
          <a:p>
            <a:pPr marL="342900" indent="-342900">
              <a:lnSpc>
                <a:spcPct val="150000"/>
              </a:lnSpc>
              <a:buFont typeface="+mj-lt"/>
              <a:buAutoNum type="arabicPeriod"/>
            </a:pPr>
            <a:r>
              <a:rPr lang="es-MX"/>
              <a:t>Actividad de apertura</a:t>
            </a:r>
          </a:p>
          <a:p>
            <a:pPr marL="342900" indent="-342900">
              <a:lnSpc>
                <a:spcPct val="150000"/>
              </a:lnSpc>
              <a:buFont typeface="+mj-lt"/>
              <a:buAutoNum type="arabicPeriod"/>
            </a:pPr>
            <a:r>
              <a:rPr lang="es-MX"/>
              <a:t>Actividad desarrollo</a:t>
            </a:r>
          </a:p>
          <a:p>
            <a:pPr marL="342900" indent="-342900">
              <a:lnSpc>
                <a:spcPct val="150000"/>
              </a:lnSpc>
              <a:buFont typeface="+mj-lt"/>
              <a:buAutoNum type="arabicPeriod"/>
            </a:pPr>
            <a:r>
              <a:rPr lang="es-MX"/>
              <a:t>Actividad de cierre</a:t>
            </a:r>
          </a:p>
          <a:p>
            <a:pPr marL="342900" indent="-342900">
              <a:lnSpc>
                <a:spcPct val="150000"/>
              </a:lnSpc>
              <a:buFont typeface="+mj-lt"/>
              <a:buAutoNum type="arabicPeriod"/>
            </a:pPr>
            <a:r>
              <a:rPr lang="es-MX"/>
              <a:t>Evidencias</a:t>
            </a:r>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950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869576" y="249338"/>
            <a:ext cx="7978588" cy="646331"/>
          </a:xfrm>
          <a:prstGeom prst="rect">
            <a:avLst/>
          </a:prstGeom>
          <a:noFill/>
        </p:spPr>
        <p:txBody>
          <a:bodyPr wrap="square" rtlCol="0">
            <a:spAutoFit/>
          </a:bodyPr>
          <a:lstStyle/>
          <a:p>
            <a:r>
              <a:rPr lang="es-MX" sz="3600" dirty="0" smtClean="0"/>
              <a:t>Cronograma de actividades:</a:t>
            </a:r>
            <a:endParaRPr lang="es-MX" sz="3600" dirty="0"/>
          </a:p>
        </p:txBody>
      </p:sp>
      <p:graphicFrame>
        <p:nvGraphicFramePr>
          <p:cNvPr id="4" name="Tabla 3"/>
          <p:cNvGraphicFramePr>
            <a:graphicFrameLocks noGrp="1"/>
          </p:cNvGraphicFramePr>
          <p:nvPr>
            <p:extLst>
              <p:ext uri="{D42A27DB-BD31-4B8C-83A1-F6EECF244321}">
                <p14:modId xmlns:p14="http://schemas.microsoft.com/office/powerpoint/2010/main" val="1999866532"/>
              </p:ext>
            </p:extLst>
          </p:nvPr>
        </p:nvGraphicFramePr>
        <p:xfrm>
          <a:off x="717176" y="1081897"/>
          <a:ext cx="10301257" cy="5477442"/>
        </p:xfrm>
        <a:graphic>
          <a:graphicData uri="http://schemas.openxmlformats.org/drawingml/2006/table">
            <a:tbl>
              <a:tblPr firstRow="1" firstCol="1" bandRow="1">
                <a:tableStyleId>{8A107856-5554-42FB-B03E-39F5DBC370BA}</a:tableStyleId>
              </a:tblPr>
              <a:tblGrid>
                <a:gridCol w="3016624">
                  <a:extLst>
                    <a:ext uri="{9D8B030D-6E8A-4147-A177-3AD203B41FA5}">
                      <a16:colId xmlns:a16="http://schemas.microsoft.com/office/drawing/2014/main" val="793790396"/>
                    </a:ext>
                  </a:extLst>
                </a:gridCol>
                <a:gridCol w="1200150">
                  <a:extLst>
                    <a:ext uri="{9D8B030D-6E8A-4147-A177-3AD203B41FA5}">
                      <a16:colId xmlns:a16="http://schemas.microsoft.com/office/drawing/2014/main" val="985548918"/>
                    </a:ext>
                  </a:extLst>
                </a:gridCol>
                <a:gridCol w="1219200">
                  <a:extLst>
                    <a:ext uri="{9D8B030D-6E8A-4147-A177-3AD203B41FA5}">
                      <a16:colId xmlns:a16="http://schemas.microsoft.com/office/drawing/2014/main" val="2654411613"/>
                    </a:ext>
                  </a:extLst>
                </a:gridCol>
                <a:gridCol w="1190625">
                  <a:extLst>
                    <a:ext uri="{9D8B030D-6E8A-4147-A177-3AD203B41FA5}">
                      <a16:colId xmlns:a16="http://schemas.microsoft.com/office/drawing/2014/main" val="2372955323"/>
                    </a:ext>
                  </a:extLst>
                </a:gridCol>
                <a:gridCol w="1285875">
                  <a:extLst>
                    <a:ext uri="{9D8B030D-6E8A-4147-A177-3AD203B41FA5}">
                      <a16:colId xmlns:a16="http://schemas.microsoft.com/office/drawing/2014/main" val="579925208"/>
                    </a:ext>
                  </a:extLst>
                </a:gridCol>
                <a:gridCol w="1114425">
                  <a:extLst>
                    <a:ext uri="{9D8B030D-6E8A-4147-A177-3AD203B41FA5}">
                      <a16:colId xmlns:a16="http://schemas.microsoft.com/office/drawing/2014/main" val="1435140155"/>
                    </a:ext>
                  </a:extLst>
                </a:gridCol>
                <a:gridCol w="1274358">
                  <a:extLst>
                    <a:ext uri="{9D8B030D-6E8A-4147-A177-3AD203B41FA5}">
                      <a16:colId xmlns:a16="http://schemas.microsoft.com/office/drawing/2014/main" val="3592234148"/>
                    </a:ext>
                  </a:extLst>
                </a:gridCol>
              </a:tblGrid>
              <a:tr h="184438">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Actividades</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1</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2</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3</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4</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5</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gn="ctr">
                        <a:lnSpc>
                          <a:spcPct val="107000"/>
                        </a:lnSpc>
                        <a:spcAft>
                          <a:spcPts val="0"/>
                        </a:spcAft>
                      </a:pPr>
                      <a:r>
                        <a:rPr lang="es-MX" sz="1800" dirty="0">
                          <a:effectLst>
                            <a:outerShdw blurRad="38100" dist="38100" dir="2700000" algn="tl">
                              <a:srgbClr val="000000">
                                <a:alpha val="43137"/>
                              </a:srgbClr>
                            </a:outerShdw>
                          </a:effectLst>
                        </a:rPr>
                        <a:t>SEMANA 6</a:t>
                      </a:r>
                      <a:endParaRPr lang="es-MX"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109531646"/>
                  </a:ext>
                </a:extLst>
              </a:tr>
              <a:tr h="473472">
                <a:tc>
                  <a:txBody>
                    <a:bodyPr/>
                    <a:lstStyle/>
                    <a:p>
                      <a:pPr>
                        <a:lnSpc>
                          <a:spcPct val="107000"/>
                        </a:lnSpc>
                        <a:spcAft>
                          <a:spcPts val="0"/>
                        </a:spcAft>
                      </a:pPr>
                      <a:r>
                        <a:rPr lang="es-MX" sz="1400">
                          <a:effectLst/>
                        </a:rPr>
                        <a:t>Fase Documental (lecturas etapa1)</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18 de marzo de </a:t>
                      </a:r>
                      <a:r>
                        <a:rPr lang="es-MX" sz="1200" dirty="0" smtClean="0">
                          <a:effectLst>
                            <a:outerShdw blurRad="38100" dist="38100" dir="2700000" algn="tl">
                              <a:srgbClr val="000000">
                                <a:alpha val="43137"/>
                              </a:srgbClr>
                            </a:outerShdw>
                          </a:effectLst>
                        </a:rPr>
                        <a:t>2022</a:t>
                      </a:r>
                      <a:endParaRPr lang="es-MX" sz="1200" dirty="0">
                        <a:effectLst>
                          <a:outerShdw blurRad="38100" dist="38100" dir="2700000" algn="tl">
                            <a:srgbClr val="000000">
                              <a:alpha val="43137"/>
                            </a:srgbClr>
                          </a:outerShdw>
                        </a:effectLst>
                      </a:endParaRPr>
                    </a:p>
                    <a:p>
                      <a:pPr>
                        <a:lnSpc>
                          <a:spcPct val="107000"/>
                        </a:lnSpc>
                        <a:spcAft>
                          <a:spcPts val="0"/>
                        </a:spcAft>
                      </a:pPr>
                      <a:r>
                        <a:rPr lang="es-MX" sz="1200" dirty="0">
                          <a:effectLst>
                            <a:outerShdw blurRad="38100" dist="38100" dir="2700000" algn="tl">
                              <a:srgbClr val="000000">
                                <a:alpha val="43137"/>
                              </a:srgbClr>
                            </a:outerShdw>
                          </a:effectLst>
                        </a:rPr>
                        <a:t> </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921986476"/>
                  </a:ext>
                </a:extLst>
              </a:tr>
              <a:tr h="553314">
                <a:tc>
                  <a:txBody>
                    <a:bodyPr/>
                    <a:lstStyle/>
                    <a:p>
                      <a:pPr>
                        <a:lnSpc>
                          <a:spcPct val="107000"/>
                        </a:lnSpc>
                        <a:spcAft>
                          <a:spcPts val="0"/>
                        </a:spcAft>
                      </a:pPr>
                      <a:r>
                        <a:rPr lang="es-MX" sz="1400" dirty="0">
                          <a:effectLst/>
                        </a:rPr>
                        <a:t>Encuesta de solución de problemática (encuesta en google </a:t>
                      </a:r>
                      <a:r>
                        <a:rPr lang="es-MX" sz="1400" dirty="0" err="1">
                          <a:effectLst/>
                        </a:rPr>
                        <a:t>forms</a:t>
                      </a:r>
                      <a:r>
                        <a:rPr lang="es-MX" sz="1400" dirty="0">
                          <a:effectLst/>
                        </a:rPr>
                        <a:t>)</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21 de marzo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057467332"/>
                  </a:ext>
                </a:extLst>
              </a:tr>
              <a:tr h="368876">
                <a:tc>
                  <a:txBody>
                    <a:bodyPr/>
                    <a:lstStyle/>
                    <a:p>
                      <a:pPr>
                        <a:lnSpc>
                          <a:spcPct val="107000"/>
                        </a:lnSpc>
                        <a:spcAft>
                          <a:spcPts val="0"/>
                        </a:spcAft>
                      </a:pPr>
                      <a:r>
                        <a:rPr lang="es-MX" sz="1400">
                          <a:effectLst/>
                        </a:rPr>
                        <a:t>Definición del problema </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30 de marzo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4256894750"/>
                  </a:ext>
                </a:extLst>
              </a:tr>
              <a:tr h="368876">
                <a:tc>
                  <a:txBody>
                    <a:bodyPr/>
                    <a:lstStyle/>
                    <a:p>
                      <a:pPr>
                        <a:lnSpc>
                          <a:spcPct val="107000"/>
                        </a:lnSpc>
                        <a:spcAft>
                          <a:spcPts val="0"/>
                        </a:spcAft>
                      </a:pPr>
                      <a:r>
                        <a:rPr lang="es-MX" sz="1400">
                          <a:effectLst/>
                        </a:rPr>
                        <a:t>Revisión Histórica de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30 de marzo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756220200"/>
                  </a:ext>
                </a:extLst>
              </a:tr>
              <a:tr h="473472">
                <a:tc>
                  <a:txBody>
                    <a:bodyPr/>
                    <a:lstStyle/>
                    <a:p>
                      <a:pPr>
                        <a:lnSpc>
                          <a:spcPct val="107000"/>
                        </a:lnSpc>
                        <a:spcAft>
                          <a:spcPts val="0"/>
                        </a:spcAft>
                      </a:pPr>
                      <a:r>
                        <a:rPr lang="es-MX" sz="1400">
                          <a:effectLst/>
                        </a:rPr>
                        <a:t>Recolección de información sobre el contexto y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01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 </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833891782"/>
                  </a:ext>
                </a:extLst>
              </a:tr>
              <a:tr h="368876">
                <a:tc>
                  <a:txBody>
                    <a:bodyPr/>
                    <a:lstStyle/>
                    <a:p>
                      <a:pPr>
                        <a:lnSpc>
                          <a:spcPct val="107000"/>
                        </a:lnSpc>
                        <a:spcAft>
                          <a:spcPts val="0"/>
                        </a:spcAft>
                      </a:pPr>
                      <a:r>
                        <a:rPr lang="es-MX" sz="1400">
                          <a:effectLst/>
                        </a:rPr>
                        <a:t>Documentación de la problemática</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01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658436737"/>
                  </a:ext>
                </a:extLst>
              </a:tr>
              <a:tr h="368876">
                <a:tc>
                  <a:txBody>
                    <a:bodyPr/>
                    <a:lstStyle/>
                    <a:p>
                      <a:pPr>
                        <a:lnSpc>
                          <a:spcPct val="107000"/>
                        </a:lnSpc>
                        <a:spcAft>
                          <a:spcPts val="0"/>
                        </a:spcAft>
                      </a:pPr>
                      <a:r>
                        <a:rPr lang="es-MX" sz="1400">
                          <a:effectLst/>
                        </a:rPr>
                        <a:t>Planteamiento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01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1225664208"/>
                  </a:ext>
                </a:extLst>
              </a:tr>
              <a:tr h="368876">
                <a:tc>
                  <a:txBody>
                    <a:bodyPr/>
                    <a:lstStyle/>
                    <a:p>
                      <a:pPr>
                        <a:lnSpc>
                          <a:spcPct val="107000"/>
                        </a:lnSpc>
                        <a:spcAft>
                          <a:spcPts val="0"/>
                        </a:spcAft>
                      </a:pPr>
                      <a:r>
                        <a:rPr lang="es-MX" sz="1400">
                          <a:effectLst/>
                        </a:rPr>
                        <a:t>Selección de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08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961133683"/>
                  </a:ext>
                </a:extLst>
              </a:tr>
              <a:tr h="368876">
                <a:tc>
                  <a:txBody>
                    <a:bodyPr/>
                    <a:lstStyle/>
                    <a:p>
                      <a:pPr>
                        <a:lnSpc>
                          <a:spcPct val="107000"/>
                        </a:lnSpc>
                        <a:spcAft>
                          <a:spcPts val="0"/>
                        </a:spcAft>
                      </a:pPr>
                      <a:r>
                        <a:rPr lang="es-MX" sz="1400">
                          <a:effectLst/>
                        </a:rPr>
                        <a:t>Estructuración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08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627792850"/>
                  </a:ext>
                </a:extLst>
              </a:tr>
              <a:tr h="368876">
                <a:tc>
                  <a:txBody>
                    <a:bodyPr/>
                    <a:lstStyle/>
                    <a:p>
                      <a:pPr>
                        <a:lnSpc>
                          <a:spcPct val="107000"/>
                        </a:lnSpc>
                        <a:spcAft>
                          <a:spcPts val="0"/>
                        </a:spcAft>
                      </a:pPr>
                      <a:r>
                        <a:rPr lang="es-MX" sz="1400">
                          <a:effectLst/>
                        </a:rPr>
                        <a:t>Implementación de las alternativas de solución</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08 de abril de 2022</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2950135885"/>
                  </a:ext>
                </a:extLst>
              </a:tr>
              <a:tr h="368876">
                <a:tc>
                  <a:txBody>
                    <a:bodyPr/>
                    <a:lstStyle/>
                    <a:p>
                      <a:pPr>
                        <a:lnSpc>
                          <a:spcPct val="107000"/>
                        </a:lnSpc>
                        <a:spcAft>
                          <a:spcPts val="0"/>
                        </a:spcAft>
                      </a:pPr>
                      <a:r>
                        <a:rPr lang="es-MX" sz="1400">
                          <a:effectLst/>
                        </a:rPr>
                        <a:t>Registro y análisis de las alternativas</a:t>
                      </a:r>
                      <a:endParaRPr lang="es-MX" sz="140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a:effectLst>
                            <a:outerShdw blurRad="38100" dist="38100" dir="2700000" algn="tl">
                              <a:srgbClr val="000000">
                                <a:alpha val="43137"/>
                              </a:srgbClr>
                            </a:outerShdw>
                          </a:effectLst>
                        </a:rPr>
                        <a:t> </a:t>
                      </a:r>
                      <a:endParaRPr lang="es-MX" sz="12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tc>
                  <a:txBody>
                    <a:bodyPr/>
                    <a:lstStyle/>
                    <a:p>
                      <a:pPr>
                        <a:lnSpc>
                          <a:spcPct val="107000"/>
                        </a:lnSpc>
                        <a:spcAft>
                          <a:spcPts val="0"/>
                        </a:spcAft>
                      </a:pPr>
                      <a:r>
                        <a:rPr lang="es-MX" sz="1200" dirty="0">
                          <a:effectLst>
                            <a:outerShdw blurRad="38100" dist="38100" dir="2700000" algn="tl">
                              <a:srgbClr val="000000">
                                <a:alpha val="43137"/>
                              </a:srgbClr>
                            </a:outerShdw>
                          </a:effectLst>
                        </a:rPr>
                        <a:t>15 de abril de 2022</a:t>
                      </a:r>
                      <a:endParaRPr lang="es-MX"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tc>
                <a:extLst>
                  <a:ext uri="{0D108BD9-81ED-4DB2-BD59-A6C34878D82A}">
                    <a16:rowId xmlns:a16="http://schemas.microsoft.com/office/drawing/2014/main" val="3517315547"/>
                  </a:ext>
                </a:extLst>
              </a:tr>
              <a:tr h="368876">
                <a:tc>
                  <a:txBody>
                    <a:bodyPr/>
                    <a:lstStyle/>
                    <a:p>
                      <a:pPr>
                        <a:lnSpc>
                          <a:spcPct val="107000"/>
                        </a:lnSpc>
                        <a:spcAft>
                          <a:spcPts val="0"/>
                        </a:spcAft>
                      </a:pPr>
                      <a:r>
                        <a:rPr lang="es-MX" sz="1400" dirty="0">
                          <a:effectLst/>
                        </a:rPr>
                        <a:t>Presentación de la semana cultural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gridSpan="6">
                  <a:txBody>
                    <a:bodyPr/>
                    <a:lstStyle/>
                    <a:p>
                      <a:pPr algn="ctr">
                        <a:lnSpc>
                          <a:spcPct val="107000"/>
                        </a:lnSpc>
                        <a:spcAft>
                          <a:spcPts val="0"/>
                        </a:spcAft>
                      </a:pPr>
                      <a:r>
                        <a:rPr lang="es-MX" sz="1200" dirty="0">
                          <a:effectLst/>
                        </a:rPr>
                        <a:t> </a:t>
                      </a:r>
                      <a:r>
                        <a:rPr lang="es-MX" sz="1600" spc="600" dirty="0" smtClean="0">
                          <a:effectLst/>
                        </a:rPr>
                        <a:t>06 </a:t>
                      </a:r>
                      <a:r>
                        <a:rPr lang="es-MX" sz="1600" spc="600" dirty="0">
                          <a:effectLst/>
                        </a:rPr>
                        <a:t>de mayo de 2022</a:t>
                      </a:r>
                      <a:endParaRPr lang="es-MX" sz="1600" spc="6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tc hMerge="1">
                  <a:txBody>
                    <a:bodyPr/>
                    <a:lstStyle/>
                    <a:p>
                      <a:pPr>
                        <a:lnSpc>
                          <a:spcPct val="107000"/>
                        </a:lnSpc>
                        <a:spcAft>
                          <a:spcPts val="0"/>
                        </a:spcAft>
                      </a:pP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31" marR="49831" marT="0" marB="0">
                    <a:solidFill>
                      <a:srgbClr val="00B0F0"/>
                    </a:solidFill>
                  </a:tcPr>
                </a:tc>
                <a:extLst>
                  <a:ext uri="{0D108BD9-81ED-4DB2-BD59-A6C34878D82A}">
                    <a16:rowId xmlns:a16="http://schemas.microsoft.com/office/drawing/2014/main" val="2654315916"/>
                  </a:ext>
                </a:extLst>
              </a:tr>
            </a:tbl>
          </a:graphicData>
        </a:graphic>
      </p:graphicFrame>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1963" y="144563"/>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18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646331"/>
          </a:xfrm>
          <a:prstGeom prst="rect">
            <a:avLst/>
          </a:prstGeom>
          <a:noFill/>
        </p:spPr>
        <p:txBody>
          <a:bodyPr wrap="square" rtlCol="0">
            <a:spAutoFit/>
          </a:bodyPr>
          <a:lstStyle/>
          <a:p>
            <a:r>
              <a:rPr lang="es-MX" dirty="0" smtClean="0"/>
              <a:t>Encuesta Google </a:t>
            </a:r>
            <a:r>
              <a:rPr lang="es-MX" dirty="0" err="1" smtClean="0"/>
              <a:t>Forms</a:t>
            </a:r>
            <a:r>
              <a:rPr lang="es-MX" dirty="0" smtClean="0"/>
              <a:t>:</a:t>
            </a:r>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5BF45ADD-F31E-C776-E6CC-C2739F153689}"/>
              </a:ext>
            </a:extLst>
          </p:cNvPr>
          <p:cNvPicPr>
            <a:picLocks noChangeAspect="1"/>
          </p:cNvPicPr>
          <p:nvPr/>
        </p:nvPicPr>
        <p:blipFill rotWithShape="1">
          <a:blip r:embed="rId3"/>
          <a:srcRect l="29703" t="17829" r="28317" b="6505"/>
          <a:stretch/>
        </p:blipFill>
        <p:spPr>
          <a:xfrm>
            <a:off x="5533570" y="1230135"/>
            <a:ext cx="5688655" cy="5189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502E03E3-A806-C60D-382B-72965B5B6036}"/>
              </a:ext>
            </a:extLst>
          </p:cNvPr>
          <p:cNvPicPr>
            <a:picLocks noChangeAspect="1"/>
          </p:cNvPicPr>
          <p:nvPr/>
        </p:nvPicPr>
        <p:blipFill rotWithShape="1">
          <a:blip r:embed="rId4"/>
          <a:srcRect l="30336" t="40598" r="29366" b="8009"/>
          <a:stretch/>
        </p:blipFill>
        <p:spPr>
          <a:xfrm>
            <a:off x="594373" y="1499765"/>
            <a:ext cx="4519585" cy="4649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Infograf</a:t>
            </a:r>
            <a:r>
              <a:rPr lang="es-MX" dirty="0" smtClean="0"/>
              <a:t>ías por materia:</a:t>
            </a:r>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33134"/>
          <a:stretch/>
        </p:blipFill>
        <p:spPr>
          <a:xfrm>
            <a:off x="6395927" y="476250"/>
            <a:ext cx="4957820" cy="5934703"/>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67215"/>
          <a:stretch/>
        </p:blipFill>
        <p:spPr>
          <a:xfrm>
            <a:off x="878825" y="1688076"/>
            <a:ext cx="5232651" cy="4288863"/>
          </a:xfrm>
          <a:prstGeom prst="rect">
            <a:avLst/>
          </a:prstGeom>
        </p:spPr>
      </p:pic>
    </p:spTree>
    <p:extLst>
      <p:ext uri="{BB962C8B-B14F-4D97-AF65-F5344CB8AC3E}">
        <p14:creationId xmlns:p14="http://schemas.microsoft.com/office/powerpoint/2010/main" val="377958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3171" y="1763379"/>
            <a:ext cx="8825658" cy="819149"/>
          </a:xfrm>
        </p:spPr>
        <p:txBody>
          <a:bodyPr>
            <a:normAutofit fontScale="90000"/>
          </a:bodyPr>
          <a:lstStyle/>
          <a:p>
            <a:pPr algn="ctr"/>
            <a:r>
              <a:rPr lang="es-MX" sz="4000" b="1"/>
              <a:t>Ciclo escolar     </a:t>
            </a:r>
            <a:br>
              <a:rPr lang="es-MX" sz="4000" b="1"/>
            </a:br>
            <a:r>
              <a:rPr lang="es-MX" sz="4000" b="1"/>
              <a:t>2021 / 2022</a:t>
            </a:r>
          </a:p>
        </p:txBody>
      </p:sp>
      <p:sp>
        <p:nvSpPr>
          <p:cNvPr id="3" name="Subtítulo 2"/>
          <p:cNvSpPr>
            <a:spLocks noGrp="1"/>
          </p:cNvSpPr>
          <p:nvPr>
            <p:ph type="subTitle" idx="1"/>
          </p:nvPr>
        </p:nvSpPr>
        <p:spPr>
          <a:xfrm>
            <a:off x="1683171" y="3317695"/>
            <a:ext cx="8825658" cy="689970"/>
          </a:xfrm>
        </p:spPr>
        <p:txBody>
          <a:bodyPr>
            <a:normAutofit/>
          </a:bodyPr>
          <a:lstStyle/>
          <a:p>
            <a:pPr algn="ctr"/>
            <a:r>
              <a:rPr lang="es-MX" sz="2800"/>
              <a:t>Inicio y termino  Marzo 2022 / abril 2022</a:t>
            </a:r>
          </a:p>
        </p:txBody>
      </p:sp>
      <p:pic>
        <p:nvPicPr>
          <p:cNvPr id="4" name="Picture 5" descr="logo IPE.eps">
            <a:extLst>
              <a:ext uri="{FF2B5EF4-FFF2-40B4-BE49-F238E27FC236}">
                <a16:creationId xmlns:a16="http://schemas.microsoft.com/office/drawing/2014/main" id="{978D8E77-32A5-4E8C-808F-3D854B7F9B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ítulo 2">
            <a:extLst>
              <a:ext uri="{FF2B5EF4-FFF2-40B4-BE49-F238E27FC236}">
                <a16:creationId xmlns:a16="http://schemas.microsoft.com/office/drawing/2014/main" id="{E95517A0-AA63-45F8-9B62-84FC5BE33D51}"/>
              </a:ext>
            </a:extLst>
          </p:cNvPr>
          <p:cNvSpPr txBox="1">
            <a:spLocks/>
          </p:cNvSpPr>
          <p:nvPr/>
        </p:nvSpPr>
        <p:spPr>
          <a:xfrm>
            <a:off x="1876211" y="4419600"/>
            <a:ext cx="8825658" cy="689970"/>
          </a:xfrm>
          <a:prstGeom prst="rect">
            <a:avLst/>
          </a:prstGeom>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r>
              <a:rPr lang="es-MX" sz="2800" b="1" spc="300">
                <a:effectLst>
                  <a:outerShdw blurRad="38100" dist="38100" dir="2700000" algn="tl">
                    <a:srgbClr val="000000">
                      <a:alpha val="43137"/>
                    </a:srgbClr>
                  </a:outerShdw>
                </a:effectLst>
              </a:rPr>
              <a:t>SEXTO GRADO DE PREPARATORIA</a:t>
            </a:r>
          </a:p>
        </p:txBody>
      </p:sp>
      <p:pic>
        <p:nvPicPr>
          <p:cNvPr id="6" name="Imagen 5">
            <a:extLst>
              <a:ext uri="{FF2B5EF4-FFF2-40B4-BE49-F238E27FC236}">
                <a16:creationId xmlns:a16="http://schemas.microsoft.com/office/drawing/2014/main" id="{ECF152FB-023F-4452-AECB-466C504E70C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02638" y="617696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953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Infograf</a:t>
            </a:r>
            <a:r>
              <a:rPr lang="es-MX" dirty="0" smtClean="0"/>
              <a:t>ías por materia:</a:t>
            </a:r>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3"/>
          <a:srcRect l="28532" t="10800" r="29968" b="7644"/>
          <a:stretch/>
        </p:blipFill>
        <p:spPr>
          <a:xfrm>
            <a:off x="1145917" y="1390650"/>
            <a:ext cx="4652975" cy="5143500"/>
          </a:xfrm>
          <a:prstGeom prst="rect">
            <a:avLst/>
          </a:prstGeom>
        </p:spPr>
      </p:pic>
      <p:pic>
        <p:nvPicPr>
          <p:cNvPr id="10" name="Imagen 9"/>
          <p:cNvPicPr>
            <a:picLocks noChangeAspect="1"/>
          </p:cNvPicPr>
          <p:nvPr/>
        </p:nvPicPr>
        <p:blipFill rotWithShape="1">
          <a:blip r:embed="rId4"/>
          <a:srcRect l="34042" t="16889" r="34708" b="4666"/>
          <a:stretch/>
        </p:blipFill>
        <p:spPr>
          <a:xfrm>
            <a:off x="6670223" y="1316170"/>
            <a:ext cx="3757556" cy="5305670"/>
          </a:xfrm>
          <a:prstGeom prst="rect">
            <a:avLst/>
          </a:prstGeom>
        </p:spPr>
      </p:pic>
    </p:spTree>
    <p:extLst>
      <p:ext uri="{BB962C8B-B14F-4D97-AF65-F5344CB8AC3E}">
        <p14:creationId xmlns:p14="http://schemas.microsoft.com/office/powerpoint/2010/main" val="74209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Infograf</a:t>
            </a:r>
            <a:r>
              <a:rPr lang="es-MX" dirty="0" smtClean="0"/>
              <a:t>ías por materia:</a:t>
            </a:r>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3"/>
          <a:srcRect l="29269" t="10823" r="29909" b="5404"/>
          <a:stretch/>
        </p:blipFill>
        <p:spPr>
          <a:xfrm>
            <a:off x="1141045" y="1313887"/>
            <a:ext cx="4493742" cy="5380746"/>
          </a:xfrm>
          <a:prstGeom prst="rect">
            <a:avLst/>
          </a:prstGeom>
        </p:spPr>
      </p:pic>
      <p:pic>
        <p:nvPicPr>
          <p:cNvPr id="9" name="Imagen 8"/>
          <p:cNvPicPr>
            <a:picLocks noChangeAspect="1"/>
          </p:cNvPicPr>
          <p:nvPr/>
        </p:nvPicPr>
        <p:blipFill rotWithShape="1">
          <a:blip r:embed="rId4"/>
          <a:srcRect l="29406" t="13379" r="30182" b="5281"/>
          <a:stretch/>
        </p:blipFill>
        <p:spPr>
          <a:xfrm>
            <a:off x="6000448" y="1313887"/>
            <a:ext cx="4752454" cy="5380746"/>
          </a:xfrm>
          <a:prstGeom prst="rect">
            <a:avLst/>
          </a:prstGeom>
        </p:spPr>
      </p:pic>
    </p:spTree>
    <p:extLst>
      <p:ext uri="{BB962C8B-B14F-4D97-AF65-F5344CB8AC3E}">
        <p14:creationId xmlns:p14="http://schemas.microsoft.com/office/powerpoint/2010/main" val="119669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Infograf</a:t>
            </a:r>
            <a:r>
              <a:rPr lang="es-MX" dirty="0" smtClean="0"/>
              <a:t>ías por materia:</a:t>
            </a:r>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a:stretch>
            <a:fillRect/>
          </a:stretch>
        </p:blipFill>
        <p:spPr>
          <a:xfrm>
            <a:off x="3129905" y="492351"/>
            <a:ext cx="6065243" cy="5814317"/>
          </a:xfrm>
          <a:prstGeom prst="rect">
            <a:avLst/>
          </a:prstGeom>
        </p:spPr>
      </p:pic>
    </p:spTree>
    <p:extLst>
      <p:ext uri="{BB962C8B-B14F-4D97-AF65-F5344CB8AC3E}">
        <p14:creationId xmlns:p14="http://schemas.microsoft.com/office/powerpoint/2010/main" val="392359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l="35785" t="24684" r="35686" b="15186"/>
          <a:stretch/>
        </p:blipFill>
        <p:spPr>
          <a:xfrm>
            <a:off x="4022475" y="1276271"/>
            <a:ext cx="4550486" cy="5394905"/>
          </a:xfrm>
          <a:prstGeom prst="rect">
            <a:avLst/>
          </a:prstGeom>
        </p:spPr>
      </p:pic>
    </p:spTree>
    <p:extLst>
      <p:ext uri="{BB962C8B-B14F-4D97-AF65-F5344CB8AC3E}">
        <p14:creationId xmlns:p14="http://schemas.microsoft.com/office/powerpoint/2010/main" val="1032716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3"/>
          <a:srcRect l="24167" t="19445" r="24427" b="11944"/>
          <a:stretch/>
        </p:blipFill>
        <p:spPr>
          <a:xfrm>
            <a:off x="349441" y="1275038"/>
            <a:ext cx="5807192" cy="4628383"/>
          </a:xfrm>
          <a:prstGeom prst="rect">
            <a:avLst/>
          </a:prstGeom>
        </p:spPr>
      </p:pic>
      <p:pic>
        <p:nvPicPr>
          <p:cNvPr id="9" name="Imagen 8"/>
          <p:cNvPicPr>
            <a:picLocks noChangeAspect="1"/>
          </p:cNvPicPr>
          <p:nvPr/>
        </p:nvPicPr>
        <p:blipFill>
          <a:blip r:embed="rId4"/>
          <a:stretch>
            <a:fillRect/>
          </a:stretch>
        </p:blipFill>
        <p:spPr>
          <a:xfrm rot="319491">
            <a:off x="5423812" y="3026684"/>
            <a:ext cx="461395" cy="4613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rot="319491">
            <a:off x="1226645" y="2766205"/>
            <a:ext cx="602204" cy="602204"/>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5"/>
          <a:srcRect l="29667" t="25555" r="24133" b="13644"/>
          <a:stretch/>
        </p:blipFill>
        <p:spPr>
          <a:xfrm>
            <a:off x="6347152" y="1275038"/>
            <a:ext cx="5674519" cy="4628383"/>
          </a:xfrm>
          <a:prstGeom prst="rect">
            <a:avLst/>
          </a:prstGeom>
        </p:spPr>
      </p:pic>
      <p:pic>
        <p:nvPicPr>
          <p:cNvPr id="12" name="Imagen 11"/>
          <p:cNvPicPr>
            <a:picLocks noChangeAspect="1"/>
          </p:cNvPicPr>
          <p:nvPr/>
        </p:nvPicPr>
        <p:blipFill>
          <a:blip r:embed="rId4"/>
          <a:stretch>
            <a:fillRect/>
          </a:stretch>
        </p:blipFill>
        <p:spPr>
          <a:xfrm rot="319491">
            <a:off x="9473940" y="2585498"/>
            <a:ext cx="461395" cy="461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8958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2917" t="25397" r="23958" b="18730"/>
          <a:stretch/>
        </p:blipFill>
        <p:spPr>
          <a:xfrm>
            <a:off x="1143000" y="898070"/>
            <a:ext cx="9715500" cy="5747659"/>
          </a:xfrm>
          <a:prstGeom prst="rect">
            <a:avLst/>
          </a:prstGeom>
        </p:spPr>
      </p:pic>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stretch>
            <a:fillRect/>
          </a:stretch>
        </p:blipFill>
        <p:spPr>
          <a:xfrm rot="319491">
            <a:off x="2403025" y="3087720"/>
            <a:ext cx="461395" cy="4613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rot="319491">
            <a:off x="3423145" y="3375254"/>
            <a:ext cx="602204" cy="602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1521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3720" t="25873" r="26905" b="23651"/>
          <a:stretch/>
        </p:blipFill>
        <p:spPr>
          <a:xfrm>
            <a:off x="1289957" y="947056"/>
            <a:ext cx="9029700" cy="5192487"/>
          </a:xfrm>
          <a:prstGeom prst="rect">
            <a:avLst/>
          </a:prstGeom>
        </p:spPr>
      </p:pic>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stretch>
            <a:fillRect/>
          </a:stretch>
        </p:blipFill>
        <p:spPr>
          <a:xfrm rot="319491">
            <a:off x="1924864" y="3024275"/>
            <a:ext cx="461395" cy="4613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rot="319491">
            <a:off x="4042999" y="3058465"/>
            <a:ext cx="393018" cy="393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129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2917" t="25397" r="23958" b="18730"/>
          <a:stretch/>
        </p:blipFill>
        <p:spPr>
          <a:xfrm>
            <a:off x="1143000" y="898070"/>
            <a:ext cx="9715500" cy="5747659"/>
          </a:xfrm>
          <a:prstGeom prst="rect">
            <a:avLst/>
          </a:prstGeom>
        </p:spPr>
      </p:pic>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stretch>
            <a:fillRect/>
          </a:stretch>
        </p:blipFill>
        <p:spPr>
          <a:xfrm rot="319491">
            <a:off x="2403025" y="3087720"/>
            <a:ext cx="461395" cy="4613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rot="319491">
            <a:off x="3423145" y="3375254"/>
            <a:ext cx="602204" cy="602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75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3485" t="28788" r="26606" b="22404"/>
          <a:stretch/>
        </p:blipFill>
        <p:spPr>
          <a:xfrm>
            <a:off x="1246908" y="1246909"/>
            <a:ext cx="9127375" cy="5020888"/>
          </a:xfrm>
          <a:prstGeom prst="rect">
            <a:avLst/>
          </a:prstGeom>
        </p:spPr>
      </p:pic>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Presentación semana cultural:</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stretch>
            <a:fillRect/>
          </a:stretch>
        </p:blipFill>
        <p:spPr>
          <a:xfrm rot="319491">
            <a:off x="1804509" y="3064421"/>
            <a:ext cx="461395" cy="46139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4"/>
          <a:stretch>
            <a:fillRect/>
          </a:stretch>
        </p:blipFill>
        <p:spPr>
          <a:xfrm rot="319491">
            <a:off x="4965018" y="2561987"/>
            <a:ext cx="461598" cy="461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0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9A8995D-7225-40BC-9E15-9DE2611D3F46}"/>
              </a:ext>
            </a:extLst>
          </p:cNvPr>
          <p:cNvSpPr txBox="1"/>
          <p:nvPr/>
        </p:nvSpPr>
        <p:spPr>
          <a:xfrm>
            <a:off x="594373" y="94189"/>
            <a:ext cx="7978588" cy="646331"/>
          </a:xfrm>
          <a:prstGeom prst="rect">
            <a:avLst/>
          </a:prstGeom>
          <a:noFill/>
        </p:spPr>
        <p:txBody>
          <a:bodyPr wrap="square" rtlCol="0">
            <a:spAutoFit/>
          </a:bodyPr>
          <a:lstStyle/>
          <a:p>
            <a:r>
              <a:rPr lang="es-MX" sz="3600" dirty="0" smtClean="0"/>
              <a:t>Evidencias:</a:t>
            </a:r>
            <a:endParaRPr lang="es-MX" sz="3600" dirty="0"/>
          </a:p>
        </p:txBody>
      </p:sp>
      <p:sp>
        <p:nvSpPr>
          <p:cNvPr id="3" name="CuadroTexto 2">
            <a:extLst>
              <a:ext uri="{FF2B5EF4-FFF2-40B4-BE49-F238E27FC236}">
                <a16:creationId xmlns:a16="http://schemas.microsoft.com/office/drawing/2014/main" id="{D5383712-0931-4517-899F-081A51FB62DE}"/>
              </a:ext>
            </a:extLst>
          </p:cNvPr>
          <p:cNvSpPr txBox="1"/>
          <p:nvPr/>
        </p:nvSpPr>
        <p:spPr>
          <a:xfrm>
            <a:off x="784972" y="906971"/>
            <a:ext cx="8319247" cy="923330"/>
          </a:xfrm>
          <a:prstGeom prst="rect">
            <a:avLst/>
          </a:prstGeom>
          <a:noFill/>
        </p:spPr>
        <p:txBody>
          <a:bodyPr wrap="square" rtlCol="0">
            <a:spAutoFit/>
          </a:bodyPr>
          <a:lstStyle/>
          <a:p>
            <a:r>
              <a:rPr lang="es-MX" dirty="0" smtClean="0"/>
              <a:t>Implementación y registro</a:t>
            </a:r>
            <a:endParaRPr lang="es-MX" dirty="0" smtClean="0"/>
          </a:p>
          <a:p>
            <a:endParaRPr lang="es-MX" dirty="0"/>
          </a:p>
          <a:p>
            <a:endParaRPr lang="es-MX" dirty="0"/>
          </a:p>
        </p:txBody>
      </p:sp>
      <p:pic>
        <p:nvPicPr>
          <p:cNvPr id="4"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a 7">
            <a:extLst>
              <a:ext uri="{FF2B5EF4-FFF2-40B4-BE49-F238E27FC236}">
                <a16:creationId xmlns:a16="http://schemas.microsoft.com/office/drawing/2014/main" id="{D2CCBD3C-56CC-44E8-B07C-4043867E904A}"/>
              </a:ext>
            </a:extLst>
          </p:cNvPr>
          <p:cNvGraphicFramePr>
            <a:graphicFrameLocks noGrp="1"/>
          </p:cNvGraphicFramePr>
          <p:nvPr>
            <p:extLst/>
          </p:nvPr>
        </p:nvGraphicFramePr>
        <p:xfrm>
          <a:off x="906655" y="1198616"/>
          <a:ext cx="4153618" cy="4869140"/>
        </p:xfrm>
        <a:graphic>
          <a:graphicData uri="http://schemas.openxmlformats.org/drawingml/2006/table">
            <a:tbl>
              <a:tblPr>
                <a:tableStyleId>{284E427A-3D55-4303-BF80-6455036E1DE7}</a:tableStyleId>
              </a:tblPr>
              <a:tblGrid>
                <a:gridCol w="612761">
                  <a:extLst>
                    <a:ext uri="{9D8B030D-6E8A-4147-A177-3AD203B41FA5}">
                      <a16:colId xmlns:a16="http://schemas.microsoft.com/office/drawing/2014/main" val="2094386982"/>
                    </a:ext>
                  </a:extLst>
                </a:gridCol>
                <a:gridCol w="1442930">
                  <a:extLst>
                    <a:ext uri="{9D8B030D-6E8A-4147-A177-3AD203B41FA5}">
                      <a16:colId xmlns:a16="http://schemas.microsoft.com/office/drawing/2014/main" val="4168022656"/>
                    </a:ext>
                  </a:extLst>
                </a:gridCol>
                <a:gridCol w="2097927">
                  <a:extLst>
                    <a:ext uri="{9D8B030D-6E8A-4147-A177-3AD203B41FA5}">
                      <a16:colId xmlns:a16="http://schemas.microsoft.com/office/drawing/2014/main" val="1966467652"/>
                    </a:ext>
                  </a:extLst>
                </a:gridCol>
              </a:tblGrid>
              <a:tr h="601940">
                <a:tc>
                  <a:txBody>
                    <a:bodyPr/>
                    <a:lstStyle/>
                    <a:p>
                      <a:pPr algn="ctr" rtl="0" fontAlgn="b"/>
                      <a:r>
                        <a:rPr lang="es-MX" sz="1400" dirty="0">
                          <a:effectLst/>
                        </a:rPr>
                        <a:t>Alumnos</a:t>
                      </a:r>
                      <a:endParaRPr lang="es-MX" sz="1400" b="1" dirty="0">
                        <a:effectLst/>
                      </a:endParaRPr>
                    </a:p>
                  </a:txBody>
                  <a:tcPr marL="15027" marR="15027" marT="0" marB="0" anchor="b"/>
                </a:tc>
                <a:tc>
                  <a:txBody>
                    <a:bodyPr/>
                    <a:lstStyle/>
                    <a:p>
                      <a:pPr algn="ctr" rtl="0" fontAlgn="b"/>
                      <a:r>
                        <a:rPr lang="es-MX" sz="1400" dirty="0">
                          <a:effectLst/>
                        </a:rPr>
                        <a:t>ALUMNO PRE INTERVENCION</a:t>
                      </a:r>
                      <a:endParaRPr lang="es-MX" sz="1400" b="1" dirty="0">
                        <a:effectLst/>
                      </a:endParaRPr>
                    </a:p>
                  </a:txBody>
                  <a:tcPr marL="15027" marR="15027" marT="0" marB="0" anchor="b"/>
                </a:tc>
                <a:tc>
                  <a:txBody>
                    <a:bodyPr/>
                    <a:lstStyle/>
                    <a:p>
                      <a:pPr algn="ctr" rtl="0" fontAlgn="b"/>
                      <a:r>
                        <a:rPr lang="es-MX" sz="1400" dirty="0">
                          <a:effectLst/>
                        </a:rPr>
                        <a:t>ALUMNO POST INTERVECIÓN</a:t>
                      </a:r>
                      <a:endParaRPr lang="es-MX" sz="1400" b="1" dirty="0">
                        <a:effectLst/>
                      </a:endParaRPr>
                    </a:p>
                  </a:txBody>
                  <a:tcPr marL="15027" marR="15027" marT="0" marB="0" anchor="b"/>
                </a:tc>
                <a:extLst>
                  <a:ext uri="{0D108BD9-81ED-4DB2-BD59-A6C34878D82A}">
                    <a16:rowId xmlns:a16="http://schemas.microsoft.com/office/drawing/2014/main" val="564033610"/>
                  </a:ext>
                </a:extLst>
              </a:tr>
              <a:tr h="200646">
                <a:tc>
                  <a:txBody>
                    <a:bodyPr/>
                    <a:lstStyle/>
                    <a:p>
                      <a:pPr algn="r" rtl="0" fontAlgn="b"/>
                      <a:r>
                        <a:rPr lang="es-MX" sz="1400">
                          <a:effectLst/>
                        </a:rPr>
                        <a:t>1</a:t>
                      </a:r>
                    </a:p>
                  </a:txBody>
                  <a:tcPr marL="15027" marR="15027" marT="0" marB="0" anchor="b"/>
                </a:tc>
                <a:tc>
                  <a:txBody>
                    <a:bodyPr/>
                    <a:lstStyle/>
                    <a:p>
                      <a:pPr algn="ctr" rtl="0" fontAlgn="b"/>
                      <a:r>
                        <a:rPr lang="es-MX" sz="1400" dirty="0">
                          <a:effectLst/>
                        </a:rPr>
                        <a:t>5</a:t>
                      </a:r>
                    </a:p>
                  </a:txBody>
                  <a:tcPr marL="15027" marR="15027" marT="0" marB="0" anchor="b"/>
                </a:tc>
                <a:tc>
                  <a:txBody>
                    <a:bodyPr/>
                    <a:lstStyle/>
                    <a:p>
                      <a:pPr algn="ctr" rtl="0" fontAlgn="b"/>
                      <a:r>
                        <a:rPr lang="es-MX" sz="1400">
                          <a:effectLst/>
                        </a:rPr>
                        <a:t>8</a:t>
                      </a:r>
                    </a:p>
                  </a:txBody>
                  <a:tcPr marL="15027" marR="15027" marT="0" marB="0" anchor="b"/>
                </a:tc>
                <a:extLst>
                  <a:ext uri="{0D108BD9-81ED-4DB2-BD59-A6C34878D82A}">
                    <a16:rowId xmlns:a16="http://schemas.microsoft.com/office/drawing/2014/main" val="2860375009"/>
                  </a:ext>
                </a:extLst>
              </a:tr>
              <a:tr h="200646">
                <a:tc>
                  <a:txBody>
                    <a:bodyPr/>
                    <a:lstStyle/>
                    <a:p>
                      <a:pPr algn="r" rtl="0" fontAlgn="b"/>
                      <a:r>
                        <a:rPr lang="es-MX" sz="1400">
                          <a:effectLst/>
                        </a:rPr>
                        <a:t>2</a:t>
                      </a:r>
                    </a:p>
                  </a:txBody>
                  <a:tcPr marL="15027" marR="15027" marT="0" marB="0" anchor="b"/>
                </a:tc>
                <a:tc>
                  <a:txBody>
                    <a:bodyPr/>
                    <a:lstStyle/>
                    <a:p>
                      <a:pPr algn="ctr" rtl="0" fontAlgn="b"/>
                      <a:r>
                        <a:rPr lang="es-MX" sz="1400" dirty="0">
                          <a:effectLst/>
                        </a:rPr>
                        <a:t>2</a:t>
                      </a:r>
                    </a:p>
                  </a:txBody>
                  <a:tcPr marL="15027" marR="15027" marT="0" marB="0" anchor="b"/>
                </a:tc>
                <a:tc>
                  <a:txBody>
                    <a:bodyPr/>
                    <a:lstStyle/>
                    <a:p>
                      <a:pPr algn="ctr" rtl="0" fontAlgn="b"/>
                      <a:r>
                        <a:rPr lang="es-MX" sz="1400">
                          <a:effectLst/>
                        </a:rPr>
                        <a:t>9</a:t>
                      </a:r>
                    </a:p>
                  </a:txBody>
                  <a:tcPr marL="15027" marR="15027" marT="0" marB="0" anchor="b"/>
                </a:tc>
                <a:extLst>
                  <a:ext uri="{0D108BD9-81ED-4DB2-BD59-A6C34878D82A}">
                    <a16:rowId xmlns:a16="http://schemas.microsoft.com/office/drawing/2014/main" val="50032825"/>
                  </a:ext>
                </a:extLst>
              </a:tr>
              <a:tr h="200646">
                <a:tc>
                  <a:txBody>
                    <a:bodyPr/>
                    <a:lstStyle/>
                    <a:p>
                      <a:pPr algn="r" rtl="0" fontAlgn="b"/>
                      <a:r>
                        <a:rPr lang="es-MX" sz="1400">
                          <a:effectLst/>
                        </a:rPr>
                        <a:t>3</a:t>
                      </a:r>
                    </a:p>
                  </a:txBody>
                  <a:tcPr marL="15027" marR="15027" marT="0" marB="0" anchor="b"/>
                </a:tc>
                <a:tc>
                  <a:txBody>
                    <a:bodyPr/>
                    <a:lstStyle/>
                    <a:p>
                      <a:pPr algn="ctr" rtl="0" fontAlgn="b"/>
                      <a:r>
                        <a:rPr lang="es-MX" sz="1400" dirty="0">
                          <a:effectLst/>
                        </a:rPr>
                        <a:t>7</a:t>
                      </a:r>
                    </a:p>
                  </a:txBody>
                  <a:tcPr marL="15027" marR="15027" marT="0" marB="0" anchor="b"/>
                </a:tc>
                <a:tc>
                  <a:txBody>
                    <a:bodyPr/>
                    <a:lstStyle/>
                    <a:p>
                      <a:pPr algn="ctr" rtl="0" fontAlgn="b"/>
                      <a:r>
                        <a:rPr lang="es-MX" sz="1400">
                          <a:effectLst/>
                        </a:rPr>
                        <a:t>7</a:t>
                      </a:r>
                    </a:p>
                  </a:txBody>
                  <a:tcPr marL="15027" marR="15027" marT="0" marB="0" anchor="b"/>
                </a:tc>
                <a:extLst>
                  <a:ext uri="{0D108BD9-81ED-4DB2-BD59-A6C34878D82A}">
                    <a16:rowId xmlns:a16="http://schemas.microsoft.com/office/drawing/2014/main" val="995839916"/>
                  </a:ext>
                </a:extLst>
              </a:tr>
              <a:tr h="200646">
                <a:tc>
                  <a:txBody>
                    <a:bodyPr/>
                    <a:lstStyle/>
                    <a:p>
                      <a:pPr algn="r" rtl="0" fontAlgn="b"/>
                      <a:r>
                        <a:rPr lang="es-MX" sz="1400">
                          <a:effectLst/>
                        </a:rPr>
                        <a:t>4</a:t>
                      </a:r>
                    </a:p>
                  </a:txBody>
                  <a:tcPr marL="15027" marR="15027" marT="0" marB="0" anchor="b"/>
                </a:tc>
                <a:tc>
                  <a:txBody>
                    <a:bodyPr/>
                    <a:lstStyle/>
                    <a:p>
                      <a:pPr algn="ctr" rtl="0" fontAlgn="b"/>
                      <a:r>
                        <a:rPr lang="es-MX" sz="1400" dirty="0">
                          <a:effectLst/>
                        </a:rPr>
                        <a:t>3</a:t>
                      </a:r>
                    </a:p>
                  </a:txBody>
                  <a:tcPr marL="15027" marR="15027" marT="0" marB="0" anchor="b"/>
                </a:tc>
                <a:tc>
                  <a:txBody>
                    <a:bodyPr/>
                    <a:lstStyle/>
                    <a:p>
                      <a:pPr algn="ctr" rtl="0" fontAlgn="b"/>
                      <a:r>
                        <a:rPr lang="es-MX" sz="1400">
                          <a:effectLst/>
                        </a:rPr>
                        <a:t>6</a:t>
                      </a:r>
                    </a:p>
                  </a:txBody>
                  <a:tcPr marL="15027" marR="15027" marT="0" marB="0" anchor="b"/>
                </a:tc>
                <a:extLst>
                  <a:ext uri="{0D108BD9-81ED-4DB2-BD59-A6C34878D82A}">
                    <a16:rowId xmlns:a16="http://schemas.microsoft.com/office/drawing/2014/main" val="1398101486"/>
                  </a:ext>
                </a:extLst>
              </a:tr>
              <a:tr h="200646">
                <a:tc>
                  <a:txBody>
                    <a:bodyPr/>
                    <a:lstStyle/>
                    <a:p>
                      <a:pPr algn="r" rtl="0" fontAlgn="b"/>
                      <a:r>
                        <a:rPr lang="es-MX" sz="1400">
                          <a:effectLst/>
                        </a:rPr>
                        <a:t>5</a:t>
                      </a:r>
                    </a:p>
                  </a:txBody>
                  <a:tcPr marL="15027" marR="15027" marT="0" marB="0" anchor="b"/>
                </a:tc>
                <a:tc>
                  <a:txBody>
                    <a:bodyPr/>
                    <a:lstStyle/>
                    <a:p>
                      <a:pPr algn="ctr" rtl="0" fontAlgn="b"/>
                      <a:r>
                        <a:rPr lang="es-MX" sz="1400">
                          <a:effectLst/>
                        </a:rPr>
                        <a:t>1</a:t>
                      </a:r>
                    </a:p>
                  </a:txBody>
                  <a:tcPr marL="15027" marR="15027" marT="0" marB="0" anchor="b"/>
                </a:tc>
                <a:tc>
                  <a:txBody>
                    <a:bodyPr/>
                    <a:lstStyle/>
                    <a:p>
                      <a:pPr algn="ctr" rtl="0" fontAlgn="b"/>
                      <a:r>
                        <a:rPr lang="es-MX" sz="1400">
                          <a:effectLst/>
                        </a:rPr>
                        <a:t>5</a:t>
                      </a:r>
                    </a:p>
                  </a:txBody>
                  <a:tcPr marL="15027" marR="15027" marT="0" marB="0" anchor="b"/>
                </a:tc>
                <a:extLst>
                  <a:ext uri="{0D108BD9-81ED-4DB2-BD59-A6C34878D82A}">
                    <a16:rowId xmlns:a16="http://schemas.microsoft.com/office/drawing/2014/main" val="1125558423"/>
                  </a:ext>
                </a:extLst>
              </a:tr>
              <a:tr h="200646">
                <a:tc>
                  <a:txBody>
                    <a:bodyPr/>
                    <a:lstStyle/>
                    <a:p>
                      <a:pPr algn="r" rtl="0" fontAlgn="b"/>
                      <a:r>
                        <a:rPr lang="es-MX" sz="1400">
                          <a:effectLst/>
                        </a:rPr>
                        <a:t>6</a:t>
                      </a:r>
                    </a:p>
                  </a:txBody>
                  <a:tcPr marL="15027" marR="15027" marT="0" marB="0" anchor="b"/>
                </a:tc>
                <a:tc>
                  <a:txBody>
                    <a:bodyPr/>
                    <a:lstStyle/>
                    <a:p>
                      <a:pPr algn="ctr" rtl="0" fontAlgn="b"/>
                      <a:r>
                        <a:rPr lang="es-MX" sz="1400">
                          <a:effectLst/>
                        </a:rPr>
                        <a:t>4</a:t>
                      </a:r>
                    </a:p>
                  </a:txBody>
                  <a:tcPr marL="15027" marR="15027" marT="0" marB="0" anchor="b"/>
                </a:tc>
                <a:tc>
                  <a:txBody>
                    <a:bodyPr/>
                    <a:lstStyle/>
                    <a:p>
                      <a:pPr algn="ctr" rtl="0" fontAlgn="b"/>
                      <a:r>
                        <a:rPr lang="es-MX" sz="1400">
                          <a:effectLst/>
                        </a:rPr>
                        <a:t>5</a:t>
                      </a:r>
                    </a:p>
                  </a:txBody>
                  <a:tcPr marL="15027" marR="15027" marT="0" marB="0" anchor="b"/>
                </a:tc>
                <a:extLst>
                  <a:ext uri="{0D108BD9-81ED-4DB2-BD59-A6C34878D82A}">
                    <a16:rowId xmlns:a16="http://schemas.microsoft.com/office/drawing/2014/main" val="3674999987"/>
                  </a:ext>
                </a:extLst>
              </a:tr>
              <a:tr h="200646">
                <a:tc>
                  <a:txBody>
                    <a:bodyPr/>
                    <a:lstStyle/>
                    <a:p>
                      <a:pPr algn="r" rtl="0" fontAlgn="b"/>
                      <a:r>
                        <a:rPr lang="es-MX" sz="1400">
                          <a:effectLst/>
                        </a:rPr>
                        <a:t>7</a:t>
                      </a:r>
                    </a:p>
                  </a:txBody>
                  <a:tcPr marL="15027" marR="15027" marT="0" marB="0" anchor="b"/>
                </a:tc>
                <a:tc>
                  <a:txBody>
                    <a:bodyPr/>
                    <a:lstStyle/>
                    <a:p>
                      <a:pPr algn="ctr" rtl="0" fontAlgn="b"/>
                      <a:r>
                        <a:rPr lang="es-MX" sz="1400">
                          <a:effectLst/>
                        </a:rPr>
                        <a:t>5</a:t>
                      </a:r>
                    </a:p>
                  </a:txBody>
                  <a:tcPr marL="15027" marR="15027" marT="0" marB="0" anchor="b"/>
                </a:tc>
                <a:tc>
                  <a:txBody>
                    <a:bodyPr/>
                    <a:lstStyle/>
                    <a:p>
                      <a:pPr algn="ctr" rtl="0" fontAlgn="b"/>
                      <a:r>
                        <a:rPr lang="es-MX" sz="1400">
                          <a:effectLst/>
                        </a:rPr>
                        <a:t>6</a:t>
                      </a:r>
                    </a:p>
                  </a:txBody>
                  <a:tcPr marL="15027" marR="15027" marT="0" marB="0" anchor="b"/>
                </a:tc>
                <a:extLst>
                  <a:ext uri="{0D108BD9-81ED-4DB2-BD59-A6C34878D82A}">
                    <a16:rowId xmlns:a16="http://schemas.microsoft.com/office/drawing/2014/main" val="429544070"/>
                  </a:ext>
                </a:extLst>
              </a:tr>
              <a:tr h="200646">
                <a:tc>
                  <a:txBody>
                    <a:bodyPr/>
                    <a:lstStyle/>
                    <a:p>
                      <a:pPr algn="r" rtl="0" fontAlgn="b"/>
                      <a:r>
                        <a:rPr lang="es-MX" sz="1400">
                          <a:effectLst/>
                        </a:rPr>
                        <a:t>8</a:t>
                      </a:r>
                    </a:p>
                  </a:txBody>
                  <a:tcPr marL="15027" marR="15027" marT="0" marB="0" anchor="b"/>
                </a:tc>
                <a:tc>
                  <a:txBody>
                    <a:bodyPr/>
                    <a:lstStyle/>
                    <a:p>
                      <a:pPr algn="ctr" rtl="0" fontAlgn="b"/>
                      <a:r>
                        <a:rPr lang="es-MX" sz="1400">
                          <a:effectLst/>
                        </a:rPr>
                        <a:t>5</a:t>
                      </a:r>
                    </a:p>
                  </a:txBody>
                  <a:tcPr marL="15027" marR="15027" marT="0" marB="0" anchor="b"/>
                </a:tc>
                <a:tc>
                  <a:txBody>
                    <a:bodyPr/>
                    <a:lstStyle/>
                    <a:p>
                      <a:pPr algn="ctr" rtl="0" fontAlgn="b"/>
                      <a:r>
                        <a:rPr lang="es-MX" sz="1400" dirty="0">
                          <a:effectLst/>
                        </a:rPr>
                        <a:t>8</a:t>
                      </a:r>
                    </a:p>
                  </a:txBody>
                  <a:tcPr marL="15027" marR="15027" marT="0" marB="0" anchor="b"/>
                </a:tc>
                <a:extLst>
                  <a:ext uri="{0D108BD9-81ED-4DB2-BD59-A6C34878D82A}">
                    <a16:rowId xmlns:a16="http://schemas.microsoft.com/office/drawing/2014/main" val="3681567376"/>
                  </a:ext>
                </a:extLst>
              </a:tr>
              <a:tr h="200646">
                <a:tc>
                  <a:txBody>
                    <a:bodyPr/>
                    <a:lstStyle/>
                    <a:p>
                      <a:pPr algn="r" rtl="0" fontAlgn="b"/>
                      <a:r>
                        <a:rPr lang="es-MX" sz="1400">
                          <a:effectLst/>
                        </a:rPr>
                        <a:t>9</a:t>
                      </a:r>
                    </a:p>
                  </a:txBody>
                  <a:tcPr marL="15027" marR="15027" marT="0" marB="0" anchor="b"/>
                </a:tc>
                <a:tc>
                  <a:txBody>
                    <a:bodyPr/>
                    <a:lstStyle/>
                    <a:p>
                      <a:pPr algn="ctr" rtl="0" fontAlgn="b"/>
                      <a:r>
                        <a:rPr lang="es-MX" sz="1400">
                          <a:effectLst/>
                        </a:rPr>
                        <a:t>2</a:t>
                      </a:r>
                    </a:p>
                  </a:txBody>
                  <a:tcPr marL="15027" marR="15027" marT="0" marB="0" anchor="b"/>
                </a:tc>
                <a:tc>
                  <a:txBody>
                    <a:bodyPr/>
                    <a:lstStyle/>
                    <a:p>
                      <a:pPr algn="ctr" rtl="0" fontAlgn="b"/>
                      <a:r>
                        <a:rPr lang="es-MX" sz="1400">
                          <a:effectLst/>
                        </a:rPr>
                        <a:t>9</a:t>
                      </a:r>
                    </a:p>
                  </a:txBody>
                  <a:tcPr marL="15027" marR="15027" marT="0" marB="0" anchor="b"/>
                </a:tc>
                <a:extLst>
                  <a:ext uri="{0D108BD9-81ED-4DB2-BD59-A6C34878D82A}">
                    <a16:rowId xmlns:a16="http://schemas.microsoft.com/office/drawing/2014/main" val="3100534655"/>
                  </a:ext>
                </a:extLst>
              </a:tr>
              <a:tr h="200646">
                <a:tc>
                  <a:txBody>
                    <a:bodyPr/>
                    <a:lstStyle/>
                    <a:p>
                      <a:pPr algn="r" rtl="0" fontAlgn="b"/>
                      <a:r>
                        <a:rPr lang="es-MX" sz="1400">
                          <a:effectLst/>
                        </a:rPr>
                        <a:t>10</a:t>
                      </a:r>
                    </a:p>
                  </a:txBody>
                  <a:tcPr marL="15027" marR="15027" marT="0" marB="0" anchor="b"/>
                </a:tc>
                <a:tc>
                  <a:txBody>
                    <a:bodyPr/>
                    <a:lstStyle/>
                    <a:p>
                      <a:pPr algn="ctr" rtl="0" fontAlgn="b"/>
                      <a:r>
                        <a:rPr lang="es-MX" sz="1400">
                          <a:effectLst/>
                        </a:rPr>
                        <a:t>3</a:t>
                      </a:r>
                    </a:p>
                  </a:txBody>
                  <a:tcPr marL="15027" marR="15027" marT="0" marB="0" anchor="b"/>
                </a:tc>
                <a:tc>
                  <a:txBody>
                    <a:bodyPr/>
                    <a:lstStyle/>
                    <a:p>
                      <a:pPr algn="ctr" rtl="0" fontAlgn="b"/>
                      <a:r>
                        <a:rPr lang="es-MX" sz="1400">
                          <a:effectLst/>
                        </a:rPr>
                        <a:t>10</a:t>
                      </a:r>
                    </a:p>
                  </a:txBody>
                  <a:tcPr marL="15027" marR="15027" marT="0" marB="0" anchor="b"/>
                </a:tc>
                <a:extLst>
                  <a:ext uri="{0D108BD9-81ED-4DB2-BD59-A6C34878D82A}">
                    <a16:rowId xmlns:a16="http://schemas.microsoft.com/office/drawing/2014/main" val="789257497"/>
                  </a:ext>
                </a:extLst>
              </a:tr>
              <a:tr h="200646">
                <a:tc>
                  <a:txBody>
                    <a:bodyPr/>
                    <a:lstStyle/>
                    <a:p>
                      <a:pPr algn="r" rtl="0" fontAlgn="b"/>
                      <a:r>
                        <a:rPr lang="es-MX" sz="1400">
                          <a:effectLst/>
                        </a:rPr>
                        <a:t>11</a:t>
                      </a:r>
                    </a:p>
                  </a:txBody>
                  <a:tcPr marL="15027" marR="15027" marT="0" marB="0" anchor="b"/>
                </a:tc>
                <a:tc>
                  <a:txBody>
                    <a:bodyPr/>
                    <a:lstStyle/>
                    <a:p>
                      <a:pPr algn="ctr" rtl="0" fontAlgn="b"/>
                      <a:r>
                        <a:rPr lang="es-MX" sz="1400">
                          <a:effectLst/>
                        </a:rPr>
                        <a:t>6</a:t>
                      </a:r>
                    </a:p>
                  </a:txBody>
                  <a:tcPr marL="15027" marR="15027" marT="0" marB="0" anchor="b"/>
                </a:tc>
                <a:tc>
                  <a:txBody>
                    <a:bodyPr/>
                    <a:lstStyle/>
                    <a:p>
                      <a:pPr algn="ctr" rtl="0" fontAlgn="b"/>
                      <a:r>
                        <a:rPr lang="es-MX" sz="1400">
                          <a:effectLst/>
                        </a:rPr>
                        <a:t>10</a:t>
                      </a:r>
                    </a:p>
                  </a:txBody>
                  <a:tcPr marL="15027" marR="15027" marT="0" marB="0" anchor="b"/>
                </a:tc>
                <a:extLst>
                  <a:ext uri="{0D108BD9-81ED-4DB2-BD59-A6C34878D82A}">
                    <a16:rowId xmlns:a16="http://schemas.microsoft.com/office/drawing/2014/main" val="373924706"/>
                  </a:ext>
                </a:extLst>
              </a:tr>
              <a:tr h="200646">
                <a:tc>
                  <a:txBody>
                    <a:bodyPr/>
                    <a:lstStyle/>
                    <a:p>
                      <a:pPr algn="r" rtl="0" fontAlgn="b"/>
                      <a:r>
                        <a:rPr lang="es-MX" sz="1400">
                          <a:effectLst/>
                        </a:rPr>
                        <a:t>12</a:t>
                      </a:r>
                    </a:p>
                  </a:txBody>
                  <a:tcPr marL="15027" marR="15027" marT="0" marB="0" anchor="b"/>
                </a:tc>
                <a:tc>
                  <a:txBody>
                    <a:bodyPr/>
                    <a:lstStyle/>
                    <a:p>
                      <a:pPr algn="ctr" rtl="0" fontAlgn="b"/>
                      <a:r>
                        <a:rPr lang="es-MX" sz="1400">
                          <a:effectLst/>
                        </a:rPr>
                        <a:t>7</a:t>
                      </a:r>
                    </a:p>
                  </a:txBody>
                  <a:tcPr marL="15027" marR="15027" marT="0" marB="0" anchor="b"/>
                </a:tc>
                <a:tc>
                  <a:txBody>
                    <a:bodyPr/>
                    <a:lstStyle/>
                    <a:p>
                      <a:pPr algn="ctr" rtl="0" fontAlgn="b"/>
                      <a:r>
                        <a:rPr lang="es-MX" sz="1400">
                          <a:effectLst/>
                        </a:rPr>
                        <a:t>8</a:t>
                      </a:r>
                    </a:p>
                  </a:txBody>
                  <a:tcPr marL="15027" marR="15027" marT="0" marB="0" anchor="b"/>
                </a:tc>
                <a:extLst>
                  <a:ext uri="{0D108BD9-81ED-4DB2-BD59-A6C34878D82A}">
                    <a16:rowId xmlns:a16="http://schemas.microsoft.com/office/drawing/2014/main" val="3523479054"/>
                  </a:ext>
                </a:extLst>
              </a:tr>
              <a:tr h="200646">
                <a:tc>
                  <a:txBody>
                    <a:bodyPr/>
                    <a:lstStyle/>
                    <a:p>
                      <a:pPr algn="r" rtl="0" fontAlgn="b"/>
                      <a:r>
                        <a:rPr lang="es-MX" sz="1400">
                          <a:effectLst/>
                        </a:rPr>
                        <a:t>13</a:t>
                      </a:r>
                    </a:p>
                  </a:txBody>
                  <a:tcPr marL="15027" marR="15027" marT="0" marB="0" anchor="b"/>
                </a:tc>
                <a:tc>
                  <a:txBody>
                    <a:bodyPr/>
                    <a:lstStyle/>
                    <a:p>
                      <a:pPr algn="ctr" rtl="0" fontAlgn="b"/>
                      <a:r>
                        <a:rPr lang="es-MX" sz="1400">
                          <a:effectLst/>
                        </a:rPr>
                        <a:t>4</a:t>
                      </a:r>
                    </a:p>
                  </a:txBody>
                  <a:tcPr marL="15027" marR="15027" marT="0" marB="0" anchor="b"/>
                </a:tc>
                <a:tc>
                  <a:txBody>
                    <a:bodyPr/>
                    <a:lstStyle/>
                    <a:p>
                      <a:pPr algn="ctr" rtl="0" fontAlgn="b"/>
                      <a:r>
                        <a:rPr lang="es-MX" sz="1400">
                          <a:effectLst/>
                        </a:rPr>
                        <a:t>7</a:t>
                      </a:r>
                    </a:p>
                  </a:txBody>
                  <a:tcPr marL="15027" marR="15027" marT="0" marB="0" anchor="b"/>
                </a:tc>
                <a:extLst>
                  <a:ext uri="{0D108BD9-81ED-4DB2-BD59-A6C34878D82A}">
                    <a16:rowId xmlns:a16="http://schemas.microsoft.com/office/drawing/2014/main" val="3262283395"/>
                  </a:ext>
                </a:extLst>
              </a:tr>
              <a:tr h="200646">
                <a:tc>
                  <a:txBody>
                    <a:bodyPr/>
                    <a:lstStyle/>
                    <a:p>
                      <a:pPr algn="r" rtl="0" fontAlgn="b"/>
                      <a:r>
                        <a:rPr lang="es-MX" sz="1400">
                          <a:effectLst/>
                        </a:rPr>
                        <a:t>14</a:t>
                      </a:r>
                    </a:p>
                  </a:txBody>
                  <a:tcPr marL="15027" marR="15027" marT="0" marB="0" anchor="b"/>
                </a:tc>
                <a:tc>
                  <a:txBody>
                    <a:bodyPr/>
                    <a:lstStyle/>
                    <a:p>
                      <a:pPr algn="ctr" rtl="0" fontAlgn="b"/>
                      <a:r>
                        <a:rPr lang="es-MX" sz="1400">
                          <a:effectLst/>
                        </a:rPr>
                        <a:t>1</a:t>
                      </a:r>
                    </a:p>
                  </a:txBody>
                  <a:tcPr marL="15027" marR="15027" marT="0" marB="0" anchor="b"/>
                </a:tc>
                <a:tc>
                  <a:txBody>
                    <a:bodyPr/>
                    <a:lstStyle/>
                    <a:p>
                      <a:pPr algn="ctr" rtl="0" fontAlgn="b"/>
                      <a:r>
                        <a:rPr lang="es-MX" sz="1400" dirty="0">
                          <a:effectLst/>
                        </a:rPr>
                        <a:t>9</a:t>
                      </a:r>
                    </a:p>
                  </a:txBody>
                  <a:tcPr marL="15027" marR="15027" marT="0" marB="0" anchor="b"/>
                </a:tc>
                <a:extLst>
                  <a:ext uri="{0D108BD9-81ED-4DB2-BD59-A6C34878D82A}">
                    <a16:rowId xmlns:a16="http://schemas.microsoft.com/office/drawing/2014/main" val="66576731"/>
                  </a:ext>
                </a:extLst>
              </a:tr>
              <a:tr h="200646">
                <a:tc>
                  <a:txBody>
                    <a:bodyPr/>
                    <a:lstStyle/>
                    <a:p>
                      <a:pPr algn="r" rtl="0" fontAlgn="b"/>
                      <a:r>
                        <a:rPr lang="es-MX" sz="1400">
                          <a:effectLst/>
                        </a:rPr>
                        <a:t>15</a:t>
                      </a:r>
                    </a:p>
                  </a:txBody>
                  <a:tcPr marL="15027" marR="15027" marT="0" marB="0" anchor="b"/>
                </a:tc>
                <a:tc>
                  <a:txBody>
                    <a:bodyPr/>
                    <a:lstStyle/>
                    <a:p>
                      <a:pPr algn="ctr" rtl="0" fontAlgn="b"/>
                      <a:r>
                        <a:rPr lang="es-MX" sz="1400">
                          <a:effectLst/>
                        </a:rPr>
                        <a:t>2</a:t>
                      </a:r>
                    </a:p>
                  </a:txBody>
                  <a:tcPr marL="15027" marR="15027" marT="0" marB="0" anchor="b"/>
                </a:tc>
                <a:tc>
                  <a:txBody>
                    <a:bodyPr/>
                    <a:lstStyle/>
                    <a:p>
                      <a:pPr algn="ctr" rtl="0" fontAlgn="b"/>
                      <a:r>
                        <a:rPr lang="es-MX" sz="1400">
                          <a:effectLst/>
                        </a:rPr>
                        <a:t>8</a:t>
                      </a:r>
                    </a:p>
                  </a:txBody>
                  <a:tcPr marL="15027" marR="15027" marT="0" marB="0" anchor="b"/>
                </a:tc>
                <a:extLst>
                  <a:ext uri="{0D108BD9-81ED-4DB2-BD59-A6C34878D82A}">
                    <a16:rowId xmlns:a16="http://schemas.microsoft.com/office/drawing/2014/main" val="3940127450"/>
                  </a:ext>
                </a:extLst>
              </a:tr>
              <a:tr h="200646">
                <a:tc>
                  <a:txBody>
                    <a:bodyPr/>
                    <a:lstStyle/>
                    <a:p>
                      <a:pPr algn="r" rtl="0" fontAlgn="b"/>
                      <a:r>
                        <a:rPr lang="es-MX" sz="1400">
                          <a:effectLst/>
                        </a:rPr>
                        <a:t>16</a:t>
                      </a:r>
                    </a:p>
                  </a:txBody>
                  <a:tcPr marL="15027" marR="15027" marT="0" marB="0" anchor="b"/>
                </a:tc>
                <a:tc>
                  <a:txBody>
                    <a:bodyPr/>
                    <a:lstStyle/>
                    <a:p>
                      <a:pPr algn="ctr" rtl="0" fontAlgn="b"/>
                      <a:r>
                        <a:rPr lang="es-MX" sz="1400">
                          <a:effectLst/>
                        </a:rPr>
                        <a:t>5</a:t>
                      </a:r>
                    </a:p>
                  </a:txBody>
                  <a:tcPr marL="15027" marR="15027" marT="0" marB="0" anchor="b"/>
                </a:tc>
                <a:tc>
                  <a:txBody>
                    <a:bodyPr/>
                    <a:lstStyle/>
                    <a:p>
                      <a:pPr algn="ctr" rtl="0" fontAlgn="b"/>
                      <a:r>
                        <a:rPr lang="es-MX" sz="1400" dirty="0">
                          <a:effectLst/>
                        </a:rPr>
                        <a:t>6</a:t>
                      </a:r>
                    </a:p>
                  </a:txBody>
                  <a:tcPr marL="15027" marR="15027" marT="0" marB="0" anchor="b"/>
                </a:tc>
                <a:extLst>
                  <a:ext uri="{0D108BD9-81ED-4DB2-BD59-A6C34878D82A}">
                    <a16:rowId xmlns:a16="http://schemas.microsoft.com/office/drawing/2014/main" val="1485009412"/>
                  </a:ext>
                </a:extLst>
              </a:tr>
              <a:tr h="200646">
                <a:tc>
                  <a:txBody>
                    <a:bodyPr/>
                    <a:lstStyle/>
                    <a:p>
                      <a:pPr algn="r" rtl="0" fontAlgn="b"/>
                      <a:r>
                        <a:rPr lang="es-MX" sz="1400">
                          <a:effectLst/>
                        </a:rPr>
                        <a:t>17</a:t>
                      </a:r>
                    </a:p>
                  </a:txBody>
                  <a:tcPr marL="15027" marR="15027" marT="0" marB="0" anchor="b"/>
                </a:tc>
                <a:tc>
                  <a:txBody>
                    <a:bodyPr/>
                    <a:lstStyle/>
                    <a:p>
                      <a:pPr algn="ctr" rtl="0" fontAlgn="b"/>
                      <a:r>
                        <a:rPr lang="es-MX" sz="1400">
                          <a:effectLst/>
                        </a:rPr>
                        <a:t>5</a:t>
                      </a:r>
                    </a:p>
                  </a:txBody>
                  <a:tcPr marL="15027" marR="15027" marT="0" marB="0" anchor="b"/>
                </a:tc>
                <a:tc>
                  <a:txBody>
                    <a:bodyPr/>
                    <a:lstStyle/>
                    <a:p>
                      <a:pPr algn="ctr" rtl="0" fontAlgn="b"/>
                      <a:r>
                        <a:rPr lang="es-MX" sz="1400" dirty="0">
                          <a:effectLst/>
                        </a:rPr>
                        <a:t>8</a:t>
                      </a:r>
                    </a:p>
                  </a:txBody>
                  <a:tcPr marL="15027" marR="15027" marT="0" marB="0" anchor="b"/>
                </a:tc>
                <a:extLst>
                  <a:ext uri="{0D108BD9-81ED-4DB2-BD59-A6C34878D82A}">
                    <a16:rowId xmlns:a16="http://schemas.microsoft.com/office/drawing/2014/main" val="4066277152"/>
                  </a:ext>
                </a:extLst>
              </a:tr>
              <a:tr h="200646">
                <a:tc>
                  <a:txBody>
                    <a:bodyPr/>
                    <a:lstStyle/>
                    <a:p>
                      <a:pPr algn="r" rtl="0" fontAlgn="b"/>
                      <a:r>
                        <a:rPr lang="es-MX" sz="1400">
                          <a:effectLst/>
                        </a:rPr>
                        <a:t>18</a:t>
                      </a:r>
                    </a:p>
                  </a:txBody>
                  <a:tcPr marL="15027" marR="15027" marT="0" marB="0" anchor="b"/>
                </a:tc>
                <a:tc>
                  <a:txBody>
                    <a:bodyPr/>
                    <a:lstStyle/>
                    <a:p>
                      <a:pPr algn="ctr" rtl="0" fontAlgn="b"/>
                      <a:r>
                        <a:rPr lang="es-MX" sz="1400">
                          <a:effectLst/>
                        </a:rPr>
                        <a:t>4</a:t>
                      </a:r>
                    </a:p>
                  </a:txBody>
                  <a:tcPr marL="15027" marR="15027" marT="0" marB="0" anchor="b"/>
                </a:tc>
                <a:tc>
                  <a:txBody>
                    <a:bodyPr/>
                    <a:lstStyle/>
                    <a:p>
                      <a:pPr algn="ctr" rtl="0" fontAlgn="b"/>
                      <a:r>
                        <a:rPr lang="es-MX" sz="1400" dirty="0">
                          <a:effectLst/>
                        </a:rPr>
                        <a:t>8</a:t>
                      </a:r>
                    </a:p>
                  </a:txBody>
                  <a:tcPr marL="15027" marR="15027" marT="0" marB="0" anchor="b"/>
                </a:tc>
                <a:extLst>
                  <a:ext uri="{0D108BD9-81ED-4DB2-BD59-A6C34878D82A}">
                    <a16:rowId xmlns:a16="http://schemas.microsoft.com/office/drawing/2014/main" val="1707214091"/>
                  </a:ext>
                </a:extLst>
              </a:tr>
              <a:tr h="0">
                <a:tc>
                  <a:txBody>
                    <a:bodyPr/>
                    <a:lstStyle/>
                    <a:p>
                      <a:pPr algn="r" rtl="0" fontAlgn="b"/>
                      <a:r>
                        <a:rPr lang="es-MX" sz="1400">
                          <a:effectLst/>
                        </a:rPr>
                        <a:t>19</a:t>
                      </a:r>
                    </a:p>
                  </a:txBody>
                  <a:tcPr marL="15027" marR="15027" marT="0" marB="0" anchor="b"/>
                </a:tc>
                <a:tc>
                  <a:txBody>
                    <a:bodyPr/>
                    <a:lstStyle/>
                    <a:p>
                      <a:pPr algn="ctr" rtl="0" fontAlgn="b"/>
                      <a:r>
                        <a:rPr lang="es-MX" sz="1400">
                          <a:effectLst/>
                        </a:rPr>
                        <a:t>4</a:t>
                      </a:r>
                    </a:p>
                  </a:txBody>
                  <a:tcPr marL="15027" marR="15027" marT="0" marB="0" anchor="b"/>
                </a:tc>
                <a:tc>
                  <a:txBody>
                    <a:bodyPr/>
                    <a:lstStyle/>
                    <a:p>
                      <a:pPr algn="ctr" rtl="0" fontAlgn="b"/>
                      <a:r>
                        <a:rPr lang="es-MX" sz="1400" dirty="0">
                          <a:effectLst/>
                        </a:rPr>
                        <a:t>9</a:t>
                      </a:r>
                    </a:p>
                  </a:txBody>
                  <a:tcPr marL="15027" marR="15027" marT="0" marB="0" anchor="b"/>
                </a:tc>
                <a:extLst>
                  <a:ext uri="{0D108BD9-81ED-4DB2-BD59-A6C34878D82A}">
                    <a16:rowId xmlns:a16="http://schemas.microsoft.com/office/drawing/2014/main" val="875979576"/>
                  </a:ext>
                </a:extLst>
              </a:tr>
              <a:tr h="200646">
                <a:tc>
                  <a:txBody>
                    <a:bodyPr/>
                    <a:lstStyle/>
                    <a:p>
                      <a:pPr algn="r" rtl="0" fontAlgn="b"/>
                      <a:r>
                        <a:rPr lang="es-MX" sz="1400">
                          <a:effectLst/>
                        </a:rPr>
                        <a:t>20</a:t>
                      </a:r>
                    </a:p>
                  </a:txBody>
                  <a:tcPr marL="15027" marR="15027" marT="0" marB="0" anchor="b"/>
                </a:tc>
                <a:tc>
                  <a:txBody>
                    <a:bodyPr/>
                    <a:lstStyle/>
                    <a:p>
                      <a:pPr algn="ctr" rtl="0" fontAlgn="b"/>
                      <a:r>
                        <a:rPr lang="es-MX" sz="1400">
                          <a:effectLst/>
                        </a:rPr>
                        <a:t>2</a:t>
                      </a:r>
                    </a:p>
                  </a:txBody>
                  <a:tcPr marL="15027" marR="15027" marT="0" marB="0" anchor="b"/>
                </a:tc>
                <a:tc>
                  <a:txBody>
                    <a:bodyPr/>
                    <a:lstStyle/>
                    <a:p>
                      <a:pPr algn="ctr" rtl="0" fontAlgn="b"/>
                      <a:r>
                        <a:rPr lang="es-MX" sz="1400" dirty="0">
                          <a:effectLst/>
                        </a:rPr>
                        <a:t>10</a:t>
                      </a:r>
                    </a:p>
                  </a:txBody>
                  <a:tcPr marL="15027" marR="15027" marT="0" marB="0" anchor="b"/>
                </a:tc>
                <a:extLst>
                  <a:ext uri="{0D108BD9-81ED-4DB2-BD59-A6C34878D82A}">
                    <a16:rowId xmlns:a16="http://schemas.microsoft.com/office/drawing/2014/main" val="3292342807"/>
                  </a:ext>
                </a:extLst>
              </a:tr>
            </a:tbl>
          </a:graphicData>
        </a:graphic>
      </p:graphicFrame>
      <p:pic>
        <p:nvPicPr>
          <p:cNvPr id="11" name="Picture 2">
            <a:extLst>
              <a:ext uri="{FF2B5EF4-FFF2-40B4-BE49-F238E27FC236}">
                <a16:creationId xmlns:a16="http://schemas.microsoft.com/office/drawing/2014/main" id="{CB6E0C13-A4BB-46FC-BE46-C1D7B1035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220" y="1278384"/>
            <a:ext cx="5958684" cy="4595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6929DE-A2D9-4F27-ACE7-96B814A28EF3}"/>
              </a:ext>
            </a:extLst>
          </p:cNvPr>
          <p:cNvPicPr>
            <a:picLocks noChangeAspect="1"/>
          </p:cNvPicPr>
          <p:nvPr/>
        </p:nvPicPr>
        <p:blipFill>
          <a:blip r:embed="rId2">
            <a:alphaModFix amt="20000"/>
          </a:blip>
          <a:stretch>
            <a:fillRect/>
          </a:stretch>
        </p:blipFill>
        <p:spPr>
          <a:xfrm>
            <a:off x="-38954" y="0"/>
            <a:ext cx="12230954" cy="7105650"/>
          </a:xfrm>
          <a:prstGeom prst="rect">
            <a:avLst/>
          </a:prstGeom>
        </p:spPr>
      </p:pic>
      <p:sp>
        <p:nvSpPr>
          <p:cNvPr id="2" name="Título 1"/>
          <p:cNvSpPr>
            <a:spLocks noGrp="1"/>
          </p:cNvSpPr>
          <p:nvPr>
            <p:ph type="title"/>
          </p:nvPr>
        </p:nvSpPr>
        <p:spPr>
          <a:xfrm>
            <a:off x="1268163" y="1519310"/>
            <a:ext cx="9404723" cy="540059"/>
          </a:xfrm>
        </p:spPr>
        <p:txBody>
          <a:bodyPr>
            <a:noAutofit/>
          </a:bodyPr>
          <a:lstStyle/>
          <a:p>
            <a:pPr algn="ctr"/>
            <a:r>
              <a:rPr lang="es-MX" sz="4000"/>
              <a:t>PROYECTO</a:t>
            </a:r>
            <a:br>
              <a:rPr lang="es-MX" sz="4000"/>
            </a:br>
            <a:r>
              <a:rPr lang="es-MX" sz="4000"/>
              <a:t/>
            </a:r>
            <a:br>
              <a:rPr lang="es-MX" sz="4000"/>
            </a:br>
            <a:r>
              <a:rPr lang="es-MX" sz="4000" b="1"/>
              <a:t> </a:t>
            </a:r>
            <a:endParaRPr lang="es-MX" sz="4000" b="1" i="1"/>
          </a:p>
        </p:txBody>
      </p:sp>
      <p:pic>
        <p:nvPicPr>
          <p:cNvPr id="3" name="Picture 5" descr="logo IPE.eps">
            <a:extLst>
              <a:ext uri="{FF2B5EF4-FFF2-40B4-BE49-F238E27FC236}">
                <a16:creationId xmlns:a16="http://schemas.microsoft.com/office/drawing/2014/main" id="{CB4C4A5D-FB16-45FA-8A1D-8FBC71E2BC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212" y="151361"/>
            <a:ext cx="1660106" cy="16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22685B3E-5F5C-4103-BC93-FCB5F56F7A09}"/>
              </a:ext>
            </a:extLst>
          </p:cNvPr>
          <p:cNvSpPr txBox="1"/>
          <p:nvPr/>
        </p:nvSpPr>
        <p:spPr>
          <a:xfrm>
            <a:off x="1186265" y="2249308"/>
            <a:ext cx="9404723" cy="1569660"/>
          </a:xfrm>
          <a:prstGeom prst="rect">
            <a:avLst/>
          </a:prstGeom>
          <a:noFill/>
        </p:spPr>
        <p:txBody>
          <a:bodyPr wrap="square">
            <a:spAutoFit/>
          </a:bodyPr>
          <a:lstStyle/>
          <a:p>
            <a:pPr algn="ctr"/>
            <a:r>
              <a:rPr lang="es-MX" sz="4800" spc="300"/>
              <a:t>¿Cómo enfrentar la Depresión y ansiedad estudiantil?</a:t>
            </a:r>
          </a:p>
        </p:txBody>
      </p:sp>
      <p:sp>
        <p:nvSpPr>
          <p:cNvPr id="7" name="CuadroTexto 6">
            <a:extLst>
              <a:ext uri="{FF2B5EF4-FFF2-40B4-BE49-F238E27FC236}">
                <a16:creationId xmlns:a16="http://schemas.microsoft.com/office/drawing/2014/main" id="{92405FBE-5F6F-4252-AAB5-5150122E1EC2}"/>
              </a:ext>
            </a:extLst>
          </p:cNvPr>
          <p:cNvSpPr txBox="1"/>
          <p:nvPr/>
        </p:nvSpPr>
        <p:spPr>
          <a:xfrm>
            <a:off x="2683491" y="5578568"/>
            <a:ext cx="6097554" cy="830997"/>
          </a:xfrm>
          <a:prstGeom prst="rect">
            <a:avLst/>
          </a:prstGeom>
          <a:noFill/>
        </p:spPr>
        <p:txBody>
          <a:bodyPr wrap="square">
            <a:spAutoFit/>
          </a:bodyPr>
          <a:lstStyle/>
          <a:p>
            <a:pPr algn="ctr"/>
            <a:r>
              <a:rPr lang="es-MX" sz="2400"/>
              <a:t>Ciclo escolar     </a:t>
            </a:r>
            <a:br>
              <a:rPr lang="es-MX" sz="2400"/>
            </a:br>
            <a:r>
              <a:rPr lang="es-MX" sz="2400"/>
              <a:t>2021 / 2022</a:t>
            </a:r>
          </a:p>
        </p:txBody>
      </p:sp>
      <p:pic>
        <p:nvPicPr>
          <p:cNvPr id="8" name="Imagen 7">
            <a:extLst>
              <a:ext uri="{FF2B5EF4-FFF2-40B4-BE49-F238E27FC236}">
                <a16:creationId xmlns:a16="http://schemas.microsoft.com/office/drawing/2014/main" id="{0F80117F-A1CA-4D9A-B6AE-5FA57C7E18C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817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6423-EB1B-418A-8213-C687E224FBCE}"/>
              </a:ext>
            </a:extLst>
          </p:cNvPr>
          <p:cNvSpPr>
            <a:spLocks noGrp="1"/>
          </p:cNvSpPr>
          <p:nvPr>
            <p:ph type="title"/>
          </p:nvPr>
        </p:nvSpPr>
        <p:spPr>
          <a:xfrm>
            <a:off x="1030287" y="609599"/>
            <a:ext cx="10131425" cy="1456267"/>
          </a:xfrm>
        </p:spPr>
        <p:txBody>
          <a:bodyPr/>
          <a:lstStyle/>
          <a:p>
            <a:r>
              <a:rPr lang="es-MX" sz="3600" b="1" i="0" u="none" strike="noStrike" cap="none">
                <a:effectLst>
                  <a:outerShdw blurRad="38100" dist="38100" dir="2700000" algn="tl">
                    <a:srgbClr val="000000">
                      <a:alpha val="43137"/>
                    </a:srgbClr>
                  </a:outerShdw>
                </a:effectLst>
                <a:latin typeface="Arial"/>
                <a:ea typeface="Arial"/>
                <a:cs typeface="Arial"/>
                <a:sym typeface="Arial"/>
              </a:rPr>
              <a:t>ÍNDICE</a:t>
            </a:r>
            <a:br>
              <a:rPr lang="es-MX" sz="3600" b="1" i="0" u="none" strike="noStrike" cap="none">
                <a:effectLst>
                  <a:outerShdw blurRad="38100" dist="38100" dir="2700000" algn="tl">
                    <a:srgbClr val="000000">
                      <a:alpha val="43137"/>
                    </a:srgbClr>
                  </a:outerShdw>
                </a:effectLst>
                <a:latin typeface="Arial"/>
                <a:ea typeface="Arial"/>
                <a:cs typeface="Arial"/>
                <a:sym typeface="Arial"/>
              </a:rPr>
            </a:br>
            <a:endParaRPr lang="es-MX">
              <a:effectLst>
                <a:outerShdw blurRad="38100" dist="38100" dir="2700000" algn="tl">
                  <a:srgbClr val="000000">
                    <a:alpha val="43137"/>
                  </a:srgbClr>
                </a:outerShdw>
              </a:effectLst>
            </a:endParaRPr>
          </a:p>
        </p:txBody>
      </p:sp>
      <p:sp>
        <p:nvSpPr>
          <p:cNvPr id="4" name="Shape 67">
            <a:extLst>
              <a:ext uri="{FF2B5EF4-FFF2-40B4-BE49-F238E27FC236}">
                <a16:creationId xmlns:a16="http://schemas.microsoft.com/office/drawing/2014/main" id="{ECE384AE-BEDD-47FA-854D-252B275160C1}"/>
              </a:ext>
            </a:extLst>
          </p:cNvPr>
          <p:cNvSpPr txBox="1">
            <a:spLocks noGrp="1"/>
          </p:cNvSpPr>
          <p:nvPr>
            <p:ph idx="1"/>
          </p:nvPr>
        </p:nvSpPr>
        <p:spPr>
          <a:xfrm>
            <a:off x="1121918" y="1337733"/>
            <a:ext cx="10131425" cy="3649662"/>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800"/>
              <a:buFont typeface="Arial"/>
              <a:buNone/>
            </a:pPr>
            <a:endParaRPr sz="2000" b="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5.a C.A.I.A.C. Conclusiones generales</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Interdisciplinariedad</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Fotografías de la sesión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5.b Organizador gráfico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5.c Introducción </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5.d Objetivo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Objetivo de cada asignatura</a:t>
            </a:r>
            <a:endParaRPr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5.e Pregunta generadora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5.f Contenido. Temas y productos propuestos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091050F8-5971-41D9-A029-BBB514971D8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362CEEC-3B9D-4E25-9DA7-50E8F0A427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29883" y="6075790"/>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775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2">
            <a:extLst>
              <a:ext uri="{FF2B5EF4-FFF2-40B4-BE49-F238E27FC236}">
                <a16:creationId xmlns:a16="http://schemas.microsoft.com/office/drawing/2014/main" id="{A2C313DD-E2DE-42BF-8E04-B5AAC53D40C0}"/>
              </a:ext>
            </a:extLst>
          </p:cNvPr>
          <p:cNvSpPr txBox="1">
            <a:spLocks noGrp="1"/>
          </p:cNvSpPr>
          <p:nvPr>
            <p:ph idx="1"/>
          </p:nvPr>
        </p:nvSpPr>
        <p:spPr>
          <a:xfrm>
            <a:off x="862781" y="906971"/>
            <a:ext cx="10131425" cy="3649662"/>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5.g Planeación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5.g.1.Planeación día a día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57200" marR="0" lvl="0" indent="45720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5.g.1.1.Seguimiento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5.g.1.2. 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5.g.1.3.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Autoevaluación</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y coevaluación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5.h Reflexión. Grupo interdi</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sciplinario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 4. Organizador gráfico</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reguntas esenciales</a:t>
            </a:r>
            <a:endPar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5.i.5. Organizador gráfico. Proceso de indagación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6. A.M.E. general</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7. E.I.P. Resumen</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pic>
        <p:nvPicPr>
          <p:cNvPr id="5" name="Picture 5" descr="logo IPE.eps">
            <a:extLst>
              <a:ext uri="{FF2B5EF4-FFF2-40B4-BE49-F238E27FC236}">
                <a16:creationId xmlns:a16="http://schemas.microsoft.com/office/drawing/2014/main" id="{73E8EAE9-0862-4D6A-936E-57D53649C7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2B258314-41F9-4AF2-8EE4-09C0114AD3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151800"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057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a:extLst>
              <a:ext uri="{FF2B5EF4-FFF2-40B4-BE49-F238E27FC236}">
                <a16:creationId xmlns:a16="http://schemas.microsoft.com/office/drawing/2014/main" id="{E6606F96-FFCF-417D-AF53-CEABC8B7C4E6}"/>
              </a:ext>
            </a:extLst>
          </p:cNvPr>
          <p:cNvSpPr txBox="1">
            <a:spLocks noGrp="1"/>
          </p:cNvSpPr>
          <p:nvPr>
            <p:ph idx="1"/>
          </p:nvPr>
        </p:nvSpPr>
        <p:spPr>
          <a:xfrm>
            <a:off x="1030287" y="1279832"/>
            <a:ext cx="10131425" cy="3649662"/>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a:t>
            </a: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8. E.I.P. Elaboración de proyecto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9. Fotografías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0" indent="0" rtl="0">
              <a:lnSpc>
                <a:spcPct val="150000"/>
              </a:lnSpc>
              <a:spcBef>
                <a:spcPts val="0"/>
              </a:spcBef>
              <a:spcAft>
                <a:spcPts val="0"/>
              </a:spcAft>
              <a:buClr>
                <a:schemeClr val="dk1"/>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Evaluación .Tipos y herramientas de aprendizaje</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11. Evaluación. Formatos. Prerrequisitos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12. Evaluación. Formatos. Grupo heterogéneo</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13. Lista de pasos para realizar una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14. Infografía</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50000"/>
              </a:lnSpc>
              <a:spcBef>
                <a:spcPts val="0"/>
              </a:spcBef>
              <a:spcAft>
                <a:spcPts val="0"/>
              </a:spcAft>
              <a:buClr>
                <a:srgbClr val="000000"/>
              </a:buClr>
              <a:buSzPts val="1800"/>
              <a:buFont typeface="Arial"/>
              <a:buNone/>
            </a:pPr>
            <a:r>
              <a:rPr lang="es" sz="2000" i="0" u="none" strike="noStrike" cap="none">
                <a:effectLst>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15. Reflexiones personales</a:t>
            </a:r>
            <a:endParaRPr sz="20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6" name="Picture 5" descr="logo IPE.eps">
            <a:extLst>
              <a:ext uri="{FF2B5EF4-FFF2-40B4-BE49-F238E27FC236}">
                <a16:creationId xmlns:a16="http://schemas.microsoft.com/office/drawing/2014/main" id="{D2E93FE5-06F1-4762-B29A-9B236CC0AC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CA02D1E7-992F-4467-9618-B5267AFBD7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715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2">
            <a:extLst>
              <a:ext uri="{FF2B5EF4-FFF2-40B4-BE49-F238E27FC236}">
                <a16:creationId xmlns:a16="http://schemas.microsoft.com/office/drawing/2014/main" id="{9C3B065A-F8C0-48C7-B13A-427A23575A30}"/>
              </a:ext>
            </a:extLst>
          </p:cNvPr>
          <p:cNvSpPr txBox="1"/>
          <p:nvPr/>
        </p:nvSpPr>
        <p:spPr>
          <a:xfrm>
            <a:off x="220625" y="1162090"/>
            <a:ext cx="11619865" cy="4317600"/>
          </a:xfrm>
          <a:prstGeom prst="rect">
            <a:avLst/>
          </a:prstGeom>
          <a:noFill/>
          <a:ln>
            <a:noFill/>
          </a:ln>
        </p:spPr>
        <p:txBody>
          <a:bodyPr spcFirstLastPara="1" wrap="square" lIns="91425" tIns="91425" rIns="91425" bIns="91425" anchor="ctr" anchorCtr="0">
            <a:noAutofit/>
          </a:bodyPr>
          <a:lstStyle/>
          <a:p>
            <a:pPr marL="342900" lvl="0" indent="-342900" algn="ctr" rtl="0">
              <a:lnSpc>
                <a:spcPct val="150000"/>
              </a:lnSpc>
              <a:spcBef>
                <a:spcPts val="0"/>
              </a:spcBef>
              <a:spcAft>
                <a:spcPts val="0"/>
              </a:spcAft>
              <a:buFont typeface="+mj-lt"/>
              <a:buAutoNum type="arabicPeriod"/>
            </a:pPr>
            <a:r>
              <a:rPr lang="es" sz="2400" b="1" dirty="0"/>
              <a:t>CUADRO DE ANÁLISIS DE LA  INTERDISCIPLINARIEDAD Y </a:t>
            </a:r>
            <a:r>
              <a:rPr lang="es" sz="2400" b="1" dirty="0" smtClean="0"/>
              <a:t>APRENDIZAJE </a:t>
            </a:r>
            <a:r>
              <a:rPr lang="es" sz="2400" b="1" dirty="0"/>
              <a:t>COOPERATIVO</a:t>
            </a:r>
            <a:endParaRPr sz="2400" b="1" dirty="0"/>
          </a:p>
          <a:p>
            <a:pPr marL="0" lvl="0" indent="0" algn="ctr" rtl="0">
              <a:lnSpc>
                <a:spcPct val="150000"/>
              </a:lnSpc>
              <a:spcBef>
                <a:spcPts val="0"/>
              </a:spcBef>
              <a:spcAft>
                <a:spcPts val="0"/>
              </a:spcAft>
              <a:buNone/>
            </a:pPr>
            <a:r>
              <a:rPr lang="es" sz="2400" b="1" dirty="0"/>
              <a:t>CONCLUSIONES GENERALES</a:t>
            </a:r>
            <a:endParaRPr sz="2400" b="1" dirty="0"/>
          </a:p>
        </p:txBody>
      </p:sp>
      <p:pic>
        <p:nvPicPr>
          <p:cNvPr id="5" name="Picture 5" descr="logo IPE.eps">
            <a:extLst>
              <a:ext uri="{FF2B5EF4-FFF2-40B4-BE49-F238E27FC236}">
                <a16:creationId xmlns:a16="http://schemas.microsoft.com/office/drawing/2014/main" id="{5F825A91-571A-41ED-9F34-46F2C5179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B16408A2-A47C-4041-943A-053D99E4B7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1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3" name="Imagen 2">
            <a:extLst>
              <a:ext uri="{FF2B5EF4-FFF2-40B4-BE49-F238E27FC236}">
                <a16:creationId xmlns:a16="http://schemas.microsoft.com/office/drawing/2014/main" id="{71B4D8B0-E2A7-49E2-ADAD-AF891025229B}"/>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4600" b="97900" l="2700" r="95200">
                        <a14:foregroundMark x1="8000" y1="10900" x2="59600" y2="28500"/>
                        <a14:foregroundMark x1="79700" y1="13600" x2="86200" y2="20300"/>
                        <a14:foregroundMark x1="86200" y1="20300" x2="91500" y2="30300"/>
                        <a14:foregroundMark x1="91500" y1="30300" x2="90100" y2="48800"/>
                        <a14:foregroundMark x1="90100" y1="48800" x2="89100" y2="50500"/>
                        <a14:foregroundMark x1="86700" y1="9500" x2="95200" y2="34800"/>
                        <a14:foregroundMark x1="95200" y1="34800" x2="95200" y2="34800"/>
                        <a14:foregroundMark x1="29200" y1="5900" x2="29100" y2="28700"/>
                        <a14:foregroundMark x1="29100" y1="28700" x2="22400" y2="44300"/>
                        <a14:foregroundMark x1="22400" y1="44300" x2="13600" y2="51600"/>
                        <a14:foregroundMark x1="13600" y1="51600" x2="13800" y2="61100"/>
                        <a14:foregroundMark x1="13800" y1="61100" x2="19600" y2="69100"/>
                        <a14:foregroundMark x1="19600" y1="69100" x2="15600" y2="97100"/>
                        <a14:foregroundMark x1="36100" y1="43700" x2="59600" y2="52200"/>
                        <a14:foregroundMark x1="30400" y1="7300" x2="36500" y2="15200"/>
                        <a14:foregroundMark x1="36500" y1="15200" x2="39000" y2="32800"/>
                        <a14:foregroundMark x1="39000" y1="32800" x2="29800" y2="48800"/>
                        <a14:foregroundMark x1="29800" y1="48800" x2="22000" y2="54900"/>
                        <a14:foregroundMark x1="22000" y1="54900" x2="11600" y2="55500"/>
                        <a14:foregroundMark x1="11600" y1="55500" x2="9000" y2="44200"/>
                        <a14:foregroundMark x1="9000" y1="44200" x2="9600" y2="42700"/>
                        <a14:foregroundMark x1="5600" y1="11200" x2="13100" y2="17500"/>
                        <a14:foregroundMark x1="13100" y1="17500" x2="11700" y2="27900"/>
                        <a14:foregroundMark x1="11700" y1="27900" x2="3300" y2="25900"/>
                        <a14:foregroundMark x1="3300" y1="25900" x2="2700" y2="25200"/>
                        <a14:foregroundMark x1="26600" y1="8300" x2="34800" y2="6500"/>
                        <a14:foregroundMark x1="26800" y1="4600" x2="26800" y2="12200"/>
                        <a14:foregroundMark x1="26800" y1="12200" x2="26800" y2="12200"/>
                        <a14:foregroundMark x1="5800" y1="7600" x2="10700" y2="10900"/>
                        <a14:foregroundMark x1="88100" y1="7900" x2="89000" y2="20900"/>
                        <a14:foregroundMark x1="84600" y1="9600" x2="92200" y2="10800"/>
                        <a14:foregroundMark x1="38100" y1="21900" x2="30000" y2="35200"/>
                        <a14:foregroundMark x1="30000" y1="35200" x2="29900" y2="35600"/>
                        <a14:foregroundMark x1="35900" y1="20600" x2="29400" y2="31000"/>
                        <a14:foregroundMark x1="29400" y1="31000" x2="30200" y2="26800"/>
                        <a14:foregroundMark x1="12200" y1="87000" x2="21500" y2="92500"/>
                        <a14:foregroundMark x1="21500" y1="92500" x2="24300" y2="92500"/>
                        <a14:foregroundMark x1="9100" y1="88000" x2="23100" y2="93800"/>
                        <a14:foregroundMark x1="23100" y1="93800" x2="25200" y2="94100"/>
                        <a14:foregroundMark x1="74800" y1="96500" x2="82400" y2="97900"/>
                        <a14:foregroundMark x1="82400" y1="97900" x2="89300" y2="93800"/>
                        <a14:foregroundMark x1="89300" y1="93800" x2="89300" y2="93600"/>
                      </a14:backgroundRemoval>
                    </a14:imgEffect>
                  </a14:imgLayer>
                </a14:imgProps>
              </a:ext>
            </a:extLst>
          </a:blip>
          <a:stretch>
            <a:fillRect/>
          </a:stretch>
        </p:blipFill>
        <p:spPr>
          <a:xfrm>
            <a:off x="2523619" y="-65732"/>
            <a:ext cx="6858000" cy="6858000"/>
          </a:xfrm>
          <a:prstGeom prst="rect">
            <a:avLst/>
          </a:prstGeom>
        </p:spPr>
      </p:pic>
      <p:graphicFrame>
        <p:nvGraphicFramePr>
          <p:cNvPr id="88" name="Shape 88"/>
          <p:cNvGraphicFramePr/>
          <p:nvPr>
            <p:extLst>
              <p:ext uri="{D42A27DB-BD31-4B8C-83A1-F6EECF244321}">
                <p14:modId xmlns:p14="http://schemas.microsoft.com/office/powerpoint/2010/main" val="869371332"/>
              </p:ext>
            </p:extLst>
          </p:nvPr>
        </p:nvGraphicFramePr>
        <p:xfrm>
          <a:off x="282498" y="3363268"/>
          <a:ext cx="11633200" cy="2450512"/>
        </p:xfrm>
        <a:graphic>
          <a:graphicData uri="http://schemas.openxmlformats.org/drawingml/2006/table">
            <a:tbl>
              <a:tblPr>
                <a:tableStyleId>{5940675A-B579-460E-94D1-54222C63F5DA}</a:tableStyleId>
              </a:tblPr>
              <a:tblGrid>
                <a:gridCol w="1968500">
                  <a:extLst>
                    <a:ext uri="{9D8B030D-6E8A-4147-A177-3AD203B41FA5}">
                      <a16:colId xmlns:a16="http://schemas.microsoft.com/office/drawing/2014/main" val="20000"/>
                    </a:ext>
                  </a:extLst>
                </a:gridCol>
                <a:gridCol w="9664700">
                  <a:extLst>
                    <a:ext uri="{9D8B030D-6E8A-4147-A177-3AD203B41FA5}">
                      <a16:colId xmlns:a16="http://schemas.microsoft.com/office/drawing/2014/main" val="20001"/>
                    </a:ext>
                  </a:extLst>
                </a:gridCol>
              </a:tblGrid>
              <a:tr h="507791">
                <a:tc gridSpan="2">
                  <a:txBody>
                    <a:bodyPr/>
                    <a:lstStyle/>
                    <a:p>
                      <a:pPr marL="0" lvl="0" indent="0" algn="ctr" rtl="0">
                        <a:lnSpc>
                          <a:spcPct val="115000"/>
                        </a:lnSpc>
                        <a:spcBef>
                          <a:spcPts val="0"/>
                        </a:spcBef>
                        <a:spcAft>
                          <a:spcPts val="0"/>
                        </a:spcAft>
                        <a:buNone/>
                      </a:pPr>
                      <a:r>
                        <a:rPr lang="es-MX" sz="1600" b="1"/>
                        <a:t>La Interdisciplinariedad</a:t>
                      </a: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0000"/>
                  </a:ext>
                </a:extLst>
              </a:tr>
              <a:tr h="1629455">
                <a:tc>
                  <a:txBody>
                    <a:bodyPr/>
                    <a:lstStyle/>
                    <a:p>
                      <a:pPr marL="0" lvl="0" indent="0" rtl="0">
                        <a:lnSpc>
                          <a:spcPct val="150000"/>
                        </a:lnSpc>
                        <a:spcBef>
                          <a:spcPts val="0"/>
                        </a:spcBef>
                        <a:spcAft>
                          <a:spcPts val="0"/>
                        </a:spcAft>
                        <a:buNone/>
                      </a:pPr>
                      <a:r>
                        <a:rPr lang="es" sz="1600" b="1"/>
                        <a:t>1.</a:t>
                      </a:r>
                      <a:r>
                        <a:rPr lang="es" sz="1600"/>
                        <a:t> ¿Qué es?</a:t>
                      </a:r>
                      <a:endParaRPr sz="1600"/>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rtl="0">
                        <a:lnSpc>
                          <a:spcPct val="115000"/>
                        </a:lnSpc>
                        <a:spcBef>
                          <a:spcPts val="0"/>
                        </a:spcBef>
                        <a:spcAft>
                          <a:spcPts val="0"/>
                        </a:spcAft>
                        <a:buNone/>
                      </a:pPr>
                      <a:r>
                        <a:rPr lang="es-MX" sz="1600"/>
                        <a:t>La interdisciplinariedad se refiere a la habilidad para combinar varias disciplinas, es decir para interconectarlas y ampliar de este modo las ventajas que cada una ofrece. Se refiere no sólo a la aplicación de la teoría en la práctica, sino también a la integración de varios campos en un mismo trabajo. </a:t>
                      </a:r>
                    </a:p>
                    <a:p>
                      <a:pPr marL="0" lvl="0" indent="0" algn="just" rtl="0">
                        <a:lnSpc>
                          <a:spcPct val="115000"/>
                        </a:lnSpc>
                        <a:spcBef>
                          <a:spcPts val="0"/>
                        </a:spcBef>
                        <a:spcAft>
                          <a:spcPts val="0"/>
                        </a:spcAft>
                        <a:buNone/>
                      </a:pPr>
                      <a:r>
                        <a:rPr lang="es-MX" sz="1600"/>
                        <a:t>Desde el punto de vista educativo, por ejemplo, se proponen actividades para promover el aprendizaje combinando varias áreas, como la música y las matemáticas, lo cual ayudará a que los alumnos consigan asociar conceptos y obtengan una educación integral y no fragmentada.</a:t>
                      </a:r>
                    </a:p>
                  </a:txBody>
                  <a:tcPr marL="121900" marR="121900" marT="121900" marB="1219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Picture 5" descr="logo IPE.eps">
            <a:extLst>
              <a:ext uri="{FF2B5EF4-FFF2-40B4-BE49-F238E27FC236}">
                <a16:creationId xmlns:a16="http://schemas.microsoft.com/office/drawing/2014/main" id="{DB299EF2-2D4F-4B88-A76A-BADCFC9B3E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0988" y="249338"/>
            <a:ext cx="1324710" cy="131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B34D667-8EB0-41F3-9B64-54ACC1B090F4}"/>
              </a:ext>
            </a:extLst>
          </p:cNvPr>
          <p:cNvPicPr>
            <a:picLocks noChangeAspect="1"/>
          </p:cNvPicPr>
          <p:nvPr/>
        </p:nvPicPr>
        <p:blipFill>
          <a:blip r:embed="rId6"/>
          <a:stretch>
            <a:fillRect/>
          </a:stretch>
        </p:blipFill>
        <p:spPr>
          <a:xfrm>
            <a:off x="1176590" y="310873"/>
            <a:ext cx="2725181" cy="27251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A927666F-7C5B-438C-9313-B8B4EA9B934C}"/>
              </a:ext>
            </a:extLst>
          </p:cNvPr>
          <p:cNvSpPr txBox="1"/>
          <p:nvPr/>
        </p:nvSpPr>
        <p:spPr>
          <a:xfrm>
            <a:off x="3572381" y="1838509"/>
            <a:ext cx="6096000" cy="625428"/>
          </a:xfrm>
          <a:prstGeom prst="rect">
            <a:avLst/>
          </a:prstGeom>
          <a:noFill/>
        </p:spPr>
        <p:txBody>
          <a:bodyPr wrap="square">
            <a:spAutoFit/>
          </a:bodyPr>
          <a:lstStyle/>
          <a:p>
            <a:pPr marL="0" lvl="0" indent="0" algn="ctr" rtl="0">
              <a:lnSpc>
                <a:spcPct val="115000"/>
              </a:lnSpc>
              <a:spcBef>
                <a:spcPts val="0"/>
              </a:spcBef>
              <a:spcAft>
                <a:spcPts val="0"/>
              </a:spcAft>
              <a:buNone/>
            </a:pPr>
            <a:r>
              <a:rPr lang="es-MX" sz="3200" b="1" spc="300">
                <a:latin typeface="AR JULIAN" panose="02000000000000000000" pitchFamily="2" charset="0"/>
              </a:rPr>
              <a:t>La Interdisciplinariedad</a:t>
            </a:r>
          </a:p>
        </p:txBody>
      </p:sp>
      <p:pic>
        <p:nvPicPr>
          <p:cNvPr id="10" name="Imagen 9">
            <a:extLst>
              <a:ext uri="{FF2B5EF4-FFF2-40B4-BE49-F238E27FC236}">
                <a16:creationId xmlns:a16="http://schemas.microsoft.com/office/drawing/2014/main" id="{5CAC7475-E028-4F5D-B0C8-CE5C96FC48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90210" l="5237" r="95761">
                        <a14:foregroundMark x1="5985" y1="44056" x2="6234" y2="54545"/>
                        <a14:foregroundMark x1="47880" y1="29371" x2="51372" y2="34266"/>
                        <a14:foregroundMark x1="47631" y1="69930" x2="52120" y2="72028"/>
                        <a14:foregroundMark x1="74564" y1="40559" x2="82294" y2="38462"/>
                        <a14:foregroundMark x1="78803" y1="30070" x2="95761" y2="60140"/>
                        <a14:foregroundMark x1="95761" y1="60140" x2="73815" y2="45455"/>
                        <a14:foregroundMark x1="14464" y1="55944" x2="14713" y2="59441"/>
                        <a14:foregroundMark x1="5486" y1="74825" x2="8229" y2="74825"/>
                        <a14:foregroundMark x1="42145" y1="81818" x2="57606" y2="86014"/>
                        <a14:foregroundMark x1="57855" y1="86014" x2="58603" y2="86014"/>
                        <a14:foregroundMark x1="58603" y1="81818" x2="56359" y2="81818"/>
                        <a14:foregroundMark x1="43392" y1="90210" x2="55860" y2="90210"/>
                        <a14:foregroundMark x1="48628" y1="53846" x2="48628" y2="53846"/>
                        <a14:foregroundMark x1="49127" y1="47552" x2="49127" y2="47552"/>
                      </a14:backgroundRemoval>
                    </a14:imgEffect>
                  </a14:imgLayer>
                </a14:imgProps>
              </a:ext>
            </a:extLst>
          </a:blip>
          <a:stretch>
            <a:fillRect/>
          </a:stretch>
        </p:blipFill>
        <p:spPr>
          <a:xfrm>
            <a:off x="220625" y="6088473"/>
            <a:ext cx="1800808" cy="64218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161</TotalTime>
  <Words>2783</Words>
  <Application>Microsoft Office PowerPoint</Application>
  <PresentationFormat>Panorámica</PresentationFormat>
  <Paragraphs>554</Paragraphs>
  <Slides>39</Slides>
  <Notes>13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39</vt:i4>
      </vt:variant>
    </vt:vector>
  </HeadingPairs>
  <TitlesOfParts>
    <vt:vector size="49" baseType="lpstr">
      <vt:lpstr>AR JULIAN</vt:lpstr>
      <vt:lpstr>Arial</vt:lpstr>
      <vt:lpstr>Ariel</vt:lpstr>
      <vt:lpstr>Calibri</vt:lpstr>
      <vt:lpstr>Calibri Light</vt:lpstr>
      <vt:lpstr>Century Gothic</vt:lpstr>
      <vt:lpstr>Franklin Gothic Book</vt:lpstr>
      <vt:lpstr>Symbol</vt:lpstr>
      <vt:lpstr>Times New Roman</vt:lpstr>
      <vt:lpstr>Celestial</vt:lpstr>
      <vt:lpstr>Instituto Progreso y Esperanza</vt:lpstr>
      <vt:lpstr>Presentación de PowerPoint</vt:lpstr>
      <vt:lpstr>Ciclo escolar      2021 / 2022</vt:lpstr>
      <vt:lpstr>PROYECTO   </vt:lpstr>
      <vt:lpstr>ÍNDICE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 Contexto. Justifica las circunstancias o elementos de la realidad en la que se da el problema o propuesta.      Introducción y/o justificación del proyecto.  </vt:lpstr>
      <vt:lpstr>III. Objetivo general del proyecto. Toma en cuenta a todas las asignaturas  involucradas. </vt:lpstr>
      <vt:lpstr>IV. Disciplinas involucradas en el  trabajo interdisciplinario.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COMES  TE VES</dc:title>
  <dc:creator>Javier Ψ García</dc:creator>
  <cp:lastModifiedBy>Javier Ψ García</cp:lastModifiedBy>
  <cp:revision>122</cp:revision>
  <dcterms:created xsi:type="dcterms:W3CDTF">2019-10-14T16:56:46Z</dcterms:created>
  <dcterms:modified xsi:type="dcterms:W3CDTF">2022-06-15T15:36:22Z</dcterms:modified>
</cp:coreProperties>
</file>