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8" r:id="rId5"/>
    <p:sldId id="259" r:id="rId6"/>
    <p:sldId id="260" r:id="rId7"/>
    <p:sldId id="271" r:id="rId8"/>
    <p:sldId id="272" r:id="rId9"/>
    <p:sldId id="273" r:id="rId10"/>
    <p:sldId id="274" r:id="rId11"/>
    <p:sldId id="275" r:id="rId12"/>
    <p:sldId id="278" r:id="rId13"/>
    <p:sldId id="279" r:id="rId14"/>
    <p:sldId id="281" r:id="rId15"/>
    <p:sldId id="283" r:id="rId16"/>
    <p:sldId id="284" r:id="rId17"/>
    <p:sldId id="285" r:id="rId18"/>
    <p:sldId id="287" r:id="rId19"/>
    <p:sldId id="286" r:id="rId20"/>
    <p:sldId id="288" r:id="rId21"/>
    <p:sldId id="290" r:id="rId22"/>
    <p:sldId id="289" r:id="rId23"/>
    <p:sldId id="291" r:id="rId24"/>
    <p:sldId id="292" r:id="rId25"/>
    <p:sldId id="293" r:id="rId26"/>
    <p:sldId id="294" r:id="rId27"/>
    <p:sldId id="295" r:id="rId28"/>
    <p:sldId id="296" r:id="rId29"/>
    <p:sldId id="297" r:id="rId30"/>
    <p:sldId id="299" r:id="rId31"/>
    <p:sldId id="300" r:id="rId32"/>
    <p:sldId id="302" r:id="rId33"/>
    <p:sldId id="303" r:id="rId34"/>
    <p:sldId id="304" r:id="rId35"/>
    <p:sldId id="270" r:id="rId3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00" autoAdjust="0"/>
    <p:restoredTop sz="94660"/>
  </p:normalViewPr>
  <p:slideViewPr>
    <p:cSldViewPr snapToGrid="0">
      <p:cViewPr varScale="1">
        <p:scale>
          <a:sx n="72" d="100"/>
          <a:sy n="72" d="100"/>
        </p:scale>
        <p:origin x="55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C012E4-AA86-4379-A3F3-472ACEBAA1C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4801853-4A21-42FF-8899-077547F78249}">
      <dgm:prSet/>
      <dgm:spPr/>
      <dgm:t>
        <a:bodyPr/>
        <a:lstStyle/>
        <a:p>
          <a:pPr algn="just"/>
          <a:r>
            <a:rPr lang="es-MX" b="1" dirty="0">
              <a:solidFill>
                <a:schemeClr val="tx1"/>
              </a:solidFill>
            </a:rPr>
            <a:t>Historia</a:t>
          </a:r>
          <a:r>
            <a:rPr lang="es-MX" dirty="0">
              <a:solidFill>
                <a:schemeClr val="tx1"/>
              </a:solidFill>
            </a:rPr>
            <a:t>: </a:t>
          </a:r>
          <a:r>
            <a:rPr lang="es-MX" b="0" i="0" dirty="0"/>
            <a:t>Comprender la importancia del deporte paralímpico para las personas que sufrieron heridas en conflictos bélicos y, en consecuencia, viven con alguna discapacidad. </a:t>
          </a:r>
          <a:endParaRPr lang="en-US" dirty="0"/>
        </a:p>
      </dgm:t>
    </dgm:pt>
    <dgm:pt modelId="{E7E8BAE0-B5DC-4CC3-BFF0-73DDC7D8B85D}" type="parTrans" cxnId="{95BEFBB9-CA95-4BC5-B084-11606D6C50ED}">
      <dgm:prSet/>
      <dgm:spPr/>
      <dgm:t>
        <a:bodyPr/>
        <a:lstStyle/>
        <a:p>
          <a:endParaRPr lang="en-US"/>
        </a:p>
      </dgm:t>
    </dgm:pt>
    <dgm:pt modelId="{236C1AB4-D2F9-4F12-83BD-92BCC05F6ADE}" type="sibTrans" cxnId="{95BEFBB9-CA95-4BC5-B084-11606D6C50ED}">
      <dgm:prSet/>
      <dgm:spPr/>
      <dgm:t>
        <a:bodyPr/>
        <a:lstStyle/>
        <a:p>
          <a:endParaRPr lang="en-US"/>
        </a:p>
      </dgm:t>
    </dgm:pt>
    <dgm:pt modelId="{8A57E536-AF41-4B2F-A6FB-660BCB702064}">
      <dgm:prSet/>
      <dgm:spPr/>
      <dgm:t>
        <a:bodyPr/>
        <a:lstStyle/>
        <a:p>
          <a:pPr algn="just"/>
          <a:r>
            <a:rPr lang="es-MX" b="1" dirty="0">
              <a:solidFill>
                <a:schemeClr val="tx1"/>
              </a:solidFill>
            </a:rPr>
            <a:t>Geografía: </a:t>
          </a:r>
          <a:r>
            <a:rPr lang="es-MX" b="0" i="0" dirty="0"/>
            <a:t>Identificar  de las zonas de conflicto sus  características físicas y sociales, y cómo estás influyen en el rendimiento del deportista. </a:t>
          </a:r>
          <a:endParaRPr lang="en-US" dirty="0"/>
        </a:p>
      </dgm:t>
    </dgm:pt>
    <dgm:pt modelId="{CEC899A9-9E9E-4A9A-9534-4A53D444A96A}" type="parTrans" cxnId="{8196D595-0D7C-48B9-8D9A-EBDFA0F9568A}">
      <dgm:prSet/>
      <dgm:spPr/>
      <dgm:t>
        <a:bodyPr/>
        <a:lstStyle/>
        <a:p>
          <a:endParaRPr lang="en-US"/>
        </a:p>
      </dgm:t>
    </dgm:pt>
    <dgm:pt modelId="{C623E311-5B93-4157-A3F7-781E415F0422}" type="sibTrans" cxnId="{8196D595-0D7C-48B9-8D9A-EBDFA0F9568A}">
      <dgm:prSet/>
      <dgm:spPr/>
      <dgm:t>
        <a:bodyPr/>
        <a:lstStyle/>
        <a:p>
          <a:endParaRPr lang="en-US"/>
        </a:p>
      </dgm:t>
    </dgm:pt>
    <dgm:pt modelId="{66FCB1C7-9236-4C25-91F1-CA0F3AFAE64E}">
      <dgm:prSet/>
      <dgm:spPr/>
      <dgm:t>
        <a:bodyPr/>
        <a:lstStyle/>
        <a:p>
          <a:pPr algn="just"/>
          <a:r>
            <a:rPr lang="es-MX" b="1" dirty="0">
              <a:solidFill>
                <a:schemeClr val="tx1"/>
              </a:solidFill>
            </a:rPr>
            <a:t>Educación Física: </a:t>
          </a:r>
          <a:r>
            <a:rPr lang="es-MX" b="0" i="0" dirty="0"/>
            <a:t>Conocer los diferentes instrumentos que utilizan los atletas paralímpicos en sus competencias, de qué manera están fabricados, cómo funcionan y de qué manera ayudan a los atletas a mejorar sus capacidades físicas </a:t>
          </a:r>
          <a:endParaRPr lang="en-US" dirty="0"/>
        </a:p>
      </dgm:t>
    </dgm:pt>
    <dgm:pt modelId="{772BA6EC-662A-4DC3-ACFE-37420B7B5C5D}" type="parTrans" cxnId="{801B6741-3904-4866-8F92-CA266C2E28E6}">
      <dgm:prSet/>
      <dgm:spPr/>
      <dgm:t>
        <a:bodyPr/>
        <a:lstStyle/>
        <a:p>
          <a:endParaRPr lang="en-US"/>
        </a:p>
      </dgm:t>
    </dgm:pt>
    <dgm:pt modelId="{3B2410C8-3421-46DD-A3F6-51FDC22C7DCF}" type="sibTrans" cxnId="{801B6741-3904-4866-8F92-CA266C2E28E6}">
      <dgm:prSet/>
      <dgm:spPr/>
      <dgm:t>
        <a:bodyPr/>
        <a:lstStyle/>
        <a:p>
          <a:endParaRPr lang="en-US"/>
        </a:p>
      </dgm:t>
    </dgm:pt>
    <dgm:pt modelId="{2602785E-5011-41F1-9F52-62A3AB577766}" type="pres">
      <dgm:prSet presAssocID="{F7C012E4-AA86-4379-A3F3-472ACEBAA1CE}" presName="linear" presStyleCnt="0">
        <dgm:presLayoutVars>
          <dgm:animLvl val="lvl"/>
          <dgm:resizeHandles val="exact"/>
        </dgm:presLayoutVars>
      </dgm:prSet>
      <dgm:spPr/>
    </dgm:pt>
    <dgm:pt modelId="{074F0EA7-47CC-401F-A537-9936208318F5}" type="pres">
      <dgm:prSet presAssocID="{54801853-4A21-42FF-8899-077547F78249}" presName="parentText" presStyleLbl="node1" presStyleIdx="0" presStyleCnt="3">
        <dgm:presLayoutVars>
          <dgm:chMax val="0"/>
          <dgm:bulletEnabled val="1"/>
        </dgm:presLayoutVars>
      </dgm:prSet>
      <dgm:spPr/>
    </dgm:pt>
    <dgm:pt modelId="{35016E4B-EC14-4F6D-A829-448E64B7C7DA}" type="pres">
      <dgm:prSet presAssocID="{236C1AB4-D2F9-4F12-83BD-92BCC05F6ADE}" presName="spacer" presStyleCnt="0"/>
      <dgm:spPr/>
    </dgm:pt>
    <dgm:pt modelId="{1891555D-E8D0-407B-A63B-35F832D14E5C}" type="pres">
      <dgm:prSet presAssocID="{8A57E536-AF41-4B2F-A6FB-660BCB702064}" presName="parentText" presStyleLbl="node1" presStyleIdx="1" presStyleCnt="3">
        <dgm:presLayoutVars>
          <dgm:chMax val="0"/>
          <dgm:bulletEnabled val="1"/>
        </dgm:presLayoutVars>
      </dgm:prSet>
      <dgm:spPr/>
    </dgm:pt>
    <dgm:pt modelId="{E09DA894-AA72-4C6C-9B03-38407FC3D8E9}" type="pres">
      <dgm:prSet presAssocID="{C623E311-5B93-4157-A3F7-781E415F0422}" presName="spacer" presStyleCnt="0"/>
      <dgm:spPr/>
    </dgm:pt>
    <dgm:pt modelId="{C33EEE2C-ECF9-4A78-AED3-71C041EA52F6}" type="pres">
      <dgm:prSet presAssocID="{66FCB1C7-9236-4C25-91F1-CA0F3AFAE64E}" presName="parentText" presStyleLbl="node1" presStyleIdx="2" presStyleCnt="3">
        <dgm:presLayoutVars>
          <dgm:chMax val="0"/>
          <dgm:bulletEnabled val="1"/>
        </dgm:presLayoutVars>
      </dgm:prSet>
      <dgm:spPr/>
    </dgm:pt>
  </dgm:ptLst>
  <dgm:cxnLst>
    <dgm:cxn modelId="{9EC18B39-740C-4212-A6C9-9BD98B9B3C3A}" type="presOf" srcId="{8A57E536-AF41-4B2F-A6FB-660BCB702064}" destId="{1891555D-E8D0-407B-A63B-35F832D14E5C}" srcOrd="0" destOrd="0" presId="urn:microsoft.com/office/officeart/2005/8/layout/vList2"/>
    <dgm:cxn modelId="{801B6741-3904-4866-8F92-CA266C2E28E6}" srcId="{F7C012E4-AA86-4379-A3F3-472ACEBAA1CE}" destId="{66FCB1C7-9236-4C25-91F1-CA0F3AFAE64E}" srcOrd="2" destOrd="0" parTransId="{772BA6EC-662A-4DC3-ACFE-37420B7B5C5D}" sibTransId="{3B2410C8-3421-46DD-A3F6-51FDC22C7DCF}"/>
    <dgm:cxn modelId="{451BD97F-7DE6-4431-8381-62B6B2B81953}" type="presOf" srcId="{F7C012E4-AA86-4379-A3F3-472ACEBAA1CE}" destId="{2602785E-5011-41F1-9F52-62A3AB577766}" srcOrd="0" destOrd="0" presId="urn:microsoft.com/office/officeart/2005/8/layout/vList2"/>
    <dgm:cxn modelId="{8196D595-0D7C-48B9-8D9A-EBDFA0F9568A}" srcId="{F7C012E4-AA86-4379-A3F3-472ACEBAA1CE}" destId="{8A57E536-AF41-4B2F-A6FB-660BCB702064}" srcOrd="1" destOrd="0" parTransId="{CEC899A9-9E9E-4A9A-9534-4A53D444A96A}" sibTransId="{C623E311-5B93-4157-A3F7-781E415F0422}"/>
    <dgm:cxn modelId="{CA61CC9F-0E85-4A39-9807-5529C33B81DA}" type="presOf" srcId="{66FCB1C7-9236-4C25-91F1-CA0F3AFAE64E}" destId="{C33EEE2C-ECF9-4A78-AED3-71C041EA52F6}" srcOrd="0" destOrd="0" presId="urn:microsoft.com/office/officeart/2005/8/layout/vList2"/>
    <dgm:cxn modelId="{4EF0C1B5-B9A8-458C-9E30-EBE6F1E3CB41}" type="presOf" srcId="{54801853-4A21-42FF-8899-077547F78249}" destId="{074F0EA7-47CC-401F-A537-9936208318F5}" srcOrd="0" destOrd="0" presId="urn:microsoft.com/office/officeart/2005/8/layout/vList2"/>
    <dgm:cxn modelId="{95BEFBB9-CA95-4BC5-B084-11606D6C50ED}" srcId="{F7C012E4-AA86-4379-A3F3-472ACEBAA1CE}" destId="{54801853-4A21-42FF-8899-077547F78249}" srcOrd="0" destOrd="0" parTransId="{E7E8BAE0-B5DC-4CC3-BFF0-73DDC7D8B85D}" sibTransId="{236C1AB4-D2F9-4F12-83BD-92BCC05F6ADE}"/>
    <dgm:cxn modelId="{F373E7AF-8F38-4424-8158-501AE7CCBF66}" type="presParOf" srcId="{2602785E-5011-41F1-9F52-62A3AB577766}" destId="{074F0EA7-47CC-401F-A537-9936208318F5}" srcOrd="0" destOrd="0" presId="urn:microsoft.com/office/officeart/2005/8/layout/vList2"/>
    <dgm:cxn modelId="{4E0434E7-6FA4-4736-B88F-047A54F3A05E}" type="presParOf" srcId="{2602785E-5011-41F1-9F52-62A3AB577766}" destId="{35016E4B-EC14-4F6D-A829-448E64B7C7DA}" srcOrd="1" destOrd="0" presId="urn:microsoft.com/office/officeart/2005/8/layout/vList2"/>
    <dgm:cxn modelId="{AC0BAF16-F32F-467F-AC6F-A1E4836DC834}" type="presParOf" srcId="{2602785E-5011-41F1-9F52-62A3AB577766}" destId="{1891555D-E8D0-407B-A63B-35F832D14E5C}" srcOrd="2" destOrd="0" presId="urn:microsoft.com/office/officeart/2005/8/layout/vList2"/>
    <dgm:cxn modelId="{086ECA09-1526-41D4-BA57-55C1D7524308}" type="presParOf" srcId="{2602785E-5011-41F1-9F52-62A3AB577766}" destId="{E09DA894-AA72-4C6C-9B03-38407FC3D8E9}" srcOrd="3" destOrd="0" presId="urn:microsoft.com/office/officeart/2005/8/layout/vList2"/>
    <dgm:cxn modelId="{03BF2896-F3B4-442E-9A24-B63C02FE1576}" type="presParOf" srcId="{2602785E-5011-41F1-9F52-62A3AB577766}" destId="{C33EEE2C-ECF9-4A78-AED3-71C041EA52F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368279-C34C-48B5-BD3F-A310F0C73FF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F3DB683-3E8E-414D-ADAD-6B1ED03C435D}">
      <dgm:prSet/>
      <dgm:spPr/>
      <dgm:t>
        <a:bodyPr/>
        <a:lstStyle/>
        <a:p>
          <a:r>
            <a:rPr lang="es-MX" b="1"/>
            <a:t>Descripción de la apertura de la actividad: </a:t>
          </a:r>
          <a:endParaRPr lang="en-US"/>
        </a:p>
      </dgm:t>
    </dgm:pt>
    <dgm:pt modelId="{780E5576-7B71-4B10-86C7-D1D0AA1D5AE5}" type="parTrans" cxnId="{6AA6B7AB-4D86-40EE-823F-986332C6BE91}">
      <dgm:prSet/>
      <dgm:spPr/>
      <dgm:t>
        <a:bodyPr/>
        <a:lstStyle/>
        <a:p>
          <a:endParaRPr lang="en-US"/>
        </a:p>
      </dgm:t>
    </dgm:pt>
    <dgm:pt modelId="{0517FC2F-FE61-43EC-8983-EBC76D21D253}" type="sibTrans" cxnId="{6AA6B7AB-4D86-40EE-823F-986332C6BE91}">
      <dgm:prSet/>
      <dgm:spPr/>
      <dgm:t>
        <a:bodyPr/>
        <a:lstStyle/>
        <a:p>
          <a:endParaRPr lang="en-US"/>
        </a:p>
      </dgm:t>
    </dgm:pt>
    <dgm:pt modelId="{5581CBFB-7DEB-4948-A747-2DCD8D7295BA}">
      <dgm:prSet/>
      <dgm:spPr/>
      <dgm:t>
        <a:bodyPr/>
        <a:lstStyle/>
        <a:p>
          <a:r>
            <a:rPr lang="en-US" dirty="0" err="1"/>
            <a:t>Introducción</a:t>
          </a:r>
          <a:r>
            <a:rPr lang="en-US" dirty="0"/>
            <a:t> de la </a:t>
          </a:r>
          <a:r>
            <a:rPr lang="en-US" dirty="0" err="1"/>
            <a:t>actividad</a:t>
          </a:r>
          <a:r>
            <a:rPr lang="en-US" dirty="0"/>
            <a:t> </a:t>
          </a:r>
        </a:p>
      </dgm:t>
    </dgm:pt>
    <dgm:pt modelId="{8CF83322-0995-426B-96A3-38CE2B6EFB0E}" type="parTrans" cxnId="{B8B923A7-F64D-40DB-9A64-5A318555049D}">
      <dgm:prSet/>
      <dgm:spPr/>
      <dgm:t>
        <a:bodyPr/>
        <a:lstStyle/>
        <a:p>
          <a:endParaRPr lang="en-US"/>
        </a:p>
      </dgm:t>
    </dgm:pt>
    <dgm:pt modelId="{2A43FE4C-BE88-4530-987F-1B09AF9FB9C6}" type="sibTrans" cxnId="{B8B923A7-F64D-40DB-9A64-5A318555049D}">
      <dgm:prSet/>
      <dgm:spPr/>
      <dgm:t>
        <a:bodyPr/>
        <a:lstStyle/>
        <a:p>
          <a:endParaRPr lang="en-US"/>
        </a:p>
      </dgm:t>
    </dgm:pt>
    <dgm:pt modelId="{6F2B3725-0AEC-4EE7-ADD6-02140DA8C6FC}">
      <dgm:prSet/>
      <dgm:spPr/>
      <dgm:t>
        <a:bodyPr/>
        <a:lstStyle/>
        <a:p>
          <a:r>
            <a:rPr lang="es-MX" b="1"/>
            <a:t>Descripción del desarrollo de la actividad: </a:t>
          </a:r>
          <a:endParaRPr lang="en-US"/>
        </a:p>
      </dgm:t>
    </dgm:pt>
    <dgm:pt modelId="{420B882B-8B2A-4FF1-8694-6CD4BCE24E24}" type="parTrans" cxnId="{ECFCD364-F5CD-4DFA-911D-B3B7EE8BF4FF}">
      <dgm:prSet/>
      <dgm:spPr/>
      <dgm:t>
        <a:bodyPr/>
        <a:lstStyle/>
        <a:p>
          <a:endParaRPr lang="en-US"/>
        </a:p>
      </dgm:t>
    </dgm:pt>
    <dgm:pt modelId="{CC239951-0CF1-48AF-BF3B-338AD62D8340}" type="sibTrans" cxnId="{ECFCD364-F5CD-4DFA-911D-B3B7EE8BF4FF}">
      <dgm:prSet/>
      <dgm:spPr/>
      <dgm:t>
        <a:bodyPr/>
        <a:lstStyle/>
        <a:p>
          <a:endParaRPr lang="en-US"/>
        </a:p>
      </dgm:t>
    </dgm:pt>
    <dgm:pt modelId="{33724E02-3492-4D3E-848E-EA3F518929E4}">
      <dgm:prSet/>
      <dgm:spPr/>
      <dgm:t>
        <a:bodyPr/>
        <a:lstStyle/>
        <a:p>
          <a:r>
            <a:rPr lang="es-MX" b="0" i="0" u="none" dirty="0"/>
            <a:t>Investigación de algunos competidores de los juegos paralímpicos de Río 2016, identificar los conflictos bélicos en los que participaron, sus causas y consecuencias.</a:t>
          </a:r>
          <a:endParaRPr lang="en-US" dirty="0"/>
        </a:p>
      </dgm:t>
    </dgm:pt>
    <dgm:pt modelId="{6854E2E9-B881-4A85-B483-C9663CC64AB7}" type="parTrans" cxnId="{ACDE2A5F-696F-47BD-8E9F-F7387A826A4E}">
      <dgm:prSet/>
      <dgm:spPr/>
      <dgm:t>
        <a:bodyPr/>
        <a:lstStyle/>
        <a:p>
          <a:endParaRPr lang="en-US"/>
        </a:p>
      </dgm:t>
    </dgm:pt>
    <dgm:pt modelId="{7B1F2C9E-B4AA-4187-99F3-A6418425E224}" type="sibTrans" cxnId="{ACDE2A5F-696F-47BD-8E9F-F7387A826A4E}">
      <dgm:prSet/>
      <dgm:spPr/>
      <dgm:t>
        <a:bodyPr/>
        <a:lstStyle/>
        <a:p>
          <a:endParaRPr lang="en-US"/>
        </a:p>
      </dgm:t>
    </dgm:pt>
    <dgm:pt modelId="{13C7D30B-C62B-47B4-B3CB-5EC536879B89}">
      <dgm:prSet/>
      <dgm:spPr/>
      <dgm:t>
        <a:bodyPr/>
        <a:lstStyle/>
        <a:p>
          <a:r>
            <a:rPr lang="es-MX" b="1"/>
            <a:t>Descripción del cierre de la actividad:</a:t>
          </a:r>
          <a:endParaRPr lang="en-US"/>
        </a:p>
      </dgm:t>
    </dgm:pt>
    <dgm:pt modelId="{F8641FBE-DCD7-495E-9DA8-A9A40B7F3796}" type="parTrans" cxnId="{5C068202-76F9-4E1B-8F54-ECC034B2C555}">
      <dgm:prSet/>
      <dgm:spPr/>
      <dgm:t>
        <a:bodyPr/>
        <a:lstStyle/>
        <a:p>
          <a:endParaRPr lang="en-US"/>
        </a:p>
      </dgm:t>
    </dgm:pt>
    <dgm:pt modelId="{29ACDDEF-331E-4AC1-B554-19F431C6C1CE}" type="sibTrans" cxnId="{5C068202-76F9-4E1B-8F54-ECC034B2C555}">
      <dgm:prSet/>
      <dgm:spPr/>
      <dgm:t>
        <a:bodyPr/>
        <a:lstStyle/>
        <a:p>
          <a:endParaRPr lang="en-US"/>
        </a:p>
      </dgm:t>
    </dgm:pt>
    <dgm:pt modelId="{090F0D28-E766-492B-B30B-FDBA7850BD0F}">
      <dgm:prSet/>
      <dgm:spPr/>
      <dgm:t>
        <a:bodyPr/>
        <a:lstStyle/>
        <a:p>
          <a:r>
            <a:rPr lang="es-MX" b="0" i="0" u="none" dirty="0"/>
            <a:t>Exposición de infografías y conclusiones. </a:t>
          </a:r>
          <a:endParaRPr lang="en-US" dirty="0"/>
        </a:p>
      </dgm:t>
    </dgm:pt>
    <dgm:pt modelId="{C70B5AC8-79D6-4A41-9408-A3C3E75B64C3}" type="parTrans" cxnId="{B005853F-702D-486E-B92D-F1483D31CD2F}">
      <dgm:prSet/>
      <dgm:spPr/>
      <dgm:t>
        <a:bodyPr/>
        <a:lstStyle/>
        <a:p>
          <a:endParaRPr lang="en-US"/>
        </a:p>
      </dgm:t>
    </dgm:pt>
    <dgm:pt modelId="{97D81476-C433-411B-875D-650422DA8C7E}" type="sibTrans" cxnId="{B005853F-702D-486E-B92D-F1483D31CD2F}">
      <dgm:prSet/>
      <dgm:spPr/>
      <dgm:t>
        <a:bodyPr/>
        <a:lstStyle/>
        <a:p>
          <a:endParaRPr lang="en-US"/>
        </a:p>
      </dgm:t>
    </dgm:pt>
    <dgm:pt modelId="{C21E893B-E55F-4CC6-ACFC-F7DD1E2B2CC8}">
      <dgm:prSet/>
      <dgm:spPr/>
      <dgm:t>
        <a:bodyPr/>
        <a:lstStyle/>
        <a:p>
          <a:r>
            <a:rPr lang="es-MX" b="1"/>
            <a:t>Descripción de lo que se hará con los resultados de la actividad: </a:t>
          </a:r>
          <a:endParaRPr lang="en-US"/>
        </a:p>
      </dgm:t>
    </dgm:pt>
    <dgm:pt modelId="{A0EDBBBA-4A8A-40B5-BF24-D89D5A93D895}" type="parTrans" cxnId="{7593B6BE-A035-4D0A-B2C2-4E70F7332499}">
      <dgm:prSet/>
      <dgm:spPr/>
      <dgm:t>
        <a:bodyPr/>
        <a:lstStyle/>
        <a:p>
          <a:endParaRPr lang="en-US"/>
        </a:p>
      </dgm:t>
    </dgm:pt>
    <dgm:pt modelId="{6E497E54-D12B-4CF3-8EF4-FB7B5088CA2E}" type="sibTrans" cxnId="{7593B6BE-A035-4D0A-B2C2-4E70F7332499}">
      <dgm:prSet/>
      <dgm:spPr/>
      <dgm:t>
        <a:bodyPr/>
        <a:lstStyle/>
        <a:p>
          <a:endParaRPr lang="en-US"/>
        </a:p>
      </dgm:t>
    </dgm:pt>
    <dgm:pt modelId="{13DB1411-4844-45FC-B7C9-AD2CD87B3B00}">
      <dgm:prSet/>
      <dgm:spPr/>
      <dgm:t>
        <a:bodyPr/>
        <a:lstStyle/>
        <a:p>
          <a:r>
            <a:rPr lang="es-MX" b="0" i="0" u="none" dirty="0"/>
            <a:t>Se presentarán a sus compañeros de otros grados. </a:t>
          </a:r>
          <a:endParaRPr lang="en-US" dirty="0"/>
        </a:p>
      </dgm:t>
    </dgm:pt>
    <dgm:pt modelId="{4E0464C3-021B-4072-9F39-32CD2170A67B}" type="parTrans" cxnId="{E4C6C514-DEB8-4B0F-ADF0-272BA13966C1}">
      <dgm:prSet/>
      <dgm:spPr/>
      <dgm:t>
        <a:bodyPr/>
        <a:lstStyle/>
        <a:p>
          <a:endParaRPr lang="en-US"/>
        </a:p>
      </dgm:t>
    </dgm:pt>
    <dgm:pt modelId="{2DEB5310-A841-410B-BE10-6405F7B9B3E0}" type="sibTrans" cxnId="{E4C6C514-DEB8-4B0F-ADF0-272BA13966C1}">
      <dgm:prSet/>
      <dgm:spPr/>
      <dgm:t>
        <a:bodyPr/>
        <a:lstStyle/>
        <a:p>
          <a:endParaRPr lang="en-US"/>
        </a:p>
      </dgm:t>
    </dgm:pt>
    <dgm:pt modelId="{FECA3459-FD81-4647-80CE-DCBB589A2222}">
      <dgm:prSet/>
      <dgm:spPr/>
      <dgm:t>
        <a:bodyPr/>
        <a:lstStyle/>
        <a:p>
          <a:r>
            <a:rPr lang="en-US" dirty="0" err="1"/>
            <a:t>Formación</a:t>
          </a:r>
          <a:r>
            <a:rPr lang="en-US" dirty="0"/>
            <a:t> de </a:t>
          </a:r>
          <a:r>
            <a:rPr lang="en-US" dirty="0" err="1"/>
            <a:t>equipos</a:t>
          </a:r>
          <a:r>
            <a:rPr lang="en-US" dirty="0"/>
            <a:t> de 4 a 6 </a:t>
          </a:r>
          <a:r>
            <a:rPr lang="en-US" dirty="0" err="1"/>
            <a:t>alumnos</a:t>
          </a:r>
          <a:r>
            <a:rPr lang="en-US" dirty="0"/>
            <a:t> </a:t>
          </a:r>
        </a:p>
      </dgm:t>
    </dgm:pt>
    <dgm:pt modelId="{0A24121A-33D6-4D60-9535-C2A7C445F808}" type="parTrans" cxnId="{D9484A88-6D0A-4298-BC36-086647FCA40B}">
      <dgm:prSet/>
      <dgm:spPr/>
      <dgm:t>
        <a:bodyPr/>
        <a:lstStyle/>
        <a:p>
          <a:endParaRPr lang="es-MX"/>
        </a:p>
      </dgm:t>
    </dgm:pt>
    <dgm:pt modelId="{AD8D5F60-38B4-45FD-8CAC-709FEB31F5AE}" type="sibTrans" cxnId="{D9484A88-6D0A-4298-BC36-086647FCA40B}">
      <dgm:prSet/>
      <dgm:spPr/>
      <dgm:t>
        <a:bodyPr/>
        <a:lstStyle/>
        <a:p>
          <a:endParaRPr lang="es-MX"/>
        </a:p>
      </dgm:t>
    </dgm:pt>
    <dgm:pt modelId="{C18936B0-B0D5-4123-BB53-2981734E4EE4}">
      <dgm:prSet/>
      <dgm:spPr/>
      <dgm:t>
        <a:bodyPr/>
        <a:lstStyle/>
        <a:p>
          <a:endParaRPr lang="en-US" dirty="0"/>
        </a:p>
      </dgm:t>
    </dgm:pt>
    <dgm:pt modelId="{AC633EE9-B5F8-410E-A57F-798484AA5CA3}" type="parTrans" cxnId="{789F5739-34DF-4F9A-A446-E546A3BE6A9F}">
      <dgm:prSet/>
      <dgm:spPr/>
      <dgm:t>
        <a:bodyPr/>
        <a:lstStyle/>
        <a:p>
          <a:endParaRPr lang="es-MX"/>
        </a:p>
      </dgm:t>
    </dgm:pt>
    <dgm:pt modelId="{41093763-0476-463E-B20E-BBD409778A17}" type="sibTrans" cxnId="{789F5739-34DF-4F9A-A446-E546A3BE6A9F}">
      <dgm:prSet/>
      <dgm:spPr/>
      <dgm:t>
        <a:bodyPr/>
        <a:lstStyle/>
        <a:p>
          <a:endParaRPr lang="es-MX"/>
        </a:p>
      </dgm:t>
    </dgm:pt>
    <dgm:pt modelId="{D61A08C9-C631-4666-9804-497AC947B0C4}">
      <dgm:prSet/>
      <dgm:spPr/>
      <dgm:t>
        <a:bodyPr/>
        <a:lstStyle/>
        <a:p>
          <a:r>
            <a:rPr lang="es-MX" b="0" i="0" u="none" dirty="0"/>
            <a:t>Elaboración de una infografía </a:t>
          </a:r>
          <a:endParaRPr lang="es-MX" b="0" dirty="0"/>
        </a:p>
      </dgm:t>
    </dgm:pt>
    <dgm:pt modelId="{B354DD2B-90B6-424F-8538-CCBAE6F9BC10}" type="parTrans" cxnId="{3B07EB2E-5418-4FA3-BD3C-943B7502050B}">
      <dgm:prSet/>
      <dgm:spPr/>
      <dgm:t>
        <a:bodyPr/>
        <a:lstStyle/>
        <a:p>
          <a:endParaRPr lang="es-MX"/>
        </a:p>
      </dgm:t>
    </dgm:pt>
    <dgm:pt modelId="{8CAA5E99-E278-4EF3-8A6A-7F752645FBC8}" type="sibTrans" cxnId="{3B07EB2E-5418-4FA3-BD3C-943B7502050B}">
      <dgm:prSet/>
      <dgm:spPr/>
      <dgm:t>
        <a:bodyPr/>
        <a:lstStyle/>
        <a:p>
          <a:endParaRPr lang="es-MX"/>
        </a:p>
      </dgm:t>
    </dgm:pt>
    <dgm:pt modelId="{7ED342B6-ACB2-4059-8F87-4889FE3C83F7}" type="pres">
      <dgm:prSet presAssocID="{6C368279-C34C-48B5-BD3F-A310F0C73FFC}" presName="linear" presStyleCnt="0">
        <dgm:presLayoutVars>
          <dgm:dir/>
          <dgm:animLvl val="lvl"/>
          <dgm:resizeHandles val="exact"/>
        </dgm:presLayoutVars>
      </dgm:prSet>
      <dgm:spPr/>
    </dgm:pt>
    <dgm:pt modelId="{8E124BFB-725F-4716-934A-A369E146BB09}" type="pres">
      <dgm:prSet presAssocID="{EF3DB683-3E8E-414D-ADAD-6B1ED03C435D}" presName="parentLin" presStyleCnt="0"/>
      <dgm:spPr/>
    </dgm:pt>
    <dgm:pt modelId="{410B2A18-7200-4227-B0C5-FC7765A2D402}" type="pres">
      <dgm:prSet presAssocID="{EF3DB683-3E8E-414D-ADAD-6B1ED03C435D}" presName="parentLeftMargin" presStyleLbl="node1" presStyleIdx="0" presStyleCnt="4"/>
      <dgm:spPr/>
    </dgm:pt>
    <dgm:pt modelId="{086547A7-FC94-48EA-B928-E74470BB993E}" type="pres">
      <dgm:prSet presAssocID="{EF3DB683-3E8E-414D-ADAD-6B1ED03C435D}" presName="parentText" presStyleLbl="node1" presStyleIdx="0" presStyleCnt="4">
        <dgm:presLayoutVars>
          <dgm:chMax val="0"/>
          <dgm:bulletEnabled val="1"/>
        </dgm:presLayoutVars>
      </dgm:prSet>
      <dgm:spPr/>
    </dgm:pt>
    <dgm:pt modelId="{182A9ECF-88CD-4D41-B9A6-47001EF6B620}" type="pres">
      <dgm:prSet presAssocID="{EF3DB683-3E8E-414D-ADAD-6B1ED03C435D}" presName="negativeSpace" presStyleCnt="0"/>
      <dgm:spPr/>
    </dgm:pt>
    <dgm:pt modelId="{99B300BE-B216-4370-A073-E8821531F06F}" type="pres">
      <dgm:prSet presAssocID="{EF3DB683-3E8E-414D-ADAD-6B1ED03C435D}" presName="childText" presStyleLbl="conFgAcc1" presStyleIdx="0" presStyleCnt="4">
        <dgm:presLayoutVars>
          <dgm:bulletEnabled val="1"/>
        </dgm:presLayoutVars>
      </dgm:prSet>
      <dgm:spPr/>
    </dgm:pt>
    <dgm:pt modelId="{B6A6825A-CCEE-4C1C-848D-5AD6FB7FFBF9}" type="pres">
      <dgm:prSet presAssocID="{0517FC2F-FE61-43EC-8983-EBC76D21D253}" presName="spaceBetweenRectangles" presStyleCnt="0"/>
      <dgm:spPr/>
    </dgm:pt>
    <dgm:pt modelId="{B2F5CDCA-322F-46C7-A9CF-0D033A94CF75}" type="pres">
      <dgm:prSet presAssocID="{6F2B3725-0AEC-4EE7-ADD6-02140DA8C6FC}" presName="parentLin" presStyleCnt="0"/>
      <dgm:spPr/>
    </dgm:pt>
    <dgm:pt modelId="{EDDE39DE-2B79-41E2-A708-38C9F7DA45CE}" type="pres">
      <dgm:prSet presAssocID="{6F2B3725-0AEC-4EE7-ADD6-02140DA8C6FC}" presName="parentLeftMargin" presStyleLbl="node1" presStyleIdx="0" presStyleCnt="4"/>
      <dgm:spPr/>
    </dgm:pt>
    <dgm:pt modelId="{4565E6E4-DAB2-4E59-9EE3-18957F68CE68}" type="pres">
      <dgm:prSet presAssocID="{6F2B3725-0AEC-4EE7-ADD6-02140DA8C6FC}" presName="parentText" presStyleLbl="node1" presStyleIdx="1" presStyleCnt="4">
        <dgm:presLayoutVars>
          <dgm:chMax val="0"/>
          <dgm:bulletEnabled val="1"/>
        </dgm:presLayoutVars>
      </dgm:prSet>
      <dgm:spPr/>
    </dgm:pt>
    <dgm:pt modelId="{2AA9634D-3CE1-4174-9100-DDCE1D7704B1}" type="pres">
      <dgm:prSet presAssocID="{6F2B3725-0AEC-4EE7-ADD6-02140DA8C6FC}" presName="negativeSpace" presStyleCnt="0"/>
      <dgm:spPr/>
    </dgm:pt>
    <dgm:pt modelId="{D800A1E3-1DCF-4429-B655-3995111A7E2D}" type="pres">
      <dgm:prSet presAssocID="{6F2B3725-0AEC-4EE7-ADD6-02140DA8C6FC}" presName="childText" presStyleLbl="conFgAcc1" presStyleIdx="1" presStyleCnt="4">
        <dgm:presLayoutVars>
          <dgm:bulletEnabled val="1"/>
        </dgm:presLayoutVars>
      </dgm:prSet>
      <dgm:spPr/>
    </dgm:pt>
    <dgm:pt modelId="{51DE352D-3236-45FD-8060-88AAD0C477E0}" type="pres">
      <dgm:prSet presAssocID="{CC239951-0CF1-48AF-BF3B-338AD62D8340}" presName="spaceBetweenRectangles" presStyleCnt="0"/>
      <dgm:spPr/>
    </dgm:pt>
    <dgm:pt modelId="{6FFB3B4F-9858-4064-A093-6F5CB21AA0B0}" type="pres">
      <dgm:prSet presAssocID="{13C7D30B-C62B-47B4-B3CB-5EC536879B89}" presName="parentLin" presStyleCnt="0"/>
      <dgm:spPr/>
    </dgm:pt>
    <dgm:pt modelId="{72B33ECE-14DE-4CF7-9DB6-A65D925E1FE2}" type="pres">
      <dgm:prSet presAssocID="{13C7D30B-C62B-47B4-B3CB-5EC536879B89}" presName="parentLeftMargin" presStyleLbl="node1" presStyleIdx="1" presStyleCnt="4"/>
      <dgm:spPr/>
    </dgm:pt>
    <dgm:pt modelId="{7BBCEBEC-923E-480B-ABF4-63901AD376B0}" type="pres">
      <dgm:prSet presAssocID="{13C7D30B-C62B-47B4-B3CB-5EC536879B89}" presName="parentText" presStyleLbl="node1" presStyleIdx="2" presStyleCnt="4">
        <dgm:presLayoutVars>
          <dgm:chMax val="0"/>
          <dgm:bulletEnabled val="1"/>
        </dgm:presLayoutVars>
      </dgm:prSet>
      <dgm:spPr/>
    </dgm:pt>
    <dgm:pt modelId="{0C212B3F-ED2F-40E9-A61C-D91C30D4881E}" type="pres">
      <dgm:prSet presAssocID="{13C7D30B-C62B-47B4-B3CB-5EC536879B89}" presName="negativeSpace" presStyleCnt="0"/>
      <dgm:spPr/>
    </dgm:pt>
    <dgm:pt modelId="{05CF4244-8DC1-4ADE-8D28-CAFE50F4F3F3}" type="pres">
      <dgm:prSet presAssocID="{13C7D30B-C62B-47B4-B3CB-5EC536879B89}" presName="childText" presStyleLbl="conFgAcc1" presStyleIdx="2" presStyleCnt="4">
        <dgm:presLayoutVars>
          <dgm:bulletEnabled val="1"/>
        </dgm:presLayoutVars>
      </dgm:prSet>
      <dgm:spPr/>
    </dgm:pt>
    <dgm:pt modelId="{E01E979C-34DD-4C4F-ACDF-6B004188CF17}" type="pres">
      <dgm:prSet presAssocID="{29ACDDEF-331E-4AC1-B554-19F431C6C1CE}" presName="spaceBetweenRectangles" presStyleCnt="0"/>
      <dgm:spPr/>
    </dgm:pt>
    <dgm:pt modelId="{517BE90F-7869-4F9F-BE98-6751BB3D9A18}" type="pres">
      <dgm:prSet presAssocID="{C21E893B-E55F-4CC6-ACFC-F7DD1E2B2CC8}" presName="parentLin" presStyleCnt="0"/>
      <dgm:spPr/>
    </dgm:pt>
    <dgm:pt modelId="{47C83E94-F890-4743-AB8D-5108801F7276}" type="pres">
      <dgm:prSet presAssocID="{C21E893B-E55F-4CC6-ACFC-F7DD1E2B2CC8}" presName="parentLeftMargin" presStyleLbl="node1" presStyleIdx="2" presStyleCnt="4"/>
      <dgm:spPr/>
    </dgm:pt>
    <dgm:pt modelId="{9AD0EC75-987E-4D71-AACA-6DAD7F8E5216}" type="pres">
      <dgm:prSet presAssocID="{C21E893B-E55F-4CC6-ACFC-F7DD1E2B2CC8}" presName="parentText" presStyleLbl="node1" presStyleIdx="3" presStyleCnt="4">
        <dgm:presLayoutVars>
          <dgm:chMax val="0"/>
          <dgm:bulletEnabled val="1"/>
        </dgm:presLayoutVars>
      </dgm:prSet>
      <dgm:spPr/>
    </dgm:pt>
    <dgm:pt modelId="{677EAF3C-5973-4DA3-A440-929C407F9AA3}" type="pres">
      <dgm:prSet presAssocID="{C21E893B-E55F-4CC6-ACFC-F7DD1E2B2CC8}" presName="negativeSpace" presStyleCnt="0"/>
      <dgm:spPr/>
    </dgm:pt>
    <dgm:pt modelId="{8410649D-1E1D-4175-856D-91AB196213A8}" type="pres">
      <dgm:prSet presAssocID="{C21E893B-E55F-4CC6-ACFC-F7DD1E2B2CC8}" presName="childText" presStyleLbl="conFgAcc1" presStyleIdx="3" presStyleCnt="4">
        <dgm:presLayoutVars>
          <dgm:bulletEnabled val="1"/>
        </dgm:presLayoutVars>
      </dgm:prSet>
      <dgm:spPr/>
    </dgm:pt>
  </dgm:ptLst>
  <dgm:cxnLst>
    <dgm:cxn modelId="{5C068202-76F9-4E1B-8F54-ECC034B2C555}" srcId="{6C368279-C34C-48B5-BD3F-A310F0C73FFC}" destId="{13C7D30B-C62B-47B4-B3CB-5EC536879B89}" srcOrd="2" destOrd="0" parTransId="{F8641FBE-DCD7-495E-9DA8-A9A40B7F3796}" sibTransId="{29ACDDEF-331E-4AC1-B554-19F431C6C1CE}"/>
    <dgm:cxn modelId="{0BDC9813-E8F4-4E10-8791-6DCC358897C3}" type="presOf" srcId="{C18936B0-B0D5-4123-BB53-2981734E4EE4}" destId="{99B300BE-B216-4370-A073-E8821531F06F}" srcOrd="0" destOrd="2" presId="urn:microsoft.com/office/officeart/2005/8/layout/list1"/>
    <dgm:cxn modelId="{E4C6C514-DEB8-4B0F-ADF0-272BA13966C1}" srcId="{C21E893B-E55F-4CC6-ACFC-F7DD1E2B2CC8}" destId="{13DB1411-4844-45FC-B7C9-AD2CD87B3B00}" srcOrd="0" destOrd="0" parTransId="{4E0464C3-021B-4072-9F39-32CD2170A67B}" sibTransId="{2DEB5310-A841-410B-BE10-6405F7B9B3E0}"/>
    <dgm:cxn modelId="{73311F19-B462-42F5-8FDD-F71570346A7D}" type="presOf" srcId="{FECA3459-FD81-4647-80CE-DCBB589A2222}" destId="{99B300BE-B216-4370-A073-E8821531F06F}" srcOrd="0" destOrd="1" presId="urn:microsoft.com/office/officeart/2005/8/layout/list1"/>
    <dgm:cxn modelId="{3B07EB2E-5418-4FA3-BD3C-943B7502050B}" srcId="{6F2B3725-0AEC-4EE7-ADD6-02140DA8C6FC}" destId="{D61A08C9-C631-4666-9804-497AC947B0C4}" srcOrd="1" destOrd="0" parTransId="{B354DD2B-90B6-424F-8538-CCBAE6F9BC10}" sibTransId="{8CAA5E99-E278-4EF3-8A6A-7F752645FBC8}"/>
    <dgm:cxn modelId="{789F5739-34DF-4F9A-A446-E546A3BE6A9F}" srcId="{EF3DB683-3E8E-414D-ADAD-6B1ED03C435D}" destId="{C18936B0-B0D5-4123-BB53-2981734E4EE4}" srcOrd="2" destOrd="0" parTransId="{AC633EE9-B5F8-410E-A57F-798484AA5CA3}" sibTransId="{41093763-0476-463E-B20E-BBD409778A17}"/>
    <dgm:cxn modelId="{B005853F-702D-486E-B92D-F1483D31CD2F}" srcId="{13C7D30B-C62B-47B4-B3CB-5EC536879B89}" destId="{090F0D28-E766-492B-B30B-FDBA7850BD0F}" srcOrd="0" destOrd="0" parTransId="{C70B5AC8-79D6-4A41-9408-A3C3E75B64C3}" sibTransId="{97D81476-C433-411B-875D-650422DA8C7E}"/>
    <dgm:cxn modelId="{ACDE2A5F-696F-47BD-8E9F-F7387A826A4E}" srcId="{6F2B3725-0AEC-4EE7-ADD6-02140DA8C6FC}" destId="{33724E02-3492-4D3E-848E-EA3F518929E4}" srcOrd="0" destOrd="0" parTransId="{6854E2E9-B881-4A85-B483-C9663CC64AB7}" sibTransId="{7B1F2C9E-B4AA-4187-99F3-A6418425E224}"/>
    <dgm:cxn modelId="{F71EF45F-74C8-430A-96BE-74EEA9C2DD9F}" type="presOf" srcId="{C21E893B-E55F-4CC6-ACFC-F7DD1E2B2CC8}" destId="{9AD0EC75-987E-4D71-AACA-6DAD7F8E5216}" srcOrd="1" destOrd="0" presId="urn:microsoft.com/office/officeart/2005/8/layout/list1"/>
    <dgm:cxn modelId="{58847743-2AB9-4ED8-83EA-39E0DDD0C544}" type="presOf" srcId="{5581CBFB-7DEB-4948-A747-2DCD8D7295BA}" destId="{99B300BE-B216-4370-A073-E8821531F06F}" srcOrd="0" destOrd="0" presId="urn:microsoft.com/office/officeart/2005/8/layout/list1"/>
    <dgm:cxn modelId="{ECFCD364-F5CD-4DFA-911D-B3B7EE8BF4FF}" srcId="{6C368279-C34C-48B5-BD3F-A310F0C73FFC}" destId="{6F2B3725-0AEC-4EE7-ADD6-02140DA8C6FC}" srcOrd="1" destOrd="0" parTransId="{420B882B-8B2A-4FF1-8694-6CD4BCE24E24}" sibTransId="{CC239951-0CF1-48AF-BF3B-338AD62D8340}"/>
    <dgm:cxn modelId="{0983626B-4215-4FD2-A1E2-68EAEEE44E3A}" type="presOf" srcId="{090F0D28-E766-492B-B30B-FDBA7850BD0F}" destId="{05CF4244-8DC1-4ADE-8D28-CAFE50F4F3F3}" srcOrd="0" destOrd="0" presId="urn:microsoft.com/office/officeart/2005/8/layout/list1"/>
    <dgm:cxn modelId="{C311D44C-DA45-4A6B-82B7-6201985CD570}" type="presOf" srcId="{D61A08C9-C631-4666-9804-497AC947B0C4}" destId="{D800A1E3-1DCF-4429-B655-3995111A7E2D}" srcOrd="0" destOrd="1" presId="urn:microsoft.com/office/officeart/2005/8/layout/list1"/>
    <dgm:cxn modelId="{8F32496E-BE62-43DB-9783-088A248D8FE3}" type="presOf" srcId="{6C368279-C34C-48B5-BD3F-A310F0C73FFC}" destId="{7ED342B6-ACB2-4059-8F87-4889FE3C83F7}" srcOrd="0" destOrd="0" presId="urn:microsoft.com/office/officeart/2005/8/layout/list1"/>
    <dgm:cxn modelId="{A2CA5472-14FB-49B1-8C57-13179F4C0BFA}" type="presOf" srcId="{13C7D30B-C62B-47B4-B3CB-5EC536879B89}" destId="{7BBCEBEC-923E-480B-ABF4-63901AD376B0}" srcOrd="1" destOrd="0" presId="urn:microsoft.com/office/officeart/2005/8/layout/list1"/>
    <dgm:cxn modelId="{D9484A88-6D0A-4298-BC36-086647FCA40B}" srcId="{EF3DB683-3E8E-414D-ADAD-6B1ED03C435D}" destId="{FECA3459-FD81-4647-80CE-DCBB589A2222}" srcOrd="1" destOrd="0" parTransId="{0A24121A-33D6-4D60-9535-C2A7C445F808}" sibTransId="{AD8D5F60-38B4-45FD-8CAC-709FEB31F5AE}"/>
    <dgm:cxn modelId="{B722E69A-963A-47EF-9D0B-28B6606FD911}" type="presOf" srcId="{13DB1411-4844-45FC-B7C9-AD2CD87B3B00}" destId="{8410649D-1E1D-4175-856D-91AB196213A8}" srcOrd="0" destOrd="0" presId="urn:microsoft.com/office/officeart/2005/8/layout/list1"/>
    <dgm:cxn modelId="{B8B923A7-F64D-40DB-9A64-5A318555049D}" srcId="{EF3DB683-3E8E-414D-ADAD-6B1ED03C435D}" destId="{5581CBFB-7DEB-4948-A747-2DCD8D7295BA}" srcOrd="0" destOrd="0" parTransId="{8CF83322-0995-426B-96A3-38CE2B6EFB0E}" sibTransId="{2A43FE4C-BE88-4530-987F-1B09AF9FB9C6}"/>
    <dgm:cxn modelId="{6AA6B7AB-4D86-40EE-823F-986332C6BE91}" srcId="{6C368279-C34C-48B5-BD3F-A310F0C73FFC}" destId="{EF3DB683-3E8E-414D-ADAD-6B1ED03C435D}" srcOrd="0" destOrd="0" parTransId="{780E5576-7B71-4B10-86C7-D1D0AA1D5AE5}" sibTransId="{0517FC2F-FE61-43EC-8983-EBC76D21D253}"/>
    <dgm:cxn modelId="{E6C8DCAD-68AA-40CA-B771-4FC5A2E8929B}" type="presOf" srcId="{EF3DB683-3E8E-414D-ADAD-6B1ED03C435D}" destId="{086547A7-FC94-48EA-B928-E74470BB993E}" srcOrd="1" destOrd="0" presId="urn:microsoft.com/office/officeart/2005/8/layout/list1"/>
    <dgm:cxn modelId="{78FB34B7-2381-4DEF-BAB5-73B83CE2FA1F}" type="presOf" srcId="{C21E893B-E55F-4CC6-ACFC-F7DD1E2B2CC8}" destId="{47C83E94-F890-4743-AB8D-5108801F7276}" srcOrd="0" destOrd="0" presId="urn:microsoft.com/office/officeart/2005/8/layout/list1"/>
    <dgm:cxn modelId="{048A91BC-434F-46BA-9BF5-82EE8C3176E0}" type="presOf" srcId="{13C7D30B-C62B-47B4-B3CB-5EC536879B89}" destId="{72B33ECE-14DE-4CF7-9DB6-A65D925E1FE2}" srcOrd="0" destOrd="0" presId="urn:microsoft.com/office/officeart/2005/8/layout/list1"/>
    <dgm:cxn modelId="{7593B6BE-A035-4D0A-B2C2-4E70F7332499}" srcId="{6C368279-C34C-48B5-BD3F-A310F0C73FFC}" destId="{C21E893B-E55F-4CC6-ACFC-F7DD1E2B2CC8}" srcOrd="3" destOrd="0" parTransId="{A0EDBBBA-4A8A-40B5-BF24-D89D5A93D895}" sibTransId="{6E497E54-D12B-4CF3-8EF4-FB7B5088CA2E}"/>
    <dgm:cxn modelId="{E10761C8-380C-4402-BC1A-EEAE06B64462}" type="presOf" srcId="{33724E02-3492-4D3E-848E-EA3F518929E4}" destId="{D800A1E3-1DCF-4429-B655-3995111A7E2D}" srcOrd="0" destOrd="0" presId="urn:microsoft.com/office/officeart/2005/8/layout/list1"/>
    <dgm:cxn modelId="{421E98E4-66A6-483B-AF58-0B12360D160E}" type="presOf" srcId="{EF3DB683-3E8E-414D-ADAD-6B1ED03C435D}" destId="{410B2A18-7200-4227-B0C5-FC7765A2D402}" srcOrd="0" destOrd="0" presId="urn:microsoft.com/office/officeart/2005/8/layout/list1"/>
    <dgm:cxn modelId="{CD6398F1-B6EA-43E7-A49B-E24512D9B054}" type="presOf" srcId="{6F2B3725-0AEC-4EE7-ADD6-02140DA8C6FC}" destId="{4565E6E4-DAB2-4E59-9EE3-18957F68CE68}" srcOrd="1" destOrd="0" presId="urn:microsoft.com/office/officeart/2005/8/layout/list1"/>
    <dgm:cxn modelId="{7C3ADCF8-DFE8-4BE8-8171-0D3A52295243}" type="presOf" srcId="{6F2B3725-0AEC-4EE7-ADD6-02140DA8C6FC}" destId="{EDDE39DE-2B79-41E2-A708-38C9F7DA45CE}" srcOrd="0" destOrd="0" presId="urn:microsoft.com/office/officeart/2005/8/layout/list1"/>
    <dgm:cxn modelId="{61645FDC-ABCE-4DA8-AB51-A4C8220174A3}" type="presParOf" srcId="{7ED342B6-ACB2-4059-8F87-4889FE3C83F7}" destId="{8E124BFB-725F-4716-934A-A369E146BB09}" srcOrd="0" destOrd="0" presId="urn:microsoft.com/office/officeart/2005/8/layout/list1"/>
    <dgm:cxn modelId="{4A9C2A57-A848-4E30-B5E4-7589E06BF1B5}" type="presParOf" srcId="{8E124BFB-725F-4716-934A-A369E146BB09}" destId="{410B2A18-7200-4227-B0C5-FC7765A2D402}" srcOrd="0" destOrd="0" presId="urn:microsoft.com/office/officeart/2005/8/layout/list1"/>
    <dgm:cxn modelId="{D6D84507-785C-4B3F-99EB-6F7F1E7B0663}" type="presParOf" srcId="{8E124BFB-725F-4716-934A-A369E146BB09}" destId="{086547A7-FC94-48EA-B928-E74470BB993E}" srcOrd="1" destOrd="0" presId="urn:microsoft.com/office/officeart/2005/8/layout/list1"/>
    <dgm:cxn modelId="{77A647A7-029C-4A94-9431-4D64BE8FBF2D}" type="presParOf" srcId="{7ED342B6-ACB2-4059-8F87-4889FE3C83F7}" destId="{182A9ECF-88CD-4D41-B9A6-47001EF6B620}" srcOrd="1" destOrd="0" presId="urn:microsoft.com/office/officeart/2005/8/layout/list1"/>
    <dgm:cxn modelId="{C4EA7691-AB48-466B-AD12-3A87F9A19083}" type="presParOf" srcId="{7ED342B6-ACB2-4059-8F87-4889FE3C83F7}" destId="{99B300BE-B216-4370-A073-E8821531F06F}" srcOrd="2" destOrd="0" presId="urn:microsoft.com/office/officeart/2005/8/layout/list1"/>
    <dgm:cxn modelId="{8BC8B43F-C107-4FD5-8E40-3B75D9CFA238}" type="presParOf" srcId="{7ED342B6-ACB2-4059-8F87-4889FE3C83F7}" destId="{B6A6825A-CCEE-4C1C-848D-5AD6FB7FFBF9}" srcOrd="3" destOrd="0" presId="urn:microsoft.com/office/officeart/2005/8/layout/list1"/>
    <dgm:cxn modelId="{E9D23C35-9D1E-4230-8138-7CFF83C6294D}" type="presParOf" srcId="{7ED342B6-ACB2-4059-8F87-4889FE3C83F7}" destId="{B2F5CDCA-322F-46C7-A9CF-0D033A94CF75}" srcOrd="4" destOrd="0" presId="urn:microsoft.com/office/officeart/2005/8/layout/list1"/>
    <dgm:cxn modelId="{D12F5BEA-873D-46EC-9584-27B76732F702}" type="presParOf" srcId="{B2F5CDCA-322F-46C7-A9CF-0D033A94CF75}" destId="{EDDE39DE-2B79-41E2-A708-38C9F7DA45CE}" srcOrd="0" destOrd="0" presId="urn:microsoft.com/office/officeart/2005/8/layout/list1"/>
    <dgm:cxn modelId="{C19EB979-E3E4-49C7-A160-26BA787B764D}" type="presParOf" srcId="{B2F5CDCA-322F-46C7-A9CF-0D033A94CF75}" destId="{4565E6E4-DAB2-4E59-9EE3-18957F68CE68}" srcOrd="1" destOrd="0" presId="urn:microsoft.com/office/officeart/2005/8/layout/list1"/>
    <dgm:cxn modelId="{7512CD7E-8A53-497B-B2E8-A3C9CCD1BD79}" type="presParOf" srcId="{7ED342B6-ACB2-4059-8F87-4889FE3C83F7}" destId="{2AA9634D-3CE1-4174-9100-DDCE1D7704B1}" srcOrd="5" destOrd="0" presId="urn:microsoft.com/office/officeart/2005/8/layout/list1"/>
    <dgm:cxn modelId="{4E6E4A5C-FDB7-4D41-A6A5-2107FB8CA925}" type="presParOf" srcId="{7ED342B6-ACB2-4059-8F87-4889FE3C83F7}" destId="{D800A1E3-1DCF-4429-B655-3995111A7E2D}" srcOrd="6" destOrd="0" presId="urn:microsoft.com/office/officeart/2005/8/layout/list1"/>
    <dgm:cxn modelId="{2B374B00-0FA3-406C-AAD4-347F09F1782C}" type="presParOf" srcId="{7ED342B6-ACB2-4059-8F87-4889FE3C83F7}" destId="{51DE352D-3236-45FD-8060-88AAD0C477E0}" srcOrd="7" destOrd="0" presId="urn:microsoft.com/office/officeart/2005/8/layout/list1"/>
    <dgm:cxn modelId="{08E44E83-3462-4C02-A5B5-4F88680ABCF7}" type="presParOf" srcId="{7ED342B6-ACB2-4059-8F87-4889FE3C83F7}" destId="{6FFB3B4F-9858-4064-A093-6F5CB21AA0B0}" srcOrd="8" destOrd="0" presId="urn:microsoft.com/office/officeart/2005/8/layout/list1"/>
    <dgm:cxn modelId="{49544777-862A-49F9-B48F-CEE01CA3A0F0}" type="presParOf" srcId="{6FFB3B4F-9858-4064-A093-6F5CB21AA0B0}" destId="{72B33ECE-14DE-4CF7-9DB6-A65D925E1FE2}" srcOrd="0" destOrd="0" presId="urn:microsoft.com/office/officeart/2005/8/layout/list1"/>
    <dgm:cxn modelId="{0513AACA-946C-43E0-8B2A-84FC37273E2A}" type="presParOf" srcId="{6FFB3B4F-9858-4064-A093-6F5CB21AA0B0}" destId="{7BBCEBEC-923E-480B-ABF4-63901AD376B0}" srcOrd="1" destOrd="0" presId="urn:microsoft.com/office/officeart/2005/8/layout/list1"/>
    <dgm:cxn modelId="{94A980F0-3271-4975-B723-6B61420F63FD}" type="presParOf" srcId="{7ED342B6-ACB2-4059-8F87-4889FE3C83F7}" destId="{0C212B3F-ED2F-40E9-A61C-D91C30D4881E}" srcOrd="9" destOrd="0" presId="urn:microsoft.com/office/officeart/2005/8/layout/list1"/>
    <dgm:cxn modelId="{A5AB5471-E0A5-4607-AC93-92DA7E8C2CA3}" type="presParOf" srcId="{7ED342B6-ACB2-4059-8F87-4889FE3C83F7}" destId="{05CF4244-8DC1-4ADE-8D28-CAFE50F4F3F3}" srcOrd="10" destOrd="0" presId="urn:microsoft.com/office/officeart/2005/8/layout/list1"/>
    <dgm:cxn modelId="{328E5015-FE9E-4DB0-BB70-4AA5D78B7AC5}" type="presParOf" srcId="{7ED342B6-ACB2-4059-8F87-4889FE3C83F7}" destId="{E01E979C-34DD-4C4F-ACDF-6B004188CF17}" srcOrd="11" destOrd="0" presId="urn:microsoft.com/office/officeart/2005/8/layout/list1"/>
    <dgm:cxn modelId="{F1774582-1A87-4790-82FD-7C3B95B8343E}" type="presParOf" srcId="{7ED342B6-ACB2-4059-8F87-4889FE3C83F7}" destId="{517BE90F-7869-4F9F-BE98-6751BB3D9A18}" srcOrd="12" destOrd="0" presId="urn:microsoft.com/office/officeart/2005/8/layout/list1"/>
    <dgm:cxn modelId="{2F5727B3-CEC1-48FE-AC9A-426F2BB184A1}" type="presParOf" srcId="{517BE90F-7869-4F9F-BE98-6751BB3D9A18}" destId="{47C83E94-F890-4743-AB8D-5108801F7276}" srcOrd="0" destOrd="0" presId="urn:microsoft.com/office/officeart/2005/8/layout/list1"/>
    <dgm:cxn modelId="{604AC67A-FBBB-46D0-A1AB-C322C1D573EA}" type="presParOf" srcId="{517BE90F-7869-4F9F-BE98-6751BB3D9A18}" destId="{9AD0EC75-987E-4D71-AACA-6DAD7F8E5216}" srcOrd="1" destOrd="0" presId="urn:microsoft.com/office/officeart/2005/8/layout/list1"/>
    <dgm:cxn modelId="{3CAE640C-F52C-45DA-99CE-DBFBF590FAEB}" type="presParOf" srcId="{7ED342B6-ACB2-4059-8F87-4889FE3C83F7}" destId="{677EAF3C-5973-4DA3-A440-929C407F9AA3}" srcOrd="13" destOrd="0" presId="urn:microsoft.com/office/officeart/2005/8/layout/list1"/>
    <dgm:cxn modelId="{B04F0BBE-AAFA-415B-AA10-74FDC124D664}" type="presParOf" srcId="{7ED342B6-ACB2-4059-8F87-4889FE3C83F7}" destId="{8410649D-1E1D-4175-856D-91AB196213A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9E03373-555E-423D-B6EB-F80868CE2AF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5E78FCC-4A0E-4138-AEF4-0AC729C1F9C2}">
      <dgm:prSet/>
      <dgm:spPr/>
      <dgm:t>
        <a:bodyPr/>
        <a:lstStyle/>
        <a:p>
          <a:r>
            <a:rPr lang="es-MX" b="1"/>
            <a:t>Análisis. Contrastación de lo esperado y lo sucedido:</a:t>
          </a:r>
          <a:endParaRPr lang="en-US"/>
        </a:p>
      </dgm:t>
    </dgm:pt>
    <dgm:pt modelId="{5BC1753B-6E68-4CBF-B272-D607E8D2FEC8}" type="parTrans" cxnId="{C23FAF17-0414-4A1B-97F0-8481151032E8}">
      <dgm:prSet/>
      <dgm:spPr/>
      <dgm:t>
        <a:bodyPr/>
        <a:lstStyle/>
        <a:p>
          <a:endParaRPr lang="en-US"/>
        </a:p>
      </dgm:t>
    </dgm:pt>
    <dgm:pt modelId="{1DA96974-2398-4429-928A-77C54ACB8822}" type="sibTrans" cxnId="{C23FAF17-0414-4A1B-97F0-8481151032E8}">
      <dgm:prSet/>
      <dgm:spPr/>
      <dgm:t>
        <a:bodyPr/>
        <a:lstStyle/>
        <a:p>
          <a:endParaRPr lang="en-US"/>
        </a:p>
      </dgm:t>
    </dgm:pt>
    <dgm:pt modelId="{60C6C99D-128E-4191-8754-3B20BA01BF5D}">
      <dgm:prSet/>
      <dgm:spPr/>
      <dgm:t>
        <a:bodyPr/>
        <a:lstStyle/>
        <a:p>
          <a:pPr algn="just">
            <a:buFont typeface="Arial" panose="020B0604020202020204" pitchFamily="34" charset="0"/>
            <a:buChar char="•"/>
          </a:pPr>
          <a:r>
            <a:rPr lang="es-MX" b="0" i="0" u="none" dirty="0"/>
            <a:t>Que los estudiantes identifiquen la relación de los competidores paralímpicos y su participación en alguna guerra. </a:t>
          </a:r>
          <a:endParaRPr lang="en-US" dirty="0"/>
        </a:p>
      </dgm:t>
    </dgm:pt>
    <dgm:pt modelId="{F8570626-CC9A-4B1F-96A4-97D24496811F}" type="parTrans" cxnId="{84BDA0B5-E0FE-411D-B1E6-62364E1642F2}">
      <dgm:prSet/>
      <dgm:spPr/>
      <dgm:t>
        <a:bodyPr/>
        <a:lstStyle/>
        <a:p>
          <a:endParaRPr lang="en-US"/>
        </a:p>
      </dgm:t>
    </dgm:pt>
    <dgm:pt modelId="{55531E72-ECC0-4E94-A2D1-E0AE6EE5131E}" type="sibTrans" cxnId="{84BDA0B5-E0FE-411D-B1E6-62364E1642F2}">
      <dgm:prSet/>
      <dgm:spPr/>
      <dgm:t>
        <a:bodyPr/>
        <a:lstStyle/>
        <a:p>
          <a:endParaRPr lang="en-US"/>
        </a:p>
      </dgm:t>
    </dgm:pt>
    <dgm:pt modelId="{2FE576B8-D37D-4997-B180-9A38C1373954}">
      <dgm:prSet/>
      <dgm:spPr/>
      <dgm:t>
        <a:bodyPr/>
        <a:lstStyle/>
        <a:p>
          <a:r>
            <a:rPr lang="es-MX" b="1"/>
            <a:t>Toma de decisiones: </a:t>
          </a:r>
          <a:endParaRPr lang="en-US"/>
        </a:p>
      </dgm:t>
    </dgm:pt>
    <dgm:pt modelId="{CD96FEA7-3881-4C35-BBA9-24D249917284}" type="parTrans" cxnId="{93D0AE13-32D9-40E7-834C-9BA99FB9EEE2}">
      <dgm:prSet/>
      <dgm:spPr/>
      <dgm:t>
        <a:bodyPr/>
        <a:lstStyle/>
        <a:p>
          <a:endParaRPr lang="en-US"/>
        </a:p>
      </dgm:t>
    </dgm:pt>
    <dgm:pt modelId="{E1CE7013-055F-4BCF-9D25-C401AE78C88F}" type="sibTrans" cxnId="{93D0AE13-32D9-40E7-834C-9BA99FB9EEE2}">
      <dgm:prSet/>
      <dgm:spPr/>
      <dgm:t>
        <a:bodyPr/>
        <a:lstStyle/>
        <a:p>
          <a:endParaRPr lang="en-US"/>
        </a:p>
      </dgm:t>
    </dgm:pt>
    <dgm:pt modelId="{2808413D-5C15-49B6-A5F6-DFE002DBED1D}">
      <dgm:prSet/>
      <dgm:spPr/>
      <dgm:t>
        <a:bodyPr/>
        <a:lstStyle/>
        <a:p>
          <a:pPr algn="just"/>
          <a:r>
            <a:rPr lang="es-MX" b="0" i="0" u="none" dirty="0"/>
            <a:t>Guiar a los estudiantes en la búsqueda de información, principalmente las fuentes consultadas. </a:t>
          </a:r>
          <a:endParaRPr lang="en-US" dirty="0"/>
        </a:p>
      </dgm:t>
    </dgm:pt>
    <dgm:pt modelId="{71BAE12F-D46A-46C6-99C4-CB9BCC865174}" type="parTrans" cxnId="{E526552B-DF32-44DD-BA3F-65433AB040C1}">
      <dgm:prSet/>
      <dgm:spPr/>
      <dgm:t>
        <a:bodyPr/>
        <a:lstStyle/>
        <a:p>
          <a:endParaRPr lang="en-US"/>
        </a:p>
      </dgm:t>
    </dgm:pt>
    <dgm:pt modelId="{3D18B87A-1CB2-45AA-9E27-1CEEF5EB289A}" type="sibTrans" cxnId="{E526552B-DF32-44DD-BA3F-65433AB040C1}">
      <dgm:prSet/>
      <dgm:spPr/>
      <dgm:t>
        <a:bodyPr/>
        <a:lstStyle/>
        <a:p>
          <a:endParaRPr lang="en-US"/>
        </a:p>
      </dgm:t>
    </dgm:pt>
    <dgm:pt modelId="{3D5D08F5-83C2-4122-83DF-5B0DCDF9CFD2}">
      <dgm:prSet/>
      <dgm:spPr/>
      <dgm:t>
        <a:bodyPr/>
        <a:lstStyle/>
        <a:p>
          <a:pPr>
            <a:buFont typeface="Arial" panose="020B0604020202020204" pitchFamily="34" charset="0"/>
            <a:buChar char="•"/>
          </a:pPr>
          <a:r>
            <a:rPr lang="es-MX" b="0" i="0" u="none" dirty="0"/>
            <a:t>Se logró que los alumnos relacionarán las consecuencias de los conflictos bélicos en la sociedad, y la importancia de los competidores paralímpicos en retomar sus actividades a partir de un deporte. </a:t>
          </a:r>
        </a:p>
      </dgm:t>
    </dgm:pt>
    <dgm:pt modelId="{388ACA76-0CB3-47C2-87E4-DD87DAAFDFB9}" type="parTrans" cxnId="{154B7C3E-1669-41A2-A11F-3EE9D76C2172}">
      <dgm:prSet/>
      <dgm:spPr/>
      <dgm:t>
        <a:bodyPr/>
        <a:lstStyle/>
        <a:p>
          <a:endParaRPr lang="es-MX"/>
        </a:p>
      </dgm:t>
    </dgm:pt>
    <dgm:pt modelId="{168C2CF7-49FF-46F3-9760-1EAE609254B8}" type="sibTrans" cxnId="{154B7C3E-1669-41A2-A11F-3EE9D76C2172}">
      <dgm:prSet/>
      <dgm:spPr/>
      <dgm:t>
        <a:bodyPr/>
        <a:lstStyle/>
        <a:p>
          <a:endParaRPr lang="es-MX"/>
        </a:p>
      </dgm:t>
    </dgm:pt>
    <dgm:pt modelId="{BF91A9DD-084B-438B-A266-654B6A77FFD6}">
      <dgm:prSet/>
      <dgm:spPr/>
      <dgm:t>
        <a:bodyPr/>
        <a:lstStyle/>
        <a:p>
          <a:pPr>
            <a:buFont typeface="Arial" panose="020B0604020202020204" pitchFamily="34" charset="0"/>
            <a:buChar char="•"/>
          </a:pPr>
          <a:r>
            <a:rPr lang="es-MX" b="0" i="0" u="none" dirty="0"/>
            <a:t>La organización y participación de los estudiantes. </a:t>
          </a:r>
        </a:p>
      </dgm:t>
    </dgm:pt>
    <dgm:pt modelId="{A9B96E7D-0001-4466-A719-028E98AA34C6}" type="parTrans" cxnId="{01B3D450-3606-4003-9CA5-37D0B2720772}">
      <dgm:prSet/>
      <dgm:spPr/>
      <dgm:t>
        <a:bodyPr/>
        <a:lstStyle/>
        <a:p>
          <a:endParaRPr lang="es-MX"/>
        </a:p>
      </dgm:t>
    </dgm:pt>
    <dgm:pt modelId="{9EE9DC00-E8BF-47FF-A9B8-BA5776D5AB1D}" type="sibTrans" cxnId="{01B3D450-3606-4003-9CA5-37D0B2720772}">
      <dgm:prSet/>
      <dgm:spPr/>
      <dgm:t>
        <a:bodyPr/>
        <a:lstStyle/>
        <a:p>
          <a:endParaRPr lang="es-MX"/>
        </a:p>
      </dgm:t>
    </dgm:pt>
    <dgm:pt modelId="{1F8D0EEE-1CF2-4377-8E60-1063266412AA}" type="pres">
      <dgm:prSet presAssocID="{B9E03373-555E-423D-B6EB-F80868CE2AF3}" presName="linear" presStyleCnt="0">
        <dgm:presLayoutVars>
          <dgm:dir/>
          <dgm:animLvl val="lvl"/>
          <dgm:resizeHandles val="exact"/>
        </dgm:presLayoutVars>
      </dgm:prSet>
      <dgm:spPr/>
    </dgm:pt>
    <dgm:pt modelId="{E90883D4-5D61-45A6-973C-3CBF1E0D83CB}" type="pres">
      <dgm:prSet presAssocID="{A5E78FCC-4A0E-4138-AEF4-0AC729C1F9C2}" presName="parentLin" presStyleCnt="0"/>
      <dgm:spPr/>
    </dgm:pt>
    <dgm:pt modelId="{7D435741-9D6C-4AD7-B10D-9777A0826DC0}" type="pres">
      <dgm:prSet presAssocID="{A5E78FCC-4A0E-4138-AEF4-0AC729C1F9C2}" presName="parentLeftMargin" presStyleLbl="node1" presStyleIdx="0" presStyleCnt="2"/>
      <dgm:spPr/>
    </dgm:pt>
    <dgm:pt modelId="{D73C1490-C8F3-44E6-BFF4-9F44A932ADE8}" type="pres">
      <dgm:prSet presAssocID="{A5E78FCC-4A0E-4138-AEF4-0AC729C1F9C2}" presName="parentText" presStyleLbl="node1" presStyleIdx="0" presStyleCnt="2">
        <dgm:presLayoutVars>
          <dgm:chMax val="0"/>
          <dgm:bulletEnabled val="1"/>
        </dgm:presLayoutVars>
      </dgm:prSet>
      <dgm:spPr/>
    </dgm:pt>
    <dgm:pt modelId="{4E17BDB8-69B9-44BA-BA39-96B4AECD2E74}" type="pres">
      <dgm:prSet presAssocID="{A5E78FCC-4A0E-4138-AEF4-0AC729C1F9C2}" presName="negativeSpace" presStyleCnt="0"/>
      <dgm:spPr/>
    </dgm:pt>
    <dgm:pt modelId="{1D100234-6F0B-473E-BC71-C569ECE459D1}" type="pres">
      <dgm:prSet presAssocID="{A5E78FCC-4A0E-4138-AEF4-0AC729C1F9C2}" presName="childText" presStyleLbl="conFgAcc1" presStyleIdx="0" presStyleCnt="2">
        <dgm:presLayoutVars>
          <dgm:bulletEnabled val="1"/>
        </dgm:presLayoutVars>
      </dgm:prSet>
      <dgm:spPr/>
    </dgm:pt>
    <dgm:pt modelId="{87F3C01B-69E8-4F35-9C3C-C7820559C4B7}" type="pres">
      <dgm:prSet presAssocID="{1DA96974-2398-4429-928A-77C54ACB8822}" presName="spaceBetweenRectangles" presStyleCnt="0"/>
      <dgm:spPr/>
    </dgm:pt>
    <dgm:pt modelId="{6B39C1D9-9C1F-41B2-8069-CF64E1F4ECB0}" type="pres">
      <dgm:prSet presAssocID="{2FE576B8-D37D-4997-B180-9A38C1373954}" presName="parentLin" presStyleCnt="0"/>
      <dgm:spPr/>
    </dgm:pt>
    <dgm:pt modelId="{FD1F7A7A-072F-4161-8CE7-9C41CED7EC59}" type="pres">
      <dgm:prSet presAssocID="{2FE576B8-D37D-4997-B180-9A38C1373954}" presName="parentLeftMargin" presStyleLbl="node1" presStyleIdx="0" presStyleCnt="2"/>
      <dgm:spPr/>
    </dgm:pt>
    <dgm:pt modelId="{3589B377-C2A4-4FAC-A079-4A1F5EF91F1E}" type="pres">
      <dgm:prSet presAssocID="{2FE576B8-D37D-4997-B180-9A38C1373954}" presName="parentText" presStyleLbl="node1" presStyleIdx="1" presStyleCnt="2">
        <dgm:presLayoutVars>
          <dgm:chMax val="0"/>
          <dgm:bulletEnabled val="1"/>
        </dgm:presLayoutVars>
      </dgm:prSet>
      <dgm:spPr/>
    </dgm:pt>
    <dgm:pt modelId="{1BC7A2EE-D9A2-4BDC-9D25-F7875B9E3C6F}" type="pres">
      <dgm:prSet presAssocID="{2FE576B8-D37D-4997-B180-9A38C1373954}" presName="negativeSpace" presStyleCnt="0"/>
      <dgm:spPr/>
    </dgm:pt>
    <dgm:pt modelId="{30489090-BAC3-4F69-9EB4-BC9D5D209F3E}" type="pres">
      <dgm:prSet presAssocID="{2FE576B8-D37D-4997-B180-9A38C1373954}" presName="childText" presStyleLbl="conFgAcc1" presStyleIdx="1" presStyleCnt="2">
        <dgm:presLayoutVars>
          <dgm:bulletEnabled val="1"/>
        </dgm:presLayoutVars>
      </dgm:prSet>
      <dgm:spPr/>
    </dgm:pt>
  </dgm:ptLst>
  <dgm:cxnLst>
    <dgm:cxn modelId="{D7561301-B02C-4B69-B957-B330006D6099}" type="presOf" srcId="{B9E03373-555E-423D-B6EB-F80868CE2AF3}" destId="{1F8D0EEE-1CF2-4377-8E60-1063266412AA}" srcOrd="0" destOrd="0" presId="urn:microsoft.com/office/officeart/2005/8/layout/list1"/>
    <dgm:cxn modelId="{4B3B1D11-6C55-4A13-B3C6-738C4C085392}" type="presOf" srcId="{BF91A9DD-084B-438B-A266-654B6A77FFD6}" destId="{1D100234-6F0B-473E-BC71-C569ECE459D1}" srcOrd="0" destOrd="2" presId="urn:microsoft.com/office/officeart/2005/8/layout/list1"/>
    <dgm:cxn modelId="{93D0AE13-32D9-40E7-834C-9BA99FB9EEE2}" srcId="{B9E03373-555E-423D-B6EB-F80868CE2AF3}" destId="{2FE576B8-D37D-4997-B180-9A38C1373954}" srcOrd="1" destOrd="0" parTransId="{CD96FEA7-3881-4C35-BBA9-24D249917284}" sibTransId="{E1CE7013-055F-4BCF-9D25-C401AE78C88F}"/>
    <dgm:cxn modelId="{C23FAF17-0414-4A1B-97F0-8481151032E8}" srcId="{B9E03373-555E-423D-B6EB-F80868CE2AF3}" destId="{A5E78FCC-4A0E-4138-AEF4-0AC729C1F9C2}" srcOrd="0" destOrd="0" parTransId="{5BC1753B-6E68-4CBF-B272-D607E8D2FEC8}" sibTransId="{1DA96974-2398-4429-928A-77C54ACB8822}"/>
    <dgm:cxn modelId="{E526552B-DF32-44DD-BA3F-65433AB040C1}" srcId="{2FE576B8-D37D-4997-B180-9A38C1373954}" destId="{2808413D-5C15-49B6-A5F6-DFE002DBED1D}" srcOrd="0" destOrd="0" parTransId="{71BAE12F-D46A-46C6-99C4-CB9BCC865174}" sibTransId="{3D18B87A-1CB2-45AA-9E27-1CEEF5EB289A}"/>
    <dgm:cxn modelId="{9C07212D-4154-4E58-A191-86915865ABA9}" type="presOf" srcId="{3D5D08F5-83C2-4122-83DF-5B0DCDF9CFD2}" destId="{1D100234-6F0B-473E-BC71-C569ECE459D1}" srcOrd="0" destOrd="1" presId="urn:microsoft.com/office/officeart/2005/8/layout/list1"/>
    <dgm:cxn modelId="{154B7C3E-1669-41A2-A11F-3EE9D76C2172}" srcId="{A5E78FCC-4A0E-4138-AEF4-0AC729C1F9C2}" destId="{3D5D08F5-83C2-4122-83DF-5B0DCDF9CFD2}" srcOrd="1" destOrd="0" parTransId="{388ACA76-0CB3-47C2-87E4-DD87DAAFDFB9}" sibTransId="{168C2CF7-49FF-46F3-9760-1EAE609254B8}"/>
    <dgm:cxn modelId="{1F62B83F-6494-425A-9F88-B3872B93324E}" type="presOf" srcId="{2808413D-5C15-49B6-A5F6-DFE002DBED1D}" destId="{30489090-BAC3-4F69-9EB4-BC9D5D209F3E}" srcOrd="0" destOrd="0" presId="urn:microsoft.com/office/officeart/2005/8/layout/list1"/>
    <dgm:cxn modelId="{6819F06F-AB95-48F9-B30B-55002C1FD38E}" type="presOf" srcId="{60C6C99D-128E-4191-8754-3B20BA01BF5D}" destId="{1D100234-6F0B-473E-BC71-C569ECE459D1}" srcOrd="0" destOrd="0" presId="urn:microsoft.com/office/officeart/2005/8/layout/list1"/>
    <dgm:cxn modelId="{01B3D450-3606-4003-9CA5-37D0B2720772}" srcId="{A5E78FCC-4A0E-4138-AEF4-0AC729C1F9C2}" destId="{BF91A9DD-084B-438B-A266-654B6A77FFD6}" srcOrd="2" destOrd="0" parTransId="{A9B96E7D-0001-4466-A719-028E98AA34C6}" sibTransId="{9EE9DC00-E8BF-47FF-A9B8-BA5776D5AB1D}"/>
    <dgm:cxn modelId="{CF076AA3-4114-46D1-887C-CB65DE3E165B}" type="presOf" srcId="{2FE576B8-D37D-4997-B180-9A38C1373954}" destId="{FD1F7A7A-072F-4161-8CE7-9C41CED7EC59}" srcOrd="0" destOrd="0" presId="urn:microsoft.com/office/officeart/2005/8/layout/list1"/>
    <dgm:cxn modelId="{84BDA0B5-E0FE-411D-B1E6-62364E1642F2}" srcId="{A5E78FCC-4A0E-4138-AEF4-0AC729C1F9C2}" destId="{60C6C99D-128E-4191-8754-3B20BA01BF5D}" srcOrd="0" destOrd="0" parTransId="{F8570626-CC9A-4B1F-96A4-97D24496811F}" sibTransId="{55531E72-ECC0-4E94-A2D1-E0AE6EE5131E}"/>
    <dgm:cxn modelId="{70C6A6D9-38A5-4AEE-B08B-74B016300BD0}" type="presOf" srcId="{2FE576B8-D37D-4997-B180-9A38C1373954}" destId="{3589B377-C2A4-4FAC-A079-4A1F5EF91F1E}" srcOrd="1" destOrd="0" presId="urn:microsoft.com/office/officeart/2005/8/layout/list1"/>
    <dgm:cxn modelId="{C9C9B4EB-CBB3-4D06-B6EC-4E6D71C07EE5}" type="presOf" srcId="{A5E78FCC-4A0E-4138-AEF4-0AC729C1F9C2}" destId="{7D435741-9D6C-4AD7-B10D-9777A0826DC0}" srcOrd="0" destOrd="0" presId="urn:microsoft.com/office/officeart/2005/8/layout/list1"/>
    <dgm:cxn modelId="{FCE237F8-DD99-40E9-AB49-C79759C14CD5}" type="presOf" srcId="{A5E78FCC-4A0E-4138-AEF4-0AC729C1F9C2}" destId="{D73C1490-C8F3-44E6-BFF4-9F44A932ADE8}" srcOrd="1" destOrd="0" presId="urn:microsoft.com/office/officeart/2005/8/layout/list1"/>
    <dgm:cxn modelId="{F68F4C4A-3E94-49FF-92E4-4E4FFCC63914}" type="presParOf" srcId="{1F8D0EEE-1CF2-4377-8E60-1063266412AA}" destId="{E90883D4-5D61-45A6-973C-3CBF1E0D83CB}" srcOrd="0" destOrd="0" presId="urn:microsoft.com/office/officeart/2005/8/layout/list1"/>
    <dgm:cxn modelId="{FA4E7C29-6492-4B3C-AC5F-871E1C7A96EE}" type="presParOf" srcId="{E90883D4-5D61-45A6-973C-3CBF1E0D83CB}" destId="{7D435741-9D6C-4AD7-B10D-9777A0826DC0}" srcOrd="0" destOrd="0" presId="urn:microsoft.com/office/officeart/2005/8/layout/list1"/>
    <dgm:cxn modelId="{7009E7B3-65D8-4B8A-B6A2-3A17FFB47BA3}" type="presParOf" srcId="{E90883D4-5D61-45A6-973C-3CBF1E0D83CB}" destId="{D73C1490-C8F3-44E6-BFF4-9F44A932ADE8}" srcOrd="1" destOrd="0" presId="urn:microsoft.com/office/officeart/2005/8/layout/list1"/>
    <dgm:cxn modelId="{8DD5C912-85B1-4874-8EE9-C6D9157B5700}" type="presParOf" srcId="{1F8D0EEE-1CF2-4377-8E60-1063266412AA}" destId="{4E17BDB8-69B9-44BA-BA39-96B4AECD2E74}" srcOrd="1" destOrd="0" presId="urn:microsoft.com/office/officeart/2005/8/layout/list1"/>
    <dgm:cxn modelId="{3D9627CA-3517-46C8-999F-40425F41D99A}" type="presParOf" srcId="{1F8D0EEE-1CF2-4377-8E60-1063266412AA}" destId="{1D100234-6F0B-473E-BC71-C569ECE459D1}" srcOrd="2" destOrd="0" presId="urn:microsoft.com/office/officeart/2005/8/layout/list1"/>
    <dgm:cxn modelId="{A06CEFF8-C81A-4A79-B302-D320D619450E}" type="presParOf" srcId="{1F8D0EEE-1CF2-4377-8E60-1063266412AA}" destId="{87F3C01B-69E8-4F35-9C3C-C7820559C4B7}" srcOrd="3" destOrd="0" presId="urn:microsoft.com/office/officeart/2005/8/layout/list1"/>
    <dgm:cxn modelId="{C93257FB-7E36-418A-AE1F-9458E6CFEDD1}" type="presParOf" srcId="{1F8D0EEE-1CF2-4377-8E60-1063266412AA}" destId="{6B39C1D9-9C1F-41B2-8069-CF64E1F4ECB0}" srcOrd="4" destOrd="0" presId="urn:microsoft.com/office/officeart/2005/8/layout/list1"/>
    <dgm:cxn modelId="{FBA2AD1D-95C0-4A9A-B178-F68AF61FB7C6}" type="presParOf" srcId="{6B39C1D9-9C1F-41B2-8069-CF64E1F4ECB0}" destId="{FD1F7A7A-072F-4161-8CE7-9C41CED7EC59}" srcOrd="0" destOrd="0" presId="urn:microsoft.com/office/officeart/2005/8/layout/list1"/>
    <dgm:cxn modelId="{DBA440EA-B96A-443C-99AB-79A42CAEF726}" type="presParOf" srcId="{6B39C1D9-9C1F-41B2-8069-CF64E1F4ECB0}" destId="{3589B377-C2A4-4FAC-A079-4A1F5EF91F1E}" srcOrd="1" destOrd="0" presId="urn:microsoft.com/office/officeart/2005/8/layout/list1"/>
    <dgm:cxn modelId="{68E261D7-C932-41DA-BA05-28089B1D0FB4}" type="presParOf" srcId="{1F8D0EEE-1CF2-4377-8E60-1063266412AA}" destId="{1BC7A2EE-D9A2-4BDC-9D25-F7875B9E3C6F}" srcOrd="5" destOrd="0" presId="urn:microsoft.com/office/officeart/2005/8/layout/list1"/>
    <dgm:cxn modelId="{F6432F22-C7E8-4585-8532-60830C296258}" type="presParOf" srcId="{1F8D0EEE-1CF2-4377-8E60-1063266412AA}" destId="{30489090-BAC3-4F69-9EB4-BC9D5D209F3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5D7AA2-17B6-4371-88E8-9888CDA8299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483E63D-F828-4B16-9E9B-90D3C8B0F27E}">
      <dgm:prSet/>
      <dgm:spPr/>
      <dgm:t>
        <a:bodyPr/>
        <a:lstStyle/>
        <a:p>
          <a:pPr>
            <a:lnSpc>
              <a:spcPct val="100000"/>
            </a:lnSpc>
          </a:pPr>
          <a:r>
            <a:rPr lang="es-MX" b="1" dirty="0"/>
            <a:t>Nombre de la actividad</a:t>
          </a:r>
          <a:r>
            <a:rPr lang="es-MX" dirty="0"/>
            <a:t>: </a:t>
          </a:r>
          <a:r>
            <a:rPr lang="es-MX" b="0" i="0" dirty="0"/>
            <a:t>Una nueva experiencia en el deporte</a:t>
          </a:r>
          <a:endParaRPr lang="en-US" dirty="0"/>
        </a:p>
      </dgm:t>
    </dgm:pt>
    <dgm:pt modelId="{71CE765F-FEE7-477E-92B2-81AEDD616937}" type="parTrans" cxnId="{99D18F70-443E-492E-8413-7F14FD07A453}">
      <dgm:prSet/>
      <dgm:spPr/>
      <dgm:t>
        <a:bodyPr/>
        <a:lstStyle/>
        <a:p>
          <a:endParaRPr lang="en-US"/>
        </a:p>
      </dgm:t>
    </dgm:pt>
    <dgm:pt modelId="{D8740A65-BC99-40B5-9BD9-7138CF15783D}" type="sibTrans" cxnId="{99D18F70-443E-492E-8413-7F14FD07A453}">
      <dgm:prSet/>
      <dgm:spPr/>
      <dgm:t>
        <a:bodyPr/>
        <a:lstStyle/>
        <a:p>
          <a:endParaRPr lang="en-US"/>
        </a:p>
      </dgm:t>
    </dgm:pt>
    <dgm:pt modelId="{7C531673-BF7B-4E04-A67B-6EC25DF2A297}">
      <dgm:prSet/>
      <dgm:spPr/>
      <dgm:t>
        <a:bodyPr/>
        <a:lstStyle/>
        <a:p>
          <a:pPr>
            <a:lnSpc>
              <a:spcPct val="100000"/>
            </a:lnSpc>
          </a:pPr>
          <a:r>
            <a:rPr lang="es-MX" b="1"/>
            <a:t>Objetivo</a:t>
          </a:r>
          <a:r>
            <a:rPr lang="es-MX"/>
            <a:t>: </a:t>
          </a:r>
          <a:r>
            <a:rPr lang="es-MX" b="0" i="0"/>
            <a:t>Concientizar a los alumnos sobre las diferencias al momento de practicar un deporte con y sin alguna discapacidad de cualquier tipo.</a:t>
          </a:r>
          <a:endParaRPr lang="en-US"/>
        </a:p>
      </dgm:t>
    </dgm:pt>
    <dgm:pt modelId="{C06FC61B-C802-4E85-A5AD-EDFDA5BA47E6}" type="parTrans" cxnId="{F0B953CC-A918-4B8D-8A39-3636F248CAA7}">
      <dgm:prSet/>
      <dgm:spPr/>
      <dgm:t>
        <a:bodyPr/>
        <a:lstStyle/>
        <a:p>
          <a:endParaRPr lang="en-US"/>
        </a:p>
      </dgm:t>
    </dgm:pt>
    <dgm:pt modelId="{5EEE6447-7BE9-41C8-9A84-DA9CCCD9151A}" type="sibTrans" cxnId="{F0B953CC-A918-4B8D-8A39-3636F248CAA7}">
      <dgm:prSet/>
      <dgm:spPr/>
      <dgm:t>
        <a:bodyPr/>
        <a:lstStyle/>
        <a:p>
          <a:endParaRPr lang="en-US"/>
        </a:p>
      </dgm:t>
    </dgm:pt>
    <dgm:pt modelId="{795EAD12-88AF-44AF-A36B-0CF3B1ABDB6F}">
      <dgm:prSet/>
      <dgm:spPr/>
      <dgm:t>
        <a:bodyPr/>
        <a:lstStyle/>
        <a:p>
          <a:pPr>
            <a:lnSpc>
              <a:spcPct val="100000"/>
            </a:lnSpc>
          </a:pPr>
          <a:r>
            <a:rPr lang="es-MX" b="1"/>
            <a:t>Grado</a:t>
          </a:r>
          <a:r>
            <a:rPr lang="es-MX"/>
            <a:t>: 4° de Preparatoria</a:t>
          </a:r>
          <a:endParaRPr lang="en-US"/>
        </a:p>
      </dgm:t>
    </dgm:pt>
    <dgm:pt modelId="{0531D654-DBBF-4BD4-A31A-D10F177E7862}" type="parTrans" cxnId="{B81CDA54-7D25-48EE-921B-072636C0707D}">
      <dgm:prSet/>
      <dgm:spPr/>
      <dgm:t>
        <a:bodyPr/>
        <a:lstStyle/>
        <a:p>
          <a:endParaRPr lang="en-US"/>
        </a:p>
      </dgm:t>
    </dgm:pt>
    <dgm:pt modelId="{69F4F557-A413-46FB-99A7-DD7024F975DB}" type="sibTrans" cxnId="{B81CDA54-7D25-48EE-921B-072636C0707D}">
      <dgm:prSet/>
      <dgm:spPr/>
      <dgm:t>
        <a:bodyPr/>
        <a:lstStyle/>
        <a:p>
          <a:endParaRPr lang="en-US"/>
        </a:p>
      </dgm:t>
    </dgm:pt>
    <dgm:pt modelId="{B75E136B-9C01-42EA-904D-4022BCE0111A}" type="pres">
      <dgm:prSet presAssocID="{A05D7AA2-17B6-4371-88E8-9888CDA8299B}" presName="root" presStyleCnt="0">
        <dgm:presLayoutVars>
          <dgm:dir/>
          <dgm:resizeHandles val="exact"/>
        </dgm:presLayoutVars>
      </dgm:prSet>
      <dgm:spPr/>
    </dgm:pt>
    <dgm:pt modelId="{2415B5F8-7445-4BE9-88BE-E2B56E679C0D}" type="pres">
      <dgm:prSet presAssocID="{0483E63D-F828-4B16-9E9B-90D3C8B0F27E}" presName="compNode" presStyleCnt="0"/>
      <dgm:spPr/>
    </dgm:pt>
    <dgm:pt modelId="{38DA00E2-140C-411C-9AE5-F4697BF4E2B4}" type="pres">
      <dgm:prSet presAssocID="{0483E63D-F828-4B16-9E9B-90D3C8B0F27E}" presName="bgRect" presStyleLbl="bgShp" presStyleIdx="0" presStyleCnt="3"/>
      <dgm:spPr/>
    </dgm:pt>
    <dgm:pt modelId="{7AD0152B-EC1A-441D-A587-1F95C84545A7}" type="pres">
      <dgm:prSet presAssocID="{0483E63D-F828-4B16-9E9B-90D3C8B0F27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lón de fútbol"/>
        </a:ext>
      </dgm:extLst>
    </dgm:pt>
    <dgm:pt modelId="{D7033D80-1051-48F4-9814-BD1EE0A9E9FB}" type="pres">
      <dgm:prSet presAssocID="{0483E63D-F828-4B16-9E9B-90D3C8B0F27E}" presName="spaceRect" presStyleCnt="0"/>
      <dgm:spPr/>
    </dgm:pt>
    <dgm:pt modelId="{8131CB03-ED9B-40CD-BB70-8304698ED50C}" type="pres">
      <dgm:prSet presAssocID="{0483E63D-F828-4B16-9E9B-90D3C8B0F27E}" presName="parTx" presStyleLbl="revTx" presStyleIdx="0" presStyleCnt="3">
        <dgm:presLayoutVars>
          <dgm:chMax val="0"/>
          <dgm:chPref val="0"/>
        </dgm:presLayoutVars>
      </dgm:prSet>
      <dgm:spPr/>
    </dgm:pt>
    <dgm:pt modelId="{40AC87C9-9A5E-4513-BCEB-420B93758F32}" type="pres">
      <dgm:prSet presAssocID="{D8740A65-BC99-40B5-9BD9-7138CF15783D}" presName="sibTrans" presStyleCnt="0"/>
      <dgm:spPr/>
    </dgm:pt>
    <dgm:pt modelId="{72B47C57-4A42-4AC5-8D60-667779180A21}" type="pres">
      <dgm:prSet presAssocID="{7C531673-BF7B-4E04-A67B-6EC25DF2A297}" presName="compNode" presStyleCnt="0"/>
      <dgm:spPr/>
    </dgm:pt>
    <dgm:pt modelId="{40604F3F-70D5-4E0D-B3DA-1B8E4128D464}" type="pres">
      <dgm:prSet presAssocID="{7C531673-BF7B-4E04-A67B-6EC25DF2A297}" presName="bgRect" presStyleLbl="bgShp" presStyleIdx="1" presStyleCnt="3"/>
      <dgm:spPr/>
    </dgm:pt>
    <dgm:pt modelId="{6F271A21-6DDD-48A2-BCCD-838C34988374}" type="pres">
      <dgm:prSet presAssocID="{7C531673-BF7B-4E04-A67B-6EC25DF2A29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iana"/>
        </a:ext>
      </dgm:extLst>
    </dgm:pt>
    <dgm:pt modelId="{84B885D6-158A-461F-A801-3904ACD35B34}" type="pres">
      <dgm:prSet presAssocID="{7C531673-BF7B-4E04-A67B-6EC25DF2A297}" presName="spaceRect" presStyleCnt="0"/>
      <dgm:spPr/>
    </dgm:pt>
    <dgm:pt modelId="{0ABF77A6-A66C-4B3F-A0B3-9D025C4B8BB0}" type="pres">
      <dgm:prSet presAssocID="{7C531673-BF7B-4E04-A67B-6EC25DF2A297}" presName="parTx" presStyleLbl="revTx" presStyleIdx="1" presStyleCnt="3">
        <dgm:presLayoutVars>
          <dgm:chMax val="0"/>
          <dgm:chPref val="0"/>
        </dgm:presLayoutVars>
      </dgm:prSet>
      <dgm:spPr/>
    </dgm:pt>
    <dgm:pt modelId="{0D5ACABA-2E3B-40D9-9259-855EBD4A62E3}" type="pres">
      <dgm:prSet presAssocID="{5EEE6447-7BE9-41C8-9A84-DA9CCCD9151A}" presName="sibTrans" presStyleCnt="0"/>
      <dgm:spPr/>
    </dgm:pt>
    <dgm:pt modelId="{8AF0807D-88A4-490B-826F-D18CB79CBA79}" type="pres">
      <dgm:prSet presAssocID="{795EAD12-88AF-44AF-A36B-0CF3B1ABDB6F}" presName="compNode" presStyleCnt="0"/>
      <dgm:spPr/>
    </dgm:pt>
    <dgm:pt modelId="{36BFAC31-23F4-465C-951C-397137EB958F}" type="pres">
      <dgm:prSet presAssocID="{795EAD12-88AF-44AF-A36B-0CF3B1ABDB6F}" presName="bgRect" presStyleLbl="bgShp" presStyleIdx="2" presStyleCnt="3"/>
      <dgm:spPr/>
    </dgm:pt>
    <dgm:pt modelId="{2DD052EC-9513-4C58-A850-9CE2EF860AC7}" type="pres">
      <dgm:prSet presAssocID="{795EAD12-88AF-44AF-A36B-0CF3B1ABDB6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aduation Cap"/>
        </a:ext>
      </dgm:extLst>
    </dgm:pt>
    <dgm:pt modelId="{C9ED00B4-4C8B-4370-BF3C-D883C0122853}" type="pres">
      <dgm:prSet presAssocID="{795EAD12-88AF-44AF-A36B-0CF3B1ABDB6F}" presName="spaceRect" presStyleCnt="0"/>
      <dgm:spPr/>
    </dgm:pt>
    <dgm:pt modelId="{97032E8F-F45A-4A18-A6A7-E2D13E5E34BF}" type="pres">
      <dgm:prSet presAssocID="{795EAD12-88AF-44AF-A36B-0CF3B1ABDB6F}" presName="parTx" presStyleLbl="revTx" presStyleIdx="2" presStyleCnt="3">
        <dgm:presLayoutVars>
          <dgm:chMax val="0"/>
          <dgm:chPref val="0"/>
        </dgm:presLayoutVars>
      </dgm:prSet>
      <dgm:spPr/>
    </dgm:pt>
  </dgm:ptLst>
  <dgm:cxnLst>
    <dgm:cxn modelId="{DF958C04-35D5-4B2C-B452-6FAE30B3242D}" type="presOf" srcId="{A05D7AA2-17B6-4371-88E8-9888CDA8299B}" destId="{B75E136B-9C01-42EA-904D-4022BCE0111A}" srcOrd="0" destOrd="0" presId="urn:microsoft.com/office/officeart/2018/2/layout/IconVerticalSolidList"/>
    <dgm:cxn modelId="{36456606-6B68-479A-BCF0-09F6D3B9781C}" type="presOf" srcId="{795EAD12-88AF-44AF-A36B-0CF3B1ABDB6F}" destId="{97032E8F-F45A-4A18-A6A7-E2D13E5E34BF}" srcOrd="0" destOrd="0" presId="urn:microsoft.com/office/officeart/2018/2/layout/IconVerticalSolidList"/>
    <dgm:cxn modelId="{09AEEA3A-930F-4033-9E45-143F004FDBF1}" type="presOf" srcId="{0483E63D-F828-4B16-9E9B-90D3C8B0F27E}" destId="{8131CB03-ED9B-40CD-BB70-8304698ED50C}" srcOrd="0" destOrd="0" presId="urn:microsoft.com/office/officeart/2018/2/layout/IconVerticalSolidList"/>
    <dgm:cxn modelId="{99D18F70-443E-492E-8413-7F14FD07A453}" srcId="{A05D7AA2-17B6-4371-88E8-9888CDA8299B}" destId="{0483E63D-F828-4B16-9E9B-90D3C8B0F27E}" srcOrd="0" destOrd="0" parTransId="{71CE765F-FEE7-477E-92B2-81AEDD616937}" sibTransId="{D8740A65-BC99-40B5-9BD9-7138CF15783D}"/>
    <dgm:cxn modelId="{B81CDA54-7D25-48EE-921B-072636C0707D}" srcId="{A05D7AA2-17B6-4371-88E8-9888CDA8299B}" destId="{795EAD12-88AF-44AF-A36B-0CF3B1ABDB6F}" srcOrd="2" destOrd="0" parTransId="{0531D654-DBBF-4BD4-A31A-D10F177E7862}" sibTransId="{69F4F557-A413-46FB-99A7-DD7024F975DB}"/>
    <dgm:cxn modelId="{F0B953CC-A918-4B8D-8A39-3636F248CAA7}" srcId="{A05D7AA2-17B6-4371-88E8-9888CDA8299B}" destId="{7C531673-BF7B-4E04-A67B-6EC25DF2A297}" srcOrd="1" destOrd="0" parTransId="{C06FC61B-C802-4E85-A5AD-EDFDA5BA47E6}" sibTransId="{5EEE6447-7BE9-41C8-9A84-DA9CCCD9151A}"/>
    <dgm:cxn modelId="{12E96FD6-F19C-4662-ABB4-8487E0DF0ED8}" type="presOf" srcId="{7C531673-BF7B-4E04-A67B-6EC25DF2A297}" destId="{0ABF77A6-A66C-4B3F-A0B3-9D025C4B8BB0}" srcOrd="0" destOrd="0" presId="urn:microsoft.com/office/officeart/2018/2/layout/IconVerticalSolidList"/>
    <dgm:cxn modelId="{5492FC5B-0C13-497D-88F3-6CDA88D9AE41}" type="presParOf" srcId="{B75E136B-9C01-42EA-904D-4022BCE0111A}" destId="{2415B5F8-7445-4BE9-88BE-E2B56E679C0D}" srcOrd="0" destOrd="0" presId="urn:microsoft.com/office/officeart/2018/2/layout/IconVerticalSolidList"/>
    <dgm:cxn modelId="{41DF5832-EEFA-46D0-892F-D8ECAF7AB753}" type="presParOf" srcId="{2415B5F8-7445-4BE9-88BE-E2B56E679C0D}" destId="{38DA00E2-140C-411C-9AE5-F4697BF4E2B4}" srcOrd="0" destOrd="0" presId="urn:microsoft.com/office/officeart/2018/2/layout/IconVerticalSolidList"/>
    <dgm:cxn modelId="{475BB8F4-E919-4F89-8960-5A5C68E7022B}" type="presParOf" srcId="{2415B5F8-7445-4BE9-88BE-E2B56E679C0D}" destId="{7AD0152B-EC1A-441D-A587-1F95C84545A7}" srcOrd="1" destOrd="0" presId="urn:microsoft.com/office/officeart/2018/2/layout/IconVerticalSolidList"/>
    <dgm:cxn modelId="{98E2CE94-0821-4B3C-B956-B914B2A42AF1}" type="presParOf" srcId="{2415B5F8-7445-4BE9-88BE-E2B56E679C0D}" destId="{D7033D80-1051-48F4-9814-BD1EE0A9E9FB}" srcOrd="2" destOrd="0" presId="urn:microsoft.com/office/officeart/2018/2/layout/IconVerticalSolidList"/>
    <dgm:cxn modelId="{16A19C0F-B530-46B0-A08F-4D44F8A913CA}" type="presParOf" srcId="{2415B5F8-7445-4BE9-88BE-E2B56E679C0D}" destId="{8131CB03-ED9B-40CD-BB70-8304698ED50C}" srcOrd="3" destOrd="0" presId="urn:microsoft.com/office/officeart/2018/2/layout/IconVerticalSolidList"/>
    <dgm:cxn modelId="{E30357D1-5EE8-4AE7-AC90-D819CFE3AAFA}" type="presParOf" srcId="{B75E136B-9C01-42EA-904D-4022BCE0111A}" destId="{40AC87C9-9A5E-4513-BCEB-420B93758F32}" srcOrd="1" destOrd="0" presId="urn:microsoft.com/office/officeart/2018/2/layout/IconVerticalSolidList"/>
    <dgm:cxn modelId="{7E5CF15B-FC8B-462B-B2A1-A5DC90A63D0F}" type="presParOf" srcId="{B75E136B-9C01-42EA-904D-4022BCE0111A}" destId="{72B47C57-4A42-4AC5-8D60-667779180A21}" srcOrd="2" destOrd="0" presId="urn:microsoft.com/office/officeart/2018/2/layout/IconVerticalSolidList"/>
    <dgm:cxn modelId="{EF06E6AD-5997-44D9-B343-8A177849885C}" type="presParOf" srcId="{72B47C57-4A42-4AC5-8D60-667779180A21}" destId="{40604F3F-70D5-4E0D-B3DA-1B8E4128D464}" srcOrd="0" destOrd="0" presId="urn:microsoft.com/office/officeart/2018/2/layout/IconVerticalSolidList"/>
    <dgm:cxn modelId="{3AD405C6-2A3E-43E6-83FB-1E8B86170648}" type="presParOf" srcId="{72B47C57-4A42-4AC5-8D60-667779180A21}" destId="{6F271A21-6DDD-48A2-BCCD-838C34988374}" srcOrd="1" destOrd="0" presId="urn:microsoft.com/office/officeart/2018/2/layout/IconVerticalSolidList"/>
    <dgm:cxn modelId="{0B635832-DA04-4950-9B24-C0736AFCF041}" type="presParOf" srcId="{72B47C57-4A42-4AC5-8D60-667779180A21}" destId="{84B885D6-158A-461F-A801-3904ACD35B34}" srcOrd="2" destOrd="0" presId="urn:microsoft.com/office/officeart/2018/2/layout/IconVerticalSolidList"/>
    <dgm:cxn modelId="{8C48C19E-8BFE-4D22-84F5-636B92A9CCD2}" type="presParOf" srcId="{72B47C57-4A42-4AC5-8D60-667779180A21}" destId="{0ABF77A6-A66C-4B3F-A0B3-9D025C4B8BB0}" srcOrd="3" destOrd="0" presId="urn:microsoft.com/office/officeart/2018/2/layout/IconVerticalSolidList"/>
    <dgm:cxn modelId="{95CE3A0C-C3AC-4438-9AB7-E6397142EB5E}" type="presParOf" srcId="{B75E136B-9C01-42EA-904D-4022BCE0111A}" destId="{0D5ACABA-2E3B-40D9-9259-855EBD4A62E3}" srcOrd="3" destOrd="0" presId="urn:microsoft.com/office/officeart/2018/2/layout/IconVerticalSolidList"/>
    <dgm:cxn modelId="{2698C3BF-40F1-4AC6-BE34-05D5CD6F0235}" type="presParOf" srcId="{B75E136B-9C01-42EA-904D-4022BCE0111A}" destId="{8AF0807D-88A4-490B-826F-D18CB79CBA79}" srcOrd="4" destOrd="0" presId="urn:microsoft.com/office/officeart/2018/2/layout/IconVerticalSolidList"/>
    <dgm:cxn modelId="{35237711-8815-442C-90DE-1B263DB957C9}" type="presParOf" srcId="{8AF0807D-88A4-490B-826F-D18CB79CBA79}" destId="{36BFAC31-23F4-465C-951C-397137EB958F}" srcOrd="0" destOrd="0" presId="urn:microsoft.com/office/officeart/2018/2/layout/IconVerticalSolidList"/>
    <dgm:cxn modelId="{8099C576-E952-4231-913F-075723DFAE7C}" type="presParOf" srcId="{8AF0807D-88A4-490B-826F-D18CB79CBA79}" destId="{2DD052EC-9513-4C58-A850-9CE2EF860AC7}" srcOrd="1" destOrd="0" presId="urn:microsoft.com/office/officeart/2018/2/layout/IconVerticalSolidList"/>
    <dgm:cxn modelId="{B0DE1A12-A153-4BA1-A65E-430E836542E0}" type="presParOf" srcId="{8AF0807D-88A4-490B-826F-D18CB79CBA79}" destId="{C9ED00B4-4C8B-4370-BF3C-D883C0122853}" srcOrd="2" destOrd="0" presId="urn:microsoft.com/office/officeart/2018/2/layout/IconVerticalSolidList"/>
    <dgm:cxn modelId="{705B83A2-39A6-4B91-BC78-15290A5A151C}" type="presParOf" srcId="{8AF0807D-88A4-490B-826F-D18CB79CBA79}" destId="{97032E8F-F45A-4A18-A6A7-E2D13E5E34B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257845-C2A5-47BE-BDC9-ED568D326114}" type="doc">
      <dgm:prSet loTypeId="urn:microsoft.com/office/officeart/2005/8/layout/hChevron3" loCatId="process" qsTypeId="urn:microsoft.com/office/officeart/2005/8/quickstyle/simple1" qsCatId="simple" csTypeId="urn:microsoft.com/office/officeart/2005/8/colors/accent1_1" csCatId="accent1" phldr="1"/>
      <dgm:spPr/>
      <dgm:t>
        <a:bodyPr/>
        <a:lstStyle/>
        <a:p>
          <a:endParaRPr lang="en-US"/>
        </a:p>
      </dgm:t>
    </dgm:pt>
    <dgm:pt modelId="{C1292855-2AD1-4EF8-9897-1EC428DEFF8E}">
      <dgm:prSet/>
      <dgm:spPr/>
      <dgm:t>
        <a:bodyPr/>
        <a:lstStyle/>
        <a:p>
          <a:r>
            <a:rPr lang="es-MX" sz="1800" b="1"/>
            <a:t>Asignaturas participantes: </a:t>
          </a:r>
          <a:endParaRPr lang="en-US" sz="1800"/>
        </a:p>
      </dgm:t>
    </dgm:pt>
    <dgm:pt modelId="{77943DA4-B3F3-4673-9DA6-05E777001315}" type="parTrans" cxnId="{351573F6-82CB-4452-B0B5-7871FEFF1980}">
      <dgm:prSet/>
      <dgm:spPr/>
      <dgm:t>
        <a:bodyPr/>
        <a:lstStyle/>
        <a:p>
          <a:endParaRPr lang="en-US"/>
        </a:p>
      </dgm:t>
    </dgm:pt>
    <dgm:pt modelId="{B8AA3501-B7AB-4E2E-959B-E221BC14D841}" type="sibTrans" cxnId="{351573F6-82CB-4452-B0B5-7871FEFF1980}">
      <dgm:prSet/>
      <dgm:spPr/>
      <dgm:t>
        <a:bodyPr/>
        <a:lstStyle/>
        <a:p>
          <a:endParaRPr lang="en-US"/>
        </a:p>
      </dgm:t>
    </dgm:pt>
    <dgm:pt modelId="{118D582B-6975-477B-84B6-97B843A30E51}">
      <dgm:prSet custT="1"/>
      <dgm:spPr/>
      <dgm:t>
        <a:bodyPr/>
        <a:lstStyle/>
        <a:p>
          <a:r>
            <a:rPr lang="es-MX" sz="1900" u="sng" dirty="0"/>
            <a:t>Educación Física</a:t>
          </a:r>
          <a:r>
            <a:rPr lang="es-MX" sz="1900" b="0" i="0" dirty="0"/>
            <a:t>: Ofrece una educación integral sobre el cuerpo humano contribuyendo al cuidado de la salud </a:t>
          </a:r>
          <a:endParaRPr lang="en-US" sz="1900" dirty="0"/>
        </a:p>
      </dgm:t>
    </dgm:pt>
    <dgm:pt modelId="{C7FBD779-08CC-498C-A267-7A06E91B2ABC}" type="parTrans" cxnId="{25C1595D-A609-498B-89CF-6CAE9CBB8484}">
      <dgm:prSet/>
      <dgm:spPr/>
      <dgm:t>
        <a:bodyPr/>
        <a:lstStyle/>
        <a:p>
          <a:endParaRPr lang="en-US"/>
        </a:p>
      </dgm:t>
    </dgm:pt>
    <dgm:pt modelId="{B4D086B8-13E1-493B-B55B-456606C5B391}" type="sibTrans" cxnId="{25C1595D-A609-498B-89CF-6CAE9CBB8484}">
      <dgm:prSet/>
      <dgm:spPr/>
      <dgm:t>
        <a:bodyPr/>
        <a:lstStyle/>
        <a:p>
          <a:endParaRPr lang="en-US"/>
        </a:p>
      </dgm:t>
    </dgm:pt>
    <dgm:pt modelId="{EB4301AF-3245-4022-A8D9-237B809E74A9}">
      <dgm:prSet custT="1"/>
      <dgm:spPr/>
      <dgm:t>
        <a:bodyPr/>
        <a:lstStyle/>
        <a:p>
          <a:r>
            <a:rPr lang="es-MX" sz="1900" u="sng" dirty="0"/>
            <a:t>Geografía: </a:t>
          </a:r>
          <a:r>
            <a:rPr lang="es-MX" sz="1900" u="none" dirty="0"/>
            <a:t>Ciencia que estudia y describe el entorno que nos rodea y nos proporciona información para conocerlo y entenderlo. Se basa en el análisis de elementos físicos, sociales y económicos que coincide en un lugar y tiempo indeterminado. </a:t>
          </a:r>
          <a:endParaRPr lang="en-US" sz="1900" u="none" dirty="0"/>
        </a:p>
      </dgm:t>
    </dgm:pt>
    <dgm:pt modelId="{5221F51F-DE4E-4AB4-9A47-987EA741345C}" type="parTrans" cxnId="{8C2C4382-9B74-4055-9C98-B7411D734955}">
      <dgm:prSet/>
      <dgm:spPr/>
      <dgm:t>
        <a:bodyPr/>
        <a:lstStyle/>
        <a:p>
          <a:endParaRPr lang="en-US"/>
        </a:p>
      </dgm:t>
    </dgm:pt>
    <dgm:pt modelId="{B1118353-3AB0-498E-967E-3CD9C0946617}" type="sibTrans" cxnId="{8C2C4382-9B74-4055-9C98-B7411D734955}">
      <dgm:prSet/>
      <dgm:spPr/>
      <dgm:t>
        <a:bodyPr/>
        <a:lstStyle/>
        <a:p>
          <a:endParaRPr lang="en-US"/>
        </a:p>
      </dgm:t>
    </dgm:pt>
    <dgm:pt modelId="{D105E03B-5E3E-4EA9-BDF8-DFC0340E4653}">
      <dgm:prSet custT="1"/>
      <dgm:spPr/>
      <dgm:t>
        <a:bodyPr/>
        <a:lstStyle/>
        <a:p>
          <a:r>
            <a:rPr lang="es-MX" sz="1900" u="sng" dirty="0"/>
            <a:t>Historia</a:t>
          </a:r>
          <a:r>
            <a:rPr lang="es-MX" sz="1900" b="0" i="0" dirty="0"/>
            <a:t>: Disciplina que estudia el pasado de la humanidad y su narración cronológica, permitiendo su comprensión contextualización y visión crítica. </a:t>
          </a:r>
          <a:endParaRPr lang="en-US" sz="1900" dirty="0"/>
        </a:p>
      </dgm:t>
    </dgm:pt>
    <dgm:pt modelId="{7AB1FA75-7104-4C8C-AC47-91E001A4BDA5}" type="parTrans" cxnId="{5CA2A33F-9E9D-4964-967D-D4F2D777E60B}">
      <dgm:prSet/>
      <dgm:spPr/>
      <dgm:t>
        <a:bodyPr/>
        <a:lstStyle/>
        <a:p>
          <a:endParaRPr lang="en-US"/>
        </a:p>
      </dgm:t>
    </dgm:pt>
    <dgm:pt modelId="{B6E5621B-C0EA-4E0B-97D8-5F2EF287F6C6}" type="sibTrans" cxnId="{5CA2A33F-9E9D-4964-967D-D4F2D777E60B}">
      <dgm:prSet/>
      <dgm:spPr/>
      <dgm:t>
        <a:bodyPr/>
        <a:lstStyle/>
        <a:p>
          <a:endParaRPr lang="en-US"/>
        </a:p>
      </dgm:t>
    </dgm:pt>
    <dgm:pt modelId="{650F5B4A-916C-4630-8EC4-444DFC6369D2}">
      <dgm:prSet/>
      <dgm:spPr/>
      <dgm:t>
        <a:bodyPr/>
        <a:lstStyle/>
        <a:p>
          <a:r>
            <a:rPr lang="es-MX" b="1" dirty="0"/>
            <a:t>Fuentes de apoyo:</a:t>
          </a:r>
        </a:p>
        <a:p>
          <a:r>
            <a:rPr lang="es-MX" b="0" i="0" u="none" dirty="0"/>
            <a:t>- Pacheco Rodríguez, E. (2016). Génesis de los Juegos Paralímpicos, epopeya del hombre ante las adversidades.</a:t>
          </a:r>
        </a:p>
        <a:p>
          <a:endParaRPr lang="es-MX" b="0" dirty="0"/>
        </a:p>
        <a:p>
          <a:r>
            <a:rPr lang="es-MX" b="0" i="0" u="none" dirty="0"/>
            <a:t>- Espitia Beltrán, I. A. </a:t>
          </a:r>
          <a:r>
            <a:rPr lang="es-MX" b="0" i="0" u="none" dirty="0" err="1"/>
            <a:t>Des-hacerse</a:t>
          </a:r>
          <a:r>
            <a:rPr lang="es-MX" b="0" i="0" u="none" dirty="0"/>
            <a:t> en la guerra para hacerse en la pista: sobre las masculinidades de tres atletas paralímpicos en Bogotá, en situación de discapacidad adquirida en el conflicto armado colombiano.</a:t>
          </a:r>
          <a:endParaRPr lang="es-MX" b="0" dirty="0"/>
        </a:p>
        <a:p>
          <a:r>
            <a:rPr lang="es-MX" b="0" i="0" u="none" dirty="0"/>
            <a:t>- </a:t>
          </a:r>
          <a:r>
            <a:rPr lang="es-MX" b="0" i="0" u="none" dirty="0" err="1"/>
            <a:t>Hobsbawn</a:t>
          </a:r>
          <a:r>
            <a:rPr lang="es-MX" b="0" i="0" u="none" dirty="0"/>
            <a:t>, E. J. (1998). </a:t>
          </a:r>
          <a:r>
            <a:rPr lang="es-MX" b="0" i="1" u="none" dirty="0"/>
            <a:t>Historia del siglo XX</a:t>
          </a:r>
          <a:r>
            <a:rPr lang="es-MX" b="0" i="0" u="none" dirty="0"/>
            <a:t>.</a:t>
          </a:r>
          <a:endParaRPr lang="es-MX" b="1" dirty="0"/>
        </a:p>
        <a:p>
          <a:endParaRPr lang="en-US" dirty="0"/>
        </a:p>
      </dgm:t>
    </dgm:pt>
    <dgm:pt modelId="{9AD1021A-B1C9-4CF1-A2CC-62F8A4C56A02}" type="parTrans" cxnId="{604B7D7D-FF47-466D-8E3A-5DFCCC96076B}">
      <dgm:prSet/>
      <dgm:spPr/>
      <dgm:t>
        <a:bodyPr/>
        <a:lstStyle/>
        <a:p>
          <a:endParaRPr lang="en-US"/>
        </a:p>
      </dgm:t>
    </dgm:pt>
    <dgm:pt modelId="{A3563F93-C299-423A-AE11-EA1260372E9E}" type="sibTrans" cxnId="{604B7D7D-FF47-466D-8E3A-5DFCCC96076B}">
      <dgm:prSet/>
      <dgm:spPr/>
      <dgm:t>
        <a:bodyPr/>
        <a:lstStyle/>
        <a:p>
          <a:endParaRPr lang="en-US"/>
        </a:p>
      </dgm:t>
    </dgm:pt>
    <dgm:pt modelId="{11928090-D39F-4E9F-9B8B-6A3CB918FA8D}" type="pres">
      <dgm:prSet presAssocID="{36257845-C2A5-47BE-BDC9-ED568D326114}" presName="Name0" presStyleCnt="0">
        <dgm:presLayoutVars>
          <dgm:dir/>
          <dgm:resizeHandles val="exact"/>
        </dgm:presLayoutVars>
      </dgm:prSet>
      <dgm:spPr/>
    </dgm:pt>
    <dgm:pt modelId="{124CE75E-8338-4C04-98CA-09EC43D26074}" type="pres">
      <dgm:prSet presAssocID="{C1292855-2AD1-4EF8-9897-1EC428DEFF8E}" presName="parAndChTx" presStyleLbl="node1" presStyleIdx="0" presStyleCnt="2">
        <dgm:presLayoutVars>
          <dgm:bulletEnabled val="1"/>
        </dgm:presLayoutVars>
      </dgm:prSet>
      <dgm:spPr/>
    </dgm:pt>
    <dgm:pt modelId="{3119DC44-1B9C-492A-8D25-CBBA8A2B430B}" type="pres">
      <dgm:prSet presAssocID="{B8AA3501-B7AB-4E2E-959B-E221BC14D841}" presName="parAndChSpace" presStyleCnt="0"/>
      <dgm:spPr/>
    </dgm:pt>
    <dgm:pt modelId="{AE0F0FDF-0604-42BB-8ACB-54F5CDEB7723}" type="pres">
      <dgm:prSet presAssocID="{650F5B4A-916C-4630-8EC4-444DFC6369D2}" presName="parAndChTx" presStyleLbl="node1" presStyleIdx="1" presStyleCnt="2">
        <dgm:presLayoutVars>
          <dgm:bulletEnabled val="1"/>
        </dgm:presLayoutVars>
      </dgm:prSet>
      <dgm:spPr/>
    </dgm:pt>
  </dgm:ptLst>
  <dgm:cxnLst>
    <dgm:cxn modelId="{2E24FE01-F515-420F-B507-AABAD554BCB2}" type="presOf" srcId="{C1292855-2AD1-4EF8-9897-1EC428DEFF8E}" destId="{124CE75E-8338-4C04-98CA-09EC43D26074}" srcOrd="0" destOrd="0" presId="urn:microsoft.com/office/officeart/2005/8/layout/hChevron3"/>
    <dgm:cxn modelId="{8206DC05-706E-415C-AD77-9E07BAC2AF96}" type="presOf" srcId="{D105E03B-5E3E-4EA9-BDF8-DFC0340E4653}" destId="{124CE75E-8338-4C04-98CA-09EC43D26074}" srcOrd="0" destOrd="3" presId="urn:microsoft.com/office/officeart/2005/8/layout/hChevron3"/>
    <dgm:cxn modelId="{5CA2A33F-9E9D-4964-967D-D4F2D777E60B}" srcId="{C1292855-2AD1-4EF8-9897-1EC428DEFF8E}" destId="{D105E03B-5E3E-4EA9-BDF8-DFC0340E4653}" srcOrd="2" destOrd="0" parTransId="{7AB1FA75-7104-4C8C-AC47-91E001A4BDA5}" sibTransId="{B6E5621B-C0EA-4E0B-97D8-5F2EF287F6C6}"/>
    <dgm:cxn modelId="{25C1595D-A609-498B-89CF-6CAE9CBB8484}" srcId="{C1292855-2AD1-4EF8-9897-1EC428DEFF8E}" destId="{118D582B-6975-477B-84B6-97B843A30E51}" srcOrd="0" destOrd="0" parTransId="{C7FBD779-08CC-498C-A267-7A06E91B2ABC}" sibTransId="{B4D086B8-13E1-493B-B55B-456606C5B391}"/>
    <dgm:cxn modelId="{62DA0945-AB92-48BA-AF39-FC6C76EFA3F0}" type="presOf" srcId="{EB4301AF-3245-4022-A8D9-237B809E74A9}" destId="{124CE75E-8338-4C04-98CA-09EC43D26074}" srcOrd="0" destOrd="2" presId="urn:microsoft.com/office/officeart/2005/8/layout/hChevron3"/>
    <dgm:cxn modelId="{15148D48-FE10-46BF-BDFA-AD5D86528A2F}" type="presOf" srcId="{118D582B-6975-477B-84B6-97B843A30E51}" destId="{124CE75E-8338-4C04-98CA-09EC43D26074}" srcOrd="0" destOrd="1" presId="urn:microsoft.com/office/officeart/2005/8/layout/hChevron3"/>
    <dgm:cxn modelId="{604B7D7D-FF47-466D-8E3A-5DFCCC96076B}" srcId="{36257845-C2A5-47BE-BDC9-ED568D326114}" destId="{650F5B4A-916C-4630-8EC4-444DFC6369D2}" srcOrd="1" destOrd="0" parTransId="{9AD1021A-B1C9-4CF1-A2CC-62F8A4C56A02}" sibTransId="{A3563F93-C299-423A-AE11-EA1260372E9E}"/>
    <dgm:cxn modelId="{8C2C4382-9B74-4055-9C98-B7411D734955}" srcId="{C1292855-2AD1-4EF8-9897-1EC428DEFF8E}" destId="{EB4301AF-3245-4022-A8D9-237B809E74A9}" srcOrd="1" destOrd="0" parTransId="{5221F51F-DE4E-4AB4-9A47-987EA741345C}" sibTransId="{B1118353-3AB0-498E-967E-3CD9C0946617}"/>
    <dgm:cxn modelId="{82820C8A-2137-4F0E-942B-D9A734087A3D}" type="presOf" srcId="{650F5B4A-916C-4630-8EC4-444DFC6369D2}" destId="{AE0F0FDF-0604-42BB-8ACB-54F5CDEB7723}" srcOrd="0" destOrd="0" presId="urn:microsoft.com/office/officeart/2005/8/layout/hChevron3"/>
    <dgm:cxn modelId="{A61FF4D9-9D43-42A4-A8DF-F777C842D9CE}" type="presOf" srcId="{36257845-C2A5-47BE-BDC9-ED568D326114}" destId="{11928090-D39F-4E9F-9B8B-6A3CB918FA8D}" srcOrd="0" destOrd="0" presId="urn:microsoft.com/office/officeart/2005/8/layout/hChevron3"/>
    <dgm:cxn modelId="{351573F6-82CB-4452-B0B5-7871FEFF1980}" srcId="{36257845-C2A5-47BE-BDC9-ED568D326114}" destId="{C1292855-2AD1-4EF8-9897-1EC428DEFF8E}" srcOrd="0" destOrd="0" parTransId="{77943DA4-B3F3-4673-9DA6-05E777001315}" sibTransId="{B8AA3501-B7AB-4E2E-959B-E221BC14D841}"/>
    <dgm:cxn modelId="{FE74C92C-7710-4591-A6A9-A975BCFCC8A8}" type="presParOf" srcId="{11928090-D39F-4E9F-9B8B-6A3CB918FA8D}" destId="{124CE75E-8338-4C04-98CA-09EC43D26074}" srcOrd="0" destOrd="0" presId="urn:microsoft.com/office/officeart/2005/8/layout/hChevron3"/>
    <dgm:cxn modelId="{F36B8B45-8732-424C-A8D7-461E5CE3041A}" type="presParOf" srcId="{11928090-D39F-4E9F-9B8B-6A3CB918FA8D}" destId="{3119DC44-1B9C-492A-8D25-CBBA8A2B430B}" srcOrd="1" destOrd="0" presId="urn:microsoft.com/office/officeart/2005/8/layout/hChevron3"/>
    <dgm:cxn modelId="{83870140-B8BB-43CF-8527-B507357C5ADC}" type="presParOf" srcId="{11928090-D39F-4E9F-9B8B-6A3CB918FA8D}" destId="{AE0F0FDF-0604-42BB-8ACB-54F5CDEB7723}" srcOrd="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5D7AA2-17B6-4371-88E8-9888CDA8299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483E63D-F828-4B16-9E9B-90D3C8B0F27E}">
      <dgm:prSet/>
      <dgm:spPr/>
      <dgm:t>
        <a:bodyPr/>
        <a:lstStyle/>
        <a:p>
          <a:pPr>
            <a:lnSpc>
              <a:spcPct val="100000"/>
            </a:lnSpc>
          </a:pPr>
          <a:r>
            <a:rPr lang="es-MX" b="1" dirty="0"/>
            <a:t>Nombre de la actividad</a:t>
          </a:r>
          <a:r>
            <a:rPr lang="es-MX" dirty="0"/>
            <a:t>: </a:t>
          </a:r>
          <a:r>
            <a:rPr lang="es-MX" b="0" i="0" u="none" dirty="0"/>
            <a:t>Conflictos y deporte en el mundo</a:t>
          </a:r>
          <a:endParaRPr lang="en-US" dirty="0"/>
        </a:p>
      </dgm:t>
    </dgm:pt>
    <dgm:pt modelId="{71CE765F-FEE7-477E-92B2-81AEDD616937}" type="parTrans" cxnId="{99D18F70-443E-492E-8413-7F14FD07A453}">
      <dgm:prSet/>
      <dgm:spPr/>
      <dgm:t>
        <a:bodyPr/>
        <a:lstStyle/>
        <a:p>
          <a:endParaRPr lang="en-US"/>
        </a:p>
      </dgm:t>
    </dgm:pt>
    <dgm:pt modelId="{D8740A65-BC99-40B5-9BD9-7138CF15783D}" type="sibTrans" cxnId="{99D18F70-443E-492E-8413-7F14FD07A453}">
      <dgm:prSet/>
      <dgm:spPr/>
      <dgm:t>
        <a:bodyPr/>
        <a:lstStyle/>
        <a:p>
          <a:endParaRPr lang="en-US"/>
        </a:p>
      </dgm:t>
    </dgm:pt>
    <dgm:pt modelId="{7C531673-BF7B-4E04-A67B-6EC25DF2A297}">
      <dgm:prSet/>
      <dgm:spPr/>
      <dgm:t>
        <a:bodyPr/>
        <a:lstStyle/>
        <a:p>
          <a:pPr>
            <a:lnSpc>
              <a:spcPct val="100000"/>
            </a:lnSpc>
          </a:pPr>
          <a:r>
            <a:rPr lang="es-MX" b="1" dirty="0"/>
            <a:t>Objetivo</a:t>
          </a:r>
          <a:r>
            <a:rPr lang="es-MX" dirty="0"/>
            <a:t>: </a:t>
          </a:r>
          <a:r>
            <a:rPr lang="es-MX" b="0" i="0" u="none" dirty="0"/>
            <a:t>Que los alumnos relacionen los conflictos bélicos, su contexto geográfico y político con el deporte paralímpico a partir de los deportistas que participaron en estas guerras y en los juegos paralímpicos</a:t>
          </a:r>
          <a:r>
            <a:rPr lang="es-MX" b="0" i="0" dirty="0"/>
            <a:t>.</a:t>
          </a:r>
          <a:endParaRPr lang="en-US" dirty="0"/>
        </a:p>
      </dgm:t>
    </dgm:pt>
    <dgm:pt modelId="{C06FC61B-C802-4E85-A5AD-EDFDA5BA47E6}" type="parTrans" cxnId="{F0B953CC-A918-4B8D-8A39-3636F248CAA7}">
      <dgm:prSet/>
      <dgm:spPr/>
      <dgm:t>
        <a:bodyPr/>
        <a:lstStyle/>
        <a:p>
          <a:endParaRPr lang="en-US"/>
        </a:p>
      </dgm:t>
    </dgm:pt>
    <dgm:pt modelId="{5EEE6447-7BE9-41C8-9A84-DA9CCCD9151A}" type="sibTrans" cxnId="{F0B953CC-A918-4B8D-8A39-3636F248CAA7}">
      <dgm:prSet/>
      <dgm:spPr/>
      <dgm:t>
        <a:bodyPr/>
        <a:lstStyle/>
        <a:p>
          <a:endParaRPr lang="en-US"/>
        </a:p>
      </dgm:t>
    </dgm:pt>
    <dgm:pt modelId="{795EAD12-88AF-44AF-A36B-0CF3B1ABDB6F}">
      <dgm:prSet/>
      <dgm:spPr/>
      <dgm:t>
        <a:bodyPr/>
        <a:lstStyle/>
        <a:p>
          <a:pPr>
            <a:lnSpc>
              <a:spcPct val="100000"/>
            </a:lnSpc>
          </a:pPr>
          <a:r>
            <a:rPr lang="es-MX" b="1"/>
            <a:t>Grado</a:t>
          </a:r>
          <a:r>
            <a:rPr lang="es-MX"/>
            <a:t>: 4° de Preparatoria</a:t>
          </a:r>
          <a:endParaRPr lang="en-US"/>
        </a:p>
      </dgm:t>
    </dgm:pt>
    <dgm:pt modelId="{0531D654-DBBF-4BD4-A31A-D10F177E7862}" type="parTrans" cxnId="{B81CDA54-7D25-48EE-921B-072636C0707D}">
      <dgm:prSet/>
      <dgm:spPr/>
      <dgm:t>
        <a:bodyPr/>
        <a:lstStyle/>
        <a:p>
          <a:endParaRPr lang="en-US"/>
        </a:p>
      </dgm:t>
    </dgm:pt>
    <dgm:pt modelId="{69F4F557-A413-46FB-99A7-DD7024F975DB}" type="sibTrans" cxnId="{B81CDA54-7D25-48EE-921B-072636C0707D}">
      <dgm:prSet/>
      <dgm:spPr/>
      <dgm:t>
        <a:bodyPr/>
        <a:lstStyle/>
        <a:p>
          <a:endParaRPr lang="en-US"/>
        </a:p>
      </dgm:t>
    </dgm:pt>
    <dgm:pt modelId="{B75E136B-9C01-42EA-904D-4022BCE0111A}" type="pres">
      <dgm:prSet presAssocID="{A05D7AA2-17B6-4371-88E8-9888CDA8299B}" presName="root" presStyleCnt="0">
        <dgm:presLayoutVars>
          <dgm:dir/>
          <dgm:resizeHandles val="exact"/>
        </dgm:presLayoutVars>
      </dgm:prSet>
      <dgm:spPr/>
    </dgm:pt>
    <dgm:pt modelId="{2415B5F8-7445-4BE9-88BE-E2B56E679C0D}" type="pres">
      <dgm:prSet presAssocID="{0483E63D-F828-4B16-9E9B-90D3C8B0F27E}" presName="compNode" presStyleCnt="0"/>
      <dgm:spPr/>
    </dgm:pt>
    <dgm:pt modelId="{38DA00E2-140C-411C-9AE5-F4697BF4E2B4}" type="pres">
      <dgm:prSet presAssocID="{0483E63D-F828-4B16-9E9B-90D3C8B0F27E}" presName="bgRect" presStyleLbl="bgShp" presStyleIdx="0" presStyleCnt="3" custLinFactNeighborY="2264"/>
      <dgm:spPr/>
    </dgm:pt>
    <dgm:pt modelId="{7AD0152B-EC1A-441D-A587-1F95C84545A7}" type="pres">
      <dgm:prSet presAssocID="{0483E63D-F828-4B16-9E9B-90D3C8B0F27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lón de fútbol"/>
        </a:ext>
      </dgm:extLst>
    </dgm:pt>
    <dgm:pt modelId="{D7033D80-1051-48F4-9814-BD1EE0A9E9FB}" type="pres">
      <dgm:prSet presAssocID="{0483E63D-F828-4B16-9E9B-90D3C8B0F27E}" presName="spaceRect" presStyleCnt="0"/>
      <dgm:spPr/>
    </dgm:pt>
    <dgm:pt modelId="{8131CB03-ED9B-40CD-BB70-8304698ED50C}" type="pres">
      <dgm:prSet presAssocID="{0483E63D-F828-4B16-9E9B-90D3C8B0F27E}" presName="parTx" presStyleLbl="revTx" presStyleIdx="0" presStyleCnt="3">
        <dgm:presLayoutVars>
          <dgm:chMax val="0"/>
          <dgm:chPref val="0"/>
        </dgm:presLayoutVars>
      </dgm:prSet>
      <dgm:spPr/>
    </dgm:pt>
    <dgm:pt modelId="{40AC87C9-9A5E-4513-BCEB-420B93758F32}" type="pres">
      <dgm:prSet presAssocID="{D8740A65-BC99-40B5-9BD9-7138CF15783D}" presName="sibTrans" presStyleCnt="0"/>
      <dgm:spPr/>
    </dgm:pt>
    <dgm:pt modelId="{72B47C57-4A42-4AC5-8D60-667779180A21}" type="pres">
      <dgm:prSet presAssocID="{7C531673-BF7B-4E04-A67B-6EC25DF2A297}" presName="compNode" presStyleCnt="0"/>
      <dgm:spPr/>
    </dgm:pt>
    <dgm:pt modelId="{40604F3F-70D5-4E0D-B3DA-1B8E4128D464}" type="pres">
      <dgm:prSet presAssocID="{7C531673-BF7B-4E04-A67B-6EC25DF2A297}" presName="bgRect" presStyleLbl="bgShp" presStyleIdx="1" presStyleCnt="3"/>
      <dgm:spPr/>
    </dgm:pt>
    <dgm:pt modelId="{6F271A21-6DDD-48A2-BCCD-838C34988374}" type="pres">
      <dgm:prSet presAssocID="{7C531673-BF7B-4E04-A67B-6EC25DF2A29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iana"/>
        </a:ext>
      </dgm:extLst>
    </dgm:pt>
    <dgm:pt modelId="{84B885D6-158A-461F-A801-3904ACD35B34}" type="pres">
      <dgm:prSet presAssocID="{7C531673-BF7B-4E04-A67B-6EC25DF2A297}" presName="spaceRect" presStyleCnt="0"/>
      <dgm:spPr/>
    </dgm:pt>
    <dgm:pt modelId="{0ABF77A6-A66C-4B3F-A0B3-9D025C4B8BB0}" type="pres">
      <dgm:prSet presAssocID="{7C531673-BF7B-4E04-A67B-6EC25DF2A297}" presName="parTx" presStyleLbl="revTx" presStyleIdx="1" presStyleCnt="3">
        <dgm:presLayoutVars>
          <dgm:chMax val="0"/>
          <dgm:chPref val="0"/>
        </dgm:presLayoutVars>
      </dgm:prSet>
      <dgm:spPr/>
    </dgm:pt>
    <dgm:pt modelId="{0D5ACABA-2E3B-40D9-9259-855EBD4A62E3}" type="pres">
      <dgm:prSet presAssocID="{5EEE6447-7BE9-41C8-9A84-DA9CCCD9151A}" presName="sibTrans" presStyleCnt="0"/>
      <dgm:spPr/>
    </dgm:pt>
    <dgm:pt modelId="{8AF0807D-88A4-490B-826F-D18CB79CBA79}" type="pres">
      <dgm:prSet presAssocID="{795EAD12-88AF-44AF-A36B-0CF3B1ABDB6F}" presName="compNode" presStyleCnt="0"/>
      <dgm:spPr/>
    </dgm:pt>
    <dgm:pt modelId="{36BFAC31-23F4-465C-951C-397137EB958F}" type="pres">
      <dgm:prSet presAssocID="{795EAD12-88AF-44AF-A36B-0CF3B1ABDB6F}" presName="bgRect" presStyleLbl="bgShp" presStyleIdx="2" presStyleCnt="3"/>
      <dgm:spPr/>
    </dgm:pt>
    <dgm:pt modelId="{2DD052EC-9513-4C58-A850-9CE2EF860AC7}" type="pres">
      <dgm:prSet presAssocID="{795EAD12-88AF-44AF-A36B-0CF3B1ABDB6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aduation Cap"/>
        </a:ext>
      </dgm:extLst>
    </dgm:pt>
    <dgm:pt modelId="{C9ED00B4-4C8B-4370-BF3C-D883C0122853}" type="pres">
      <dgm:prSet presAssocID="{795EAD12-88AF-44AF-A36B-0CF3B1ABDB6F}" presName="spaceRect" presStyleCnt="0"/>
      <dgm:spPr/>
    </dgm:pt>
    <dgm:pt modelId="{97032E8F-F45A-4A18-A6A7-E2D13E5E34BF}" type="pres">
      <dgm:prSet presAssocID="{795EAD12-88AF-44AF-A36B-0CF3B1ABDB6F}" presName="parTx" presStyleLbl="revTx" presStyleIdx="2" presStyleCnt="3">
        <dgm:presLayoutVars>
          <dgm:chMax val="0"/>
          <dgm:chPref val="0"/>
        </dgm:presLayoutVars>
      </dgm:prSet>
      <dgm:spPr/>
    </dgm:pt>
  </dgm:ptLst>
  <dgm:cxnLst>
    <dgm:cxn modelId="{DF958C04-35D5-4B2C-B452-6FAE30B3242D}" type="presOf" srcId="{A05D7AA2-17B6-4371-88E8-9888CDA8299B}" destId="{B75E136B-9C01-42EA-904D-4022BCE0111A}" srcOrd="0" destOrd="0" presId="urn:microsoft.com/office/officeart/2018/2/layout/IconVerticalSolidList"/>
    <dgm:cxn modelId="{36456606-6B68-479A-BCF0-09F6D3B9781C}" type="presOf" srcId="{795EAD12-88AF-44AF-A36B-0CF3B1ABDB6F}" destId="{97032E8F-F45A-4A18-A6A7-E2D13E5E34BF}" srcOrd="0" destOrd="0" presId="urn:microsoft.com/office/officeart/2018/2/layout/IconVerticalSolidList"/>
    <dgm:cxn modelId="{09AEEA3A-930F-4033-9E45-143F004FDBF1}" type="presOf" srcId="{0483E63D-F828-4B16-9E9B-90D3C8B0F27E}" destId="{8131CB03-ED9B-40CD-BB70-8304698ED50C}" srcOrd="0" destOrd="0" presId="urn:microsoft.com/office/officeart/2018/2/layout/IconVerticalSolidList"/>
    <dgm:cxn modelId="{99D18F70-443E-492E-8413-7F14FD07A453}" srcId="{A05D7AA2-17B6-4371-88E8-9888CDA8299B}" destId="{0483E63D-F828-4B16-9E9B-90D3C8B0F27E}" srcOrd="0" destOrd="0" parTransId="{71CE765F-FEE7-477E-92B2-81AEDD616937}" sibTransId="{D8740A65-BC99-40B5-9BD9-7138CF15783D}"/>
    <dgm:cxn modelId="{B81CDA54-7D25-48EE-921B-072636C0707D}" srcId="{A05D7AA2-17B6-4371-88E8-9888CDA8299B}" destId="{795EAD12-88AF-44AF-A36B-0CF3B1ABDB6F}" srcOrd="2" destOrd="0" parTransId="{0531D654-DBBF-4BD4-A31A-D10F177E7862}" sibTransId="{69F4F557-A413-46FB-99A7-DD7024F975DB}"/>
    <dgm:cxn modelId="{F0B953CC-A918-4B8D-8A39-3636F248CAA7}" srcId="{A05D7AA2-17B6-4371-88E8-9888CDA8299B}" destId="{7C531673-BF7B-4E04-A67B-6EC25DF2A297}" srcOrd="1" destOrd="0" parTransId="{C06FC61B-C802-4E85-A5AD-EDFDA5BA47E6}" sibTransId="{5EEE6447-7BE9-41C8-9A84-DA9CCCD9151A}"/>
    <dgm:cxn modelId="{12E96FD6-F19C-4662-ABB4-8487E0DF0ED8}" type="presOf" srcId="{7C531673-BF7B-4E04-A67B-6EC25DF2A297}" destId="{0ABF77A6-A66C-4B3F-A0B3-9D025C4B8BB0}" srcOrd="0" destOrd="0" presId="urn:microsoft.com/office/officeart/2018/2/layout/IconVerticalSolidList"/>
    <dgm:cxn modelId="{5492FC5B-0C13-497D-88F3-6CDA88D9AE41}" type="presParOf" srcId="{B75E136B-9C01-42EA-904D-4022BCE0111A}" destId="{2415B5F8-7445-4BE9-88BE-E2B56E679C0D}" srcOrd="0" destOrd="0" presId="urn:microsoft.com/office/officeart/2018/2/layout/IconVerticalSolidList"/>
    <dgm:cxn modelId="{41DF5832-EEFA-46D0-892F-D8ECAF7AB753}" type="presParOf" srcId="{2415B5F8-7445-4BE9-88BE-E2B56E679C0D}" destId="{38DA00E2-140C-411C-9AE5-F4697BF4E2B4}" srcOrd="0" destOrd="0" presId="urn:microsoft.com/office/officeart/2018/2/layout/IconVerticalSolidList"/>
    <dgm:cxn modelId="{475BB8F4-E919-4F89-8960-5A5C68E7022B}" type="presParOf" srcId="{2415B5F8-7445-4BE9-88BE-E2B56E679C0D}" destId="{7AD0152B-EC1A-441D-A587-1F95C84545A7}" srcOrd="1" destOrd="0" presId="urn:microsoft.com/office/officeart/2018/2/layout/IconVerticalSolidList"/>
    <dgm:cxn modelId="{98E2CE94-0821-4B3C-B956-B914B2A42AF1}" type="presParOf" srcId="{2415B5F8-7445-4BE9-88BE-E2B56E679C0D}" destId="{D7033D80-1051-48F4-9814-BD1EE0A9E9FB}" srcOrd="2" destOrd="0" presId="urn:microsoft.com/office/officeart/2018/2/layout/IconVerticalSolidList"/>
    <dgm:cxn modelId="{16A19C0F-B530-46B0-A08F-4D44F8A913CA}" type="presParOf" srcId="{2415B5F8-7445-4BE9-88BE-E2B56E679C0D}" destId="{8131CB03-ED9B-40CD-BB70-8304698ED50C}" srcOrd="3" destOrd="0" presId="urn:microsoft.com/office/officeart/2018/2/layout/IconVerticalSolidList"/>
    <dgm:cxn modelId="{E30357D1-5EE8-4AE7-AC90-D819CFE3AAFA}" type="presParOf" srcId="{B75E136B-9C01-42EA-904D-4022BCE0111A}" destId="{40AC87C9-9A5E-4513-BCEB-420B93758F32}" srcOrd="1" destOrd="0" presId="urn:microsoft.com/office/officeart/2018/2/layout/IconVerticalSolidList"/>
    <dgm:cxn modelId="{7E5CF15B-FC8B-462B-B2A1-A5DC90A63D0F}" type="presParOf" srcId="{B75E136B-9C01-42EA-904D-4022BCE0111A}" destId="{72B47C57-4A42-4AC5-8D60-667779180A21}" srcOrd="2" destOrd="0" presId="urn:microsoft.com/office/officeart/2018/2/layout/IconVerticalSolidList"/>
    <dgm:cxn modelId="{EF06E6AD-5997-44D9-B343-8A177849885C}" type="presParOf" srcId="{72B47C57-4A42-4AC5-8D60-667779180A21}" destId="{40604F3F-70D5-4E0D-B3DA-1B8E4128D464}" srcOrd="0" destOrd="0" presId="urn:microsoft.com/office/officeart/2018/2/layout/IconVerticalSolidList"/>
    <dgm:cxn modelId="{3AD405C6-2A3E-43E6-83FB-1E8B86170648}" type="presParOf" srcId="{72B47C57-4A42-4AC5-8D60-667779180A21}" destId="{6F271A21-6DDD-48A2-BCCD-838C34988374}" srcOrd="1" destOrd="0" presId="urn:microsoft.com/office/officeart/2018/2/layout/IconVerticalSolidList"/>
    <dgm:cxn modelId="{0B635832-DA04-4950-9B24-C0736AFCF041}" type="presParOf" srcId="{72B47C57-4A42-4AC5-8D60-667779180A21}" destId="{84B885D6-158A-461F-A801-3904ACD35B34}" srcOrd="2" destOrd="0" presId="urn:microsoft.com/office/officeart/2018/2/layout/IconVerticalSolidList"/>
    <dgm:cxn modelId="{8C48C19E-8BFE-4D22-84F5-636B92A9CCD2}" type="presParOf" srcId="{72B47C57-4A42-4AC5-8D60-667779180A21}" destId="{0ABF77A6-A66C-4B3F-A0B3-9D025C4B8BB0}" srcOrd="3" destOrd="0" presId="urn:microsoft.com/office/officeart/2018/2/layout/IconVerticalSolidList"/>
    <dgm:cxn modelId="{95CE3A0C-C3AC-4438-9AB7-E6397142EB5E}" type="presParOf" srcId="{B75E136B-9C01-42EA-904D-4022BCE0111A}" destId="{0D5ACABA-2E3B-40D9-9259-855EBD4A62E3}" srcOrd="3" destOrd="0" presId="urn:microsoft.com/office/officeart/2018/2/layout/IconVerticalSolidList"/>
    <dgm:cxn modelId="{2698C3BF-40F1-4AC6-BE34-05D5CD6F0235}" type="presParOf" srcId="{B75E136B-9C01-42EA-904D-4022BCE0111A}" destId="{8AF0807D-88A4-490B-826F-D18CB79CBA79}" srcOrd="4" destOrd="0" presId="urn:microsoft.com/office/officeart/2018/2/layout/IconVerticalSolidList"/>
    <dgm:cxn modelId="{35237711-8815-442C-90DE-1B263DB957C9}" type="presParOf" srcId="{8AF0807D-88A4-490B-826F-D18CB79CBA79}" destId="{36BFAC31-23F4-465C-951C-397137EB958F}" srcOrd="0" destOrd="0" presId="urn:microsoft.com/office/officeart/2018/2/layout/IconVerticalSolidList"/>
    <dgm:cxn modelId="{8099C576-E952-4231-913F-075723DFAE7C}" type="presParOf" srcId="{8AF0807D-88A4-490B-826F-D18CB79CBA79}" destId="{2DD052EC-9513-4C58-A850-9CE2EF860AC7}" srcOrd="1" destOrd="0" presId="urn:microsoft.com/office/officeart/2018/2/layout/IconVerticalSolidList"/>
    <dgm:cxn modelId="{B0DE1A12-A153-4BA1-A65E-430E836542E0}" type="presParOf" srcId="{8AF0807D-88A4-490B-826F-D18CB79CBA79}" destId="{C9ED00B4-4C8B-4370-BF3C-D883C0122853}" srcOrd="2" destOrd="0" presId="urn:microsoft.com/office/officeart/2018/2/layout/IconVerticalSolidList"/>
    <dgm:cxn modelId="{705B83A2-39A6-4B91-BC78-15290A5A151C}" type="presParOf" srcId="{8AF0807D-88A4-490B-826F-D18CB79CBA79}" destId="{97032E8F-F45A-4A18-A6A7-E2D13E5E34B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257845-C2A5-47BE-BDC9-ED568D326114}" type="doc">
      <dgm:prSet loTypeId="urn:microsoft.com/office/officeart/2005/8/layout/hChevron3" loCatId="process" qsTypeId="urn:microsoft.com/office/officeart/2005/8/quickstyle/simple1" qsCatId="simple" csTypeId="urn:microsoft.com/office/officeart/2005/8/colors/accent1_1" csCatId="accent1" phldr="1"/>
      <dgm:spPr/>
      <dgm:t>
        <a:bodyPr/>
        <a:lstStyle/>
        <a:p>
          <a:endParaRPr lang="en-US"/>
        </a:p>
      </dgm:t>
    </dgm:pt>
    <dgm:pt modelId="{C1292855-2AD1-4EF8-9897-1EC428DEFF8E}">
      <dgm:prSet/>
      <dgm:spPr/>
      <dgm:t>
        <a:bodyPr/>
        <a:lstStyle/>
        <a:p>
          <a:pPr algn="l"/>
          <a:r>
            <a:rPr lang="es-MX" sz="1900" b="1"/>
            <a:t>Asignaturas participantes: </a:t>
          </a:r>
          <a:endParaRPr lang="en-US" sz="1900"/>
        </a:p>
      </dgm:t>
    </dgm:pt>
    <dgm:pt modelId="{77943DA4-B3F3-4673-9DA6-05E777001315}" type="parTrans" cxnId="{351573F6-82CB-4452-B0B5-7871FEFF1980}">
      <dgm:prSet/>
      <dgm:spPr/>
      <dgm:t>
        <a:bodyPr/>
        <a:lstStyle/>
        <a:p>
          <a:endParaRPr lang="en-US"/>
        </a:p>
      </dgm:t>
    </dgm:pt>
    <dgm:pt modelId="{B8AA3501-B7AB-4E2E-959B-E221BC14D841}" type="sibTrans" cxnId="{351573F6-82CB-4452-B0B5-7871FEFF1980}">
      <dgm:prSet/>
      <dgm:spPr/>
      <dgm:t>
        <a:bodyPr/>
        <a:lstStyle/>
        <a:p>
          <a:endParaRPr lang="en-US"/>
        </a:p>
      </dgm:t>
    </dgm:pt>
    <dgm:pt modelId="{118D582B-6975-477B-84B6-97B843A30E51}">
      <dgm:prSet custT="1"/>
      <dgm:spPr/>
      <dgm:t>
        <a:bodyPr/>
        <a:lstStyle/>
        <a:p>
          <a:pPr algn="just"/>
          <a:r>
            <a:rPr lang="es-MX" sz="1800" u="sng" dirty="0"/>
            <a:t>Educación Física</a:t>
          </a:r>
          <a:r>
            <a:rPr lang="es-MX" sz="1800" b="0" i="0" dirty="0"/>
            <a:t>: Ofrece una educación integral sobre el cuerpo humano contribuyendo al cuidado de la salud </a:t>
          </a:r>
          <a:endParaRPr lang="en-US" sz="1800" dirty="0"/>
        </a:p>
      </dgm:t>
    </dgm:pt>
    <dgm:pt modelId="{C7FBD779-08CC-498C-A267-7A06E91B2ABC}" type="parTrans" cxnId="{25C1595D-A609-498B-89CF-6CAE9CBB8484}">
      <dgm:prSet/>
      <dgm:spPr/>
      <dgm:t>
        <a:bodyPr/>
        <a:lstStyle/>
        <a:p>
          <a:endParaRPr lang="en-US"/>
        </a:p>
      </dgm:t>
    </dgm:pt>
    <dgm:pt modelId="{B4D086B8-13E1-493B-B55B-456606C5B391}" type="sibTrans" cxnId="{25C1595D-A609-498B-89CF-6CAE9CBB8484}">
      <dgm:prSet/>
      <dgm:spPr/>
      <dgm:t>
        <a:bodyPr/>
        <a:lstStyle/>
        <a:p>
          <a:endParaRPr lang="en-US"/>
        </a:p>
      </dgm:t>
    </dgm:pt>
    <dgm:pt modelId="{EB4301AF-3245-4022-A8D9-237B809E74A9}">
      <dgm:prSet custT="1"/>
      <dgm:spPr/>
      <dgm:t>
        <a:bodyPr/>
        <a:lstStyle/>
        <a:p>
          <a:pPr algn="just"/>
          <a:r>
            <a:rPr lang="es-MX" sz="1800" u="sng" dirty="0"/>
            <a:t>Geografía: </a:t>
          </a:r>
          <a:r>
            <a:rPr lang="es-MX" sz="1800" u="none" dirty="0"/>
            <a:t>Ciencia que estudia y describe el entorno que nos rodea y nos proporciona información para conocerlo y entenderlo. Se basa en el análisis de elementos físicos, sociales y económicos que coincide en un lugar y tiempo indeterminado. </a:t>
          </a:r>
          <a:endParaRPr lang="en-US" sz="1800" u="none" dirty="0"/>
        </a:p>
      </dgm:t>
    </dgm:pt>
    <dgm:pt modelId="{5221F51F-DE4E-4AB4-9A47-987EA741345C}" type="parTrans" cxnId="{8C2C4382-9B74-4055-9C98-B7411D734955}">
      <dgm:prSet/>
      <dgm:spPr/>
      <dgm:t>
        <a:bodyPr/>
        <a:lstStyle/>
        <a:p>
          <a:endParaRPr lang="en-US"/>
        </a:p>
      </dgm:t>
    </dgm:pt>
    <dgm:pt modelId="{B1118353-3AB0-498E-967E-3CD9C0946617}" type="sibTrans" cxnId="{8C2C4382-9B74-4055-9C98-B7411D734955}">
      <dgm:prSet/>
      <dgm:spPr/>
      <dgm:t>
        <a:bodyPr/>
        <a:lstStyle/>
        <a:p>
          <a:endParaRPr lang="en-US"/>
        </a:p>
      </dgm:t>
    </dgm:pt>
    <dgm:pt modelId="{D105E03B-5E3E-4EA9-BDF8-DFC0340E4653}">
      <dgm:prSet custT="1"/>
      <dgm:spPr/>
      <dgm:t>
        <a:bodyPr/>
        <a:lstStyle/>
        <a:p>
          <a:pPr algn="just"/>
          <a:r>
            <a:rPr lang="es-MX" sz="1800" u="sng" dirty="0"/>
            <a:t>Historia</a:t>
          </a:r>
          <a:r>
            <a:rPr lang="es-MX" sz="1800" b="0" i="0" dirty="0"/>
            <a:t>: Disciplina que estudia el pasado de la humanidad y su narración cronológica, permitiendo su comprensión contextualización y visión crítica. </a:t>
          </a:r>
          <a:endParaRPr lang="en-US" sz="1800" dirty="0"/>
        </a:p>
      </dgm:t>
    </dgm:pt>
    <dgm:pt modelId="{7AB1FA75-7104-4C8C-AC47-91E001A4BDA5}" type="parTrans" cxnId="{5CA2A33F-9E9D-4964-967D-D4F2D777E60B}">
      <dgm:prSet/>
      <dgm:spPr/>
      <dgm:t>
        <a:bodyPr/>
        <a:lstStyle/>
        <a:p>
          <a:endParaRPr lang="en-US"/>
        </a:p>
      </dgm:t>
    </dgm:pt>
    <dgm:pt modelId="{B6E5621B-C0EA-4E0B-97D8-5F2EF287F6C6}" type="sibTrans" cxnId="{5CA2A33F-9E9D-4964-967D-D4F2D777E60B}">
      <dgm:prSet/>
      <dgm:spPr/>
      <dgm:t>
        <a:bodyPr/>
        <a:lstStyle/>
        <a:p>
          <a:endParaRPr lang="en-US"/>
        </a:p>
      </dgm:t>
    </dgm:pt>
    <dgm:pt modelId="{650F5B4A-916C-4630-8EC4-444DFC6369D2}">
      <dgm:prSet/>
      <dgm:spPr/>
      <dgm:t>
        <a:bodyPr/>
        <a:lstStyle/>
        <a:p>
          <a:pPr algn="ctr"/>
          <a:r>
            <a:rPr lang="es-MX" b="1" dirty="0"/>
            <a:t>Fuentes de apoyo:</a:t>
          </a:r>
        </a:p>
        <a:p>
          <a:pPr algn="just"/>
          <a:r>
            <a:rPr lang="es-MX" b="0" i="0" u="none" dirty="0"/>
            <a:t>- Pacheco Rodríguez, E. (2016). Génesis de los Juegos Paralímpicos, epopeya del hombre ante las adversidades.</a:t>
          </a:r>
        </a:p>
        <a:p>
          <a:pPr algn="just"/>
          <a:endParaRPr lang="es-MX" b="0" dirty="0"/>
        </a:p>
        <a:p>
          <a:pPr algn="just"/>
          <a:r>
            <a:rPr lang="es-MX" b="0" i="0" u="none" dirty="0"/>
            <a:t>- Espitia Beltrán, I. A. </a:t>
          </a:r>
          <a:r>
            <a:rPr lang="es-MX" b="0" i="0" u="none" dirty="0" err="1"/>
            <a:t>Des-hacerse</a:t>
          </a:r>
          <a:r>
            <a:rPr lang="es-MX" b="0" i="0" u="none" dirty="0"/>
            <a:t> en la guerra para hacerse en la pista: sobre las masculinidades de tres atletas paralímpicos en Bogotá, en situación de discapacidad adquirida en el conflicto armado colombiano.</a:t>
          </a:r>
          <a:endParaRPr lang="es-MX" b="0" dirty="0"/>
        </a:p>
        <a:p>
          <a:pPr algn="just"/>
          <a:r>
            <a:rPr lang="es-MX" b="0" i="0" u="none" dirty="0"/>
            <a:t>- </a:t>
          </a:r>
          <a:r>
            <a:rPr lang="es-MX" b="0" i="0" u="none" dirty="0" err="1"/>
            <a:t>Hobsbawn</a:t>
          </a:r>
          <a:r>
            <a:rPr lang="es-MX" b="0" i="0" u="none" dirty="0"/>
            <a:t>, E. J. (1998). </a:t>
          </a:r>
          <a:r>
            <a:rPr lang="es-MX" b="0" i="1" u="none" dirty="0"/>
            <a:t>Historia del siglo XX</a:t>
          </a:r>
          <a:r>
            <a:rPr lang="es-MX" b="0" i="0" u="none" dirty="0"/>
            <a:t>.</a:t>
          </a:r>
          <a:endParaRPr lang="en-US" dirty="0"/>
        </a:p>
      </dgm:t>
    </dgm:pt>
    <dgm:pt modelId="{9AD1021A-B1C9-4CF1-A2CC-62F8A4C56A02}" type="parTrans" cxnId="{604B7D7D-FF47-466D-8E3A-5DFCCC96076B}">
      <dgm:prSet/>
      <dgm:spPr/>
      <dgm:t>
        <a:bodyPr/>
        <a:lstStyle/>
        <a:p>
          <a:endParaRPr lang="en-US"/>
        </a:p>
      </dgm:t>
    </dgm:pt>
    <dgm:pt modelId="{A3563F93-C299-423A-AE11-EA1260372E9E}" type="sibTrans" cxnId="{604B7D7D-FF47-466D-8E3A-5DFCCC96076B}">
      <dgm:prSet/>
      <dgm:spPr/>
      <dgm:t>
        <a:bodyPr/>
        <a:lstStyle/>
        <a:p>
          <a:endParaRPr lang="en-US"/>
        </a:p>
      </dgm:t>
    </dgm:pt>
    <dgm:pt modelId="{11928090-D39F-4E9F-9B8B-6A3CB918FA8D}" type="pres">
      <dgm:prSet presAssocID="{36257845-C2A5-47BE-BDC9-ED568D326114}" presName="Name0" presStyleCnt="0">
        <dgm:presLayoutVars>
          <dgm:dir/>
          <dgm:resizeHandles val="exact"/>
        </dgm:presLayoutVars>
      </dgm:prSet>
      <dgm:spPr/>
    </dgm:pt>
    <dgm:pt modelId="{124CE75E-8338-4C04-98CA-09EC43D26074}" type="pres">
      <dgm:prSet presAssocID="{C1292855-2AD1-4EF8-9897-1EC428DEFF8E}" presName="parAndChTx" presStyleLbl="node1" presStyleIdx="0" presStyleCnt="2">
        <dgm:presLayoutVars>
          <dgm:bulletEnabled val="1"/>
        </dgm:presLayoutVars>
      </dgm:prSet>
      <dgm:spPr/>
    </dgm:pt>
    <dgm:pt modelId="{3119DC44-1B9C-492A-8D25-CBBA8A2B430B}" type="pres">
      <dgm:prSet presAssocID="{B8AA3501-B7AB-4E2E-959B-E221BC14D841}" presName="parAndChSpace" presStyleCnt="0"/>
      <dgm:spPr/>
    </dgm:pt>
    <dgm:pt modelId="{AE0F0FDF-0604-42BB-8ACB-54F5CDEB7723}" type="pres">
      <dgm:prSet presAssocID="{650F5B4A-916C-4630-8EC4-444DFC6369D2}" presName="parAndChTx" presStyleLbl="node1" presStyleIdx="1" presStyleCnt="2">
        <dgm:presLayoutVars>
          <dgm:bulletEnabled val="1"/>
        </dgm:presLayoutVars>
      </dgm:prSet>
      <dgm:spPr/>
    </dgm:pt>
  </dgm:ptLst>
  <dgm:cxnLst>
    <dgm:cxn modelId="{0E7DE90D-355B-4442-A6E5-0142984B1BB6}" type="presOf" srcId="{650F5B4A-916C-4630-8EC4-444DFC6369D2}" destId="{AE0F0FDF-0604-42BB-8ACB-54F5CDEB7723}" srcOrd="0" destOrd="0" presId="urn:microsoft.com/office/officeart/2005/8/layout/hChevron3"/>
    <dgm:cxn modelId="{5CA2A33F-9E9D-4964-967D-D4F2D777E60B}" srcId="{C1292855-2AD1-4EF8-9897-1EC428DEFF8E}" destId="{D105E03B-5E3E-4EA9-BDF8-DFC0340E4653}" srcOrd="2" destOrd="0" parTransId="{7AB1FA75-7104-4C8C-AC47-91E001A4BDA5}" sibTransId="{B6E5621B-C0EA-4E0B-97D8-5F2EF287F6C6}"/>
    <dgm:cxn modelId="{3F69345C-E4A6-4394-ACE2-AF9D997314D0}" type="presOf" srcId="{36257845-C2A5-47BE-BDC9-ED568D326114}" destId="{11928090-D39F-4E9F-9B8B-6A3CB918FA8D}" srcOrd="0" destOrd="0" presId="urn:microsoft.com/office/officeart/2005/8/layout/hChevron3"/>
    <dgm:cxn modelId="{25C1595D-A609-498B-89CF-6CAE9CBB8484}" srcId="{C1292855-2AD1-4EF8-9897-1EC428DEFF8E}" destId="{118D582B-6975-477B-84B6-97B843A30E51}" srcOrd="0" destOrd="0" parTransId="{C7FBD779-08CC-498C-A267-7A06E91B2ABC}" sibTransId="{B4D086B8-13E1-493B-B55B-456606C5B391}"/>
    <dgm:cxn modelId="{A9007F48-9AB2-4478-BC56-474E52462817}" type="presOf" srcId="{118D582B-6975-477B-84B6-97B843A30E51}" destId="{124CE75E-8338-4C04-98CA-09EC43D26074}" srcOrd="0" destOrd="1" presId="urn:microsoft.com/office/officeart/2005/8/layout/hChevron3"/>
    <dgm:cxn modelId="{A9149D4D-FC77-4691-90FF-3D5A9C0C50A9}" type="presOf" srcId="{C1292855-2AD1-4EF8-9897-1EC428DEFF8E}" destId="{124CE75E-8338-4C04-98CA-09EC43D26074}" srcOrd="0" destOrd="0" presId="urn:microsoft.com/office/officeart/2005/8/layout/hChevron3"/>
    <dgm:cxn modelId="{38644852-C4AD-4C77-9B96-2BA7EA2D91CC}" type="presOf" srcId="{EB4301AF-3245-4022-A8D9-237B809E74A9}" destId="{124CE75E-8338-4C04-98CA-09EC43D26074}" srcOrd="0" destOrd="2" presId="urn:microsoft.com/office/officeart/2005/8/layout/hChevron3"/>
    <dgm:cxn modelId="{604B7D7D-FF47-466D-8E3A-5DFCCC96076B}" srcId="{36257845-C2A5-47BE-BDC9-ED568D326114}" destId="{650F5B4A-916C-4630-8EC4-444DFC6369D2}" srcOrd="1" destOrd="0" parTransId="{9AD1021A-B1C9-4CF1-A2CC-62F8A4C56A02}" sibTransId="{A3563F93-C299-423A-AE11-EA1260372E9E}"/>
    <dgm:cxn modelId="{8C2C4382-9B74-4055-9C98-B7411D734955}" srcId="{C1292855-2AD1-4EF8-9897-1EC428DEFF8E}" destId="{EB4301AF-3245-4022-A8D9-237B809E74A9}" srcOrd="1" destOrd="0" parTransId="{5221F51F-DE4E-4AB4-9A47-987EA741345C}" sibTransId="{B1118353-3AB0-498E-967E-3CD9C0946617}"/>
    <dgm:cxn modelId="{CC2F07C9-DB7E-4E66-B77A-DF473F1A85B5}" type="presOf" srcId="{D105E03B-5E3E-4EA9-BDF8-DFC0340E4653}" destId="{124CE75E-8338-4C04-98CA-09EC43D26074}" srcOrd="0" destOrd="3" presId="urn:microsoft.com/office/officeart/2005/8/layout/hChevron3"/>
    <dgm:cxn modelId="{351573F6-82CB-4452-B0B5-7871FEFF1980}" srcId="{36257845-C2A5-47BE-BDC9-ED568D326114}" destId="{C1292855-2AD1-4EF8-9897-1EC428DEFF8E}" srcOrd="0" destOrd="0" parTransId="{77943DA4-B3F3-4673-9DA6-05E777001315}" sibTransId="{B8AA3501-B7AB-4E2E-959B-E221BC14D841}"/>
    <dgm:cxn modelId="{A3EC8268-66D9-4DD3-8B1F-BC87A122179E}" type="presParOf" srcId="{11928090-D39F-4E9F-9B8B-6A3CB918FA8D}" destId="{124CE75E-8338-4C04-98CA-09EC43D26074}" srcOrd="0" destOrd="0" presId="urn:microsoft.com/office/officeart/2005/8/layout/hChevron3"/>
    <dgm:cxn modelId="{0446395A-D1D1-41EB-9B3E-95EC22F384A4}" type="presParOf" srcId="{11928090-D39F-4E9F-9B8B-6A3CB918FA8D}" destId="{3119DC44-1B9C-492A-8D25-CBBA8A2B430B}" srcOrd="1" destOrd="0" presId="urn:microsoft.com/office/officeart/2005/8/layout/hChevron3"/>
    <dgm:cxn modelId="{095B19A9-34E6-4E62-978D-F4046F6C50E8}" type="presParOf" srcId="{11928090-D39F-4E9F-9B8B-6A3CB918FA8D}" destId="{AE0F0FDF-0604-42BB-8ACB-54F5CDEB7723}" srcOrd="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368279-C34C-48B5-BD3F-A310F0C73FF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F3DB683-3E8E-414D-ADAD-6B1ED03C435D}">
      <dgm:prSet/>
      <dgm:spPr/>
      <dgm:t>
        <a:bodyPr/>
        <a:lstStyle/>
        <a:p>
          <a:r>
            <a:rPr lang="es-MX" b="1"/>
            <a:t>Descripción de la apertura de la actividad: </a:t>
          </a:r>
          <a:endParaRPr lang="en-US"/>
        </a:p>
      </dgm:t>
    </dgm:pt>
    <dgm:pt modelId="{780E5576-7B71-4B10-86C7-D1D0AA1D5AE5}" type="parTrans" cxnId="{6AA6B7AB-4D86-40EE-823F-986332C6BE91}">
      <dgm:prSet/>
      <dgm:spPr/>
      <dgm:t>
        <a:bodyPr/>
        <a:lstStyle/>
        <a:p>
          <a:endParaRPr lang="en-US"/>
        </a:p>
      </dgm:t>
    </dgm:pt>
    <dgm:pt modelId="{0517FC2F-FE61-43EC-8983-EBC76D21D253}" type="sibTrans" cxnId="{6AA6B7AB-4D86-40EE-823F-986332C6BE91}">
      <dgm:prSet/>
      <dgm:spPr/>
      <dgm:t>
        <a:bodyPr/>
        <a:lstStyle/>
        <a:p>
          <a:endParaRPr lang="en-US"/>
        </a:p>
      </dgm:t>
    </dgm:pt>
    <dgm:pt modelId="{5581CBFB-7DEB-4948-A747-2DCD8D7295BA}">
      <dgm:prSet/>
      <dgm:spPr/>
      <dgm:t>
        <a:bodyPr/>
        <a:lstStyle/>
        <a:p>
          <a:r>
            <a:rPr lang="es-MX" b="0" i="0" u="none" dirty="0"/>
            <a:t>Los estudiantes se organizarán en equipos de 3 a 4 personas. </a:t>
          </a:r>
          <a:endParaRPr lang="en-US" dirty="0"/>
        </a:p>
      </dgm:t>
    </dgm:pt>
    <dgm:pt modelId="{8CF83322-0995-426B-96A3-38CE2B6EFB0E}" type="parTrans" cxnId="{B8B923A7-F64D-40DB-9A64-5A318555049D}">
      <dgm:prSet/>
      <dgm:spPr/>
      <dgm:t>
        <a:bodyPr/>
        <a:lstStyle/>
        <a:p>
          <a:endParaRPr lang="en-US"/>
        </a:p>
      </dgm:t>
    </dgm:pt>
    <dgm:pt modelId="{2A43FE4C-BE88-4530-987F-1B09AF9FB9C6}" type="sibTrans" cxnId="{B8B923A7-F64D-40DB-9A64-5A318555049D}">
      <dgm:prSet/>
      <dgm:spPr/>
      <dgm:t>
        <a:bodyPr/>
        <a:lstStyle/>
        <a:p>
          <a:endParaRPr lang="en-US"/>
        </a:p>
      </dgm:t>
    </dgm:pt>
    <dgm:pt modelId="{6F2B3725-0AEC-4EE7-ADD6-02140DA8C6FC}">
      <dgm:prSet/>
      <dgm:spPr/>
      <dgm:t>
        <a:bodyPr/>
        <a:lstStyle/>
        <a:p>
          <a:r>
            <a:rPr lang="es-MX" b="1"/>
            <a:t>Descripción del desarrollo de la actividad: </a:t>
          </a:r>
          <a:endParaRPr lang="en-US"/>
        </a:p>
      </dgm:t>
    </dgm:pt>
    <dgm:pt modelId="{420B882B-8B2A-4FF1-8694-6CD4BCE24E24}" type="parTrans" cxnId="{ECFCD364-F5CD-4DFA-911D-B3B7EE8BF4FF}">
      <dgm:prSet/>
      <dgm:spPr/>
      <dgm:t>
        <a:bodyPr/>
        <a:lstStyle/>
        <a:p>
          <a:endParaRPr lang="en-US"/>
        </a:p>
      </dgm:t>
    </dgm:pt>
    <dgm:pt modelId="{CC239951-0CF1-48AF-BF3B-338AD62D8340}" type="sibTrans" cxnId="{ECFCD364-F5CD-4DFA-911D-B3B7EE8BF4FF}">
      <dgm:prSet/>
      <dgm:spPr/>
      <dgm:t>
        <a:bodyPr/>
        <a:lstStyle/>
        <a:p>
          <a:endParaRPr lang="en-US"/>
        </a:p>
      </dgm:t>
    </dgm:pt>
    <dgm:pt modelId="{33724E02-3492-4D3E-848E-EA3F518929E4}">
      <dgm:prSet/>
      <dgm:spPr/>
      <dgm:t>
        <a:bodyPr/>
        <a:lstStyle/>
        <a:p>
          <a:r>
            <a:rPr lang="es-MX" b="0" i="0" u="none" dirty="0"/>
            <a:t>Una vez elegido el deportista, se hará una investigación sobre el conflicto armado en el que se vio envuelto para explicarlo de manera breve.</a:t>
          </a:r>
          <a:endParaRPr lang="en-US" dirty="0"/>
        </a:p>
      </dgm:t>
    </dgm:pt>
    <dgm:pt modelId="{6854E2E9-B881-4A85-B483-C9663CC64AB7}" type="parTrans" cxnId="{ACDE2A5F-696F-47BD-8E9F-F7387A826A4E}">
      <dgm:prSet/>
      <dgm:spPr/>
      <dgm:t>
        <a:bodyPr/>
        <a:lstStyle/>
        <a:p>
          <a:endParaRPr lang="en-US"/>
        </a:p>
      </dgm:t>
    </dgm:pt>
    <dgm:pt modelId="{7B1F2C9E-B4AA-4187-99F3-A6418425E224}" type="sibTrans" cxnId="{ACDE2A5F-696F-47BD-8E9F-F7387A826A4E}">
      <dgm:prSet/>
      <dgm:spPr/>
      <dgm:t>
        <a:bodyPr/>
        <a:lstStyle/>
        <a:p>
          <a:endParaRPr lang="en-US"/>
        </a:p>
      </dgm:t>
    </dgm:pt>
    <dgm:pt modelId="{13C7D30B-C62B-47B4-B3CB-5EC536879B89}">
      <dgm:prSet/>
      <dgm:spPr/>
      <dgm:t>
        <a:bodyPr/>
        <a:lstStyle/>
        <a:p>
          <a:r>
            <a:rPr lang="es-MX" b="1"/>
            <a:t>Descripción del cierre de la actividad:</a:t>
          </a:r>
          <a:endParaRPr lang="en-US"/>
        </a:p>
      </dgm:t>
    </dgm:pt>
    <dgm:pt modelId="{F8641FBE-DCD7-495E-9DA8-A9A40B7F3796}" type="parTrans" cxnId="{5C068202-76F9-4E1B-8F54-ECC034B2C555}">
      <dgm:prSet/>
      <dgm:spPr/>
      <dgm:t>
        <a:bodyPr/>
        <a:lstStyle/>
        <a:p>
          <a:endParaRPr lang="en-US"/>
        </a:p>
      </dgm:t>
    </dgm:pt>
    <dgm:pt modelId="{29ACDDEF-331E-4AC1-B554-19F431C6C1CE}" type="sibTrans" cxnId="{5C068202-76F9-4E1B-8F54-ECC034B2C555}">
      <dgm:prSet/>
      <dgm:spPr/>
      <dgm:t>
        <a:bodyPr/>
        <a:lstStyle/>
        <a:p>
          <a:endParaRPr lang="en-US"/>
        </a:p>
      </dgm:t>
    </dgm:pt>
    <dgm:pt modelId="{090F0D28-E766-492B-B30B-FDBA7850BD0F}">
      <dgm:prSet/>
      <dgm:spPr/>
      <dgm:t>
        <a:bodyPr/>
        <a:lstStyle/>
        <a:p>
          <a:r>
            <a:rPr lang="es-MX" b="0" i="0" u="none" dirty="0"/>
            <a:t>Cada equipo expondrá los resultados de su investigación, es decir, presentarán al deportista que eligieron, su disciplina y logros dentro de la misma y finalizarán con una explicación del conflicto bélico que le causó la discapacidad. Finalmente, se realizará una reflexión colectiva en torno a la importancia del deporte y su importancia para estas personas.</a:t>
          </a:r>
          <a:endParaRPr lang="en-US" dirty="0"/>
        </a:p>
      </dgm:t>
    </dgm:pt>
    <dgm:pt modelId="{C70B5AC8-79D6-4A41-9408-A3C3E75B64C3}" type="parTrans" cxnId="{B005853F-702D-486E-B92D-F1483D31CD2F}">
      <dgm:prSet/>
      <dgm:spPr/>
      <dgm:t>
        <a:bodyPr/>
        <a:lstStyle/>
        <a:p>
          <a:endParaRPr lang="en-US"/>
        </a:p>
      </dgm:t>
    </dgm:pt>
    <dgm:pt modelId="{97D81476-C433-411B-875D-650422DA8C7E}" type="sibTrans" cxnId="{B005853F-702D-486E-B92D-F1483D31CD2F}">
      <dgm:prSet/>
      <dgm:spPr/>
      <dgm:t>
        <a:bodyPr/>
        <a:lstStyle/>
        <a:p>
          <a:endParaRPr lang="en-US"/>
        </a:p>
      </dgm:t>
    </dgm:pt>
    <dgm:pt modelId="{C21E893B-E55F-4CC6-ACFC-F7DD1E2B2CC8}">
      <dgm:prSet/>
      <dgm:spPr/>
      <dgm:t>
        <a:bodyPr/>
        <a:lstStyle/>
        <a:p>
          <a:r>
            <a:rPr lang="es-MX" b="1"/>
            <a:t>Descripción de lo que se hará con los resultados de la actividad: </a:t>
          </a:r>
          <a:endParaRPr lang="en-US"/>
        </a:p>
      </dgm:t>
    </dgm:pt>
    <dgm:pt modelId="{A0EDBBBA-4A8A-40B5-BF24-D89D5A93D895}" type="parTrans" cxnId="{7593B6BE-A035-4D0A-B2C2-4E70F7332499}">
      <dgm:prSet/>
      <dgm:spPr/>
      <dgm:t>
        <a:bodyPr/>
        <a:lstStyle/>
        <a:p>
          <a:endParaRPr lang="en-US"/>
        </a:p>
      </dgm:t>
    </dgm:pt>
    <dgm:pt modelId="{6E497E54-D12B-4CF3-8EF4-FB7B5088CA2E}" type="sibTrans" cxnId="{7593B6BE-A035-4D0A-B2C2-4E70F7332499}">
      <dgm:prSet/>
      <dgm:spPr/>
      <dgm:t>
        <a:bodyPr/>
        <a:lstStyle/>
        <a:p>
          <a:endParaRPr lang="en-US"/>
        </a:p>
      </dgm:t>
    </dgm:pt>
    <dgm:pt modelId="{13DB1411-4844-45FC-B7C9-AD2CD87B3B00}">
      <dgm:prSet/>
      <dgm:spPr/>
      <dgm:t>
        <a:bodyPr/>
        <a:lstStyle/>
        <a:p>
          <a:r>
            <a:rPr lang="es-MX" b="0" i="0" u="none" dirty="0"/>
            <a:t>El cartel será expuesto en una campaña de redes sociales para que el resto de los estudiantes de la institución puedan conocer las investigaciones de sus compañeros.</a:t>
          </a:r>
          <a:endParaRPr lang="en-US" dirty="0"/>
        </a:p>
      </dgm:t>
    </dgm:pt>
    <dgm:pt modelId="{4E0464C3-021B-4072-9F39-32CD2170A67B}" type="parTrans" cxnId="{E4C6C514-DEB8-4B0F-ADF0-272BA13966C1}">
      <dgm:prSet/>
      <dgm:spPr/>
      <dgm:t>
        <a:bodyPr/>
        <a:lstStyle/>
        <a:p>
          <a:endParaRPr lang="en-US"/>
        </a:p>
      </dgm:t>
    </dgm:pt>
    <dgm:pt modelId="{2DEB5310-A841-410B-BE10-6405F7B9B3E0}" type="sibTrans" cxnId="{E4C6C514-DEB8-4B0F-ADF0-272BA13966C1}">
      <dgm:prSet/>
      <dgm:spPr/>
      <dgm:t>
        <a:bodyPr/>
        <a:lstStyle/>
        <a:p>
          <a:endParaRPr lang="en-US"/>
        </a:p>
      </dgm:t>
    </dgm:pt>
    <dgm:pt modelId="{AAB1077C-6417-440A-8777-D5E659828966}">
      <dgm:prSet/>
      <dgm:spPr/>
      <dgm:t>
        <a:bodyPr/>
        <a:lstStyle/>
        <a:p>
          <a:r>
            <a:rPr lang="es-MX" b="0" i="0" u="none" dirty="0"/>
            <a:t>Deberán investigar sobre atletas paralímpicos del siglo XXI que hayan participado en conflictos bélicos durante la misma centuria o al final del milenio pasado.</a:t>
          </a:r>
          <a:endParaRPr lang="es-MX" b="0" dirty="0"/>
        </a:p>
      </dgm:t>
    </dgm:pt>
    <dgm:pt modelId="{09D0ABC5-D6D1-496D-8773-7A079E8ECCFF}" type="parTrans" cxnId="{945900B8-A8C8-4B2A-A4BF-029E4ED314D4}">
      <dgm:prSet/>
      <dgm:spPr/>
      <dgm:t>
        <a:bodyPr/>
        <a:lstStyle/>
        <a:p>
          <a:endParaRPr lang="es-MX"/>
        </a:p>
      </dgm:t>
    </dgm:pt>
    <dgm:pt modelId="{C608F4D1-F676-431D-8A5E-65AA0513652C}" type="sibTrans" cxnId="{945900B8-A8C8-4B2A-A4BF-029E4ED314D4}">
      <dgm:prSet/>
      <dgm:spPr/>
      <dgm:t>
        <a:bodyPr/>
        <a:lstStyle/>
        <a:p>
          <a:endParaRPr lang="es-MX"/>
        </a:p>
      </dgm:t>
    </dgm:pt>
    <dgm:pt modelId="{D8898F11-A31B-4D70-AE1D-8EEA60CB7D92}">
      <dgm:prSet/>
      <dgm:spPr/>
      <dgm:t>
        <a:bodyPr/>
        <a:lstStyle/>
        <a:p>
          <a:r>
            <a:rPr lang="es-MX" b="0" i="0" u="none" dirty="0"/>
            <a:t>Se elegirá a un deportista para presentar su carrera deportiva y el conflicto en el que participó o se vio envuelto. </a:t>
          </a:r>
          <a:endParaRPr lang="es-MX" b="0" dirty="0"/>
        </a:p>
      </dgm:t>
    </dgm:pt>
    <dgm:pt modelId="{047CCC80-40E3-4F10-94F1-0136F4950DE3}" type="parTrans" cxnId="{E20B4038-23C2-491D-BE59-F383D46B1C38}">
      <dgm:prSet/>
      <dgm:spPr/>
      <dgm:t>
        <a:bodyPr/>
        <a:lstStyle/>
        <a:p>
          <a:endParaRPr lang="es-MX"/>
        </a:p>
      </dgm:t>
    </dgm:pt>
    <dgm:pt modelId="{D3F41471-D3E5-4025-A7AE-94D00618CBAD}" type="sibTrans" cxnId="{E20B4038-23C2-491D-BE59-F383D46B1C38}">
      <dgm:prSet/>
      <dgm:spPr/>
      <dgm:t>
        <a:bodyPr/>
        <a:lstStyle/>
        <a:p>
          <a:endParaRPr lang="es-MX"/>
        </a:p>
      </dgm:t>
    </dgm:pt>
    <dgm:pt modelId="{29DC5EBC-ACB3-4624-8C64-AD78A8EB2838}">
      <dgm:prSet/>
      <dgm:spPr/>
      <dgm:t>
        <a:bodyPr/>
        <a:lstStyle/>
        <a:p>
          <a:r>
            <a:rPr lang="es-MX" b="0" i="0" u="none" dirty="0"/>
            <a:t>A manera de cartel, en un mapa digital o físico compartido por todos los equipos, cada uno de ellos localizará geográficamente el conflicto que ha decidido tratar. Anexará en una imagen del deportista en cuestión y el deporte en el que participa.</a:t>
          </a:r>
          <a:endParaRPr lang="es-MX" b="0" dirty="0"/>
        </a:p>
      </dgm:t>
    </dgm:pt>
    <dgm:pt modelId="{7C9E3887-D855-497E-8F87-8EF2B4BFE047}" type="parTrans" cxnId="{BA2C840A-E14A-4C67-AA91-4353217AE363}">
      <dgm:prSet/>
      <dgm:spPr/>
      <dgm:t>
        <a:bodyPr/>
        <a:lstStyle/>
        <a:p>
          <a:endParaRPr lang="es-MX"/>
        </a:p>
      </dgm:t>
    </dgm:pt>
    <dgm:pt modelId="{6FA8AB65-AE7B-4559-86A0-5C0B060545D0}" type="sibTrans" cxnId="{BA2C840A-E14A-4C67-AA91-4353217AE363}">
      <dgm:prSet/>
      <dgm:spPr/>
      <dgm:t>
        <a:bodyPr/>
        <a:lstStyle/>
        <a:p>
          <a:endParaRPr lang="es-MX"/>
        </a:p>
      </dgm:t>
    </dgm:pt>
    <dgm:pt modelId="{7ED342B6-ACB2-4059-8F87-4889FE3C83F7}" type="pres">
      <dgm:prSet presAssocID="{6C368279-C34C-48B5-BD3F-A310F0C73FFC}" presName="linear" presStyleCnt="0">
        <dgm:presLayoutVars>
          <dgm:dir/>
          <dgm:animLvl val="lvl"/>
          <dgm:resizeHandles val="exact"/>
        </dgm:presLayoutVars>
      </dgm:prSet>
      <dgm:spPr/>
    </dgm:pt>
    <dgm:pt modelId="{8E124BFB-725F-4716-934A-A369E146BB09}" type="pres">
      <dgm:prSet presAssocID="{EF3DB683-3E8E-414D-ADAD-6B1ED03C435D}" presName="parentLin" presStyleCnt="0"/>
      <dgm:spPr/>
    </dgm:pt>
    <dgm:pt modelId="{410B2A18-7200-4227-B0C5-FC7765A2D402}" type="pres">
      <dgm:prSet presAssocID="{EF3DB683-3E8E-414D-ADAD-6B1ED03C435D}" presName="parentLeftMargin" presStyleLbl="node1" presStyleIdx="0" presStyleCnt="4"/>
      <dgm:spPr/>
    </dgm:pt>
    <dgm:pt modelId="{086547A7-FC94-48EA-B928-E74470BB993E}" type="pres">
      <dgm:prSet presAssocID="{EF3DB683-3E8E-414D-ADAD-6B1ED03C435D}" presName="parentText" presStyleLbl="node1" presStyleIdx="0" presStyleCnt="4">
        <dgm:presLayoutVars>
          <dgm:chMax val="0"/>
          <dgm:bulletEnabled val="1"/>
        </dgm:presLayoutVars>
      </dgm:prSet>
      <dgm:spPr/>
    </dgm:pt>
    <dgm:pt modelId="{182A9ECF-88CD-4D41-B9A6-47001EF6B620}" type="pres">
      <dgm:prSet presAssocID="{EF3DB683-3E8E-414D-ADAD-6B1ED03C435D}" presName="negativeSpace" presStyleCnt="0"/>
      <dgm:spPr/>
    </dgm:pt>
    <dgm:pt modelId="{99B300BE-B216-4370-A073-E8821531F06F}" type="pres">
      <dgm:prSet presAssocID="{EF3DB683-3E8E-414D-ADAD-6B1ED03C435D}" presName="childText" presStyleLbl="conFgAcc1" presStyleIdx="0" presStyleCnt="4">
        <dgm:presLayoutVars>
          <dgm:bulletEnabled val="1"/>
        </dgm:presLayoutVars>
      </dgm:prSet>
      <dgm:spPr/>
    </dgm:pt>
    <dgm:pt modelId="{B6A6825A-CCEE-4C1C-848D-5AD6FB7FFBF9}" type="pres">
      <dgm:prSet presAssocID="{0517FC2F-FE61-43EC-8983-EBC76D21D253}" presName="spaceBetweenRectangles" presStyleCnt="0"/>
      <dgm:spPr/>
    </dgm:pt>
    <dgm:pt modelId="{B2F5CDCA-322F-46C7-A9CF-0D033A94CF75}" type="pres">
      <dgm:prSet presAssocID="{6F2B3725-0AEC-4EE7-ADD6-02140DA8C6FC}" presName="parentLin" presStyleCnt="0"/>
      <dgm:spPr/>
    </dgm:pt>
    <dgm:pt modelId="{EDDE39DE-2B79-41E2-A708-38C9F7DA45CE}" type="pres">
      <dgm:prSet presAssocID="{6F2B3725-0AEC-4EE7-ADD6-02140DA8C6FC}" presName="parentLeftMargin" presStyleLbl="node1" presStyleIdx="0" presStyleCnt="4"/>
      <dgm:spPr/>
    </dgm:pt>
    <dgm:pt modelId="{4565E6E4-DAB2-4E59-9EE3-18957F68CE68}" type="pres">
      <dgm:prSet presAssocID="{6F2B3725-0AEC-4EE7-ADD6-02140DA8C6FC}" presName="parentText" presStyleLbl="node1" presStyleIdx="1" presStyleCnt="4">
        <dgm:presLayoutVars>
          <dgm:chMax val="0"/>
          <dgm:bulletEnabled val="1"/>
        </dgm:presLayoutVars>
      </dgm:prSet>
      <dgm:spPr/>
    </dgm:pt>
    <dgm:pt modelId="{2AA9634D-3CE1-4174-9100-DDCE1D7704B1}" type="pres">
      <dgm:prSet presAssocID="{6F2B3725-0AEC-4EE7-ADD6-02140DA8C6FC}" presName="negativeSpace" presStyleCnt="0"/>
      <dgm:spPr/>
    </dgm:pt>
    <dgm:pt modelId="{D800A1E3-1DCF-4429-B655-3995111A7E2D}" type="pres">
      <dgm:prSet presAssocID="{6F2B3725-0AEC-4EE7-ADD6-02140DA8C6FC}" presName="childText" presStyleLbl="conFgAcc1" presStyleIdx="1" presStyleCnt="4">
        <dgm:presLayoutVars>
          <dgm:bulletEnabled val="1"/>
        </dgm:presLayoutVars>
      </dgm:prSet>
      <dgm:spPr/>
    </dgm:pt>
    <dgm:pt modelId="{51DE352D-3236-45FD-8060-88AAD0C477E0}" type="pres">
      <dgm:prSet presAssocID="{CC239951-0CF1-48AF-BF3B-338AD62D8340}" presName="spaceBetweenRectangles" presStyleCnt="0"/>
      <dgm:spPr/>
    </dgm:pt>
    <dgm:pt modelId="{6FFB3B4F-9858-4064-A093-6F5CB21AA0B0}" type="pres">
      <dgm:prSet presAssocID="{13C7D30B-C62B-47B4-B3CB-5EC536879B89}" presName="parentLin" presStyleCnt="0"/>
      <dgm:spPr/>
    </dgm:pt>
    <dgm:pt modelId="{72B33ECE-14DE-4CF7-9DB6-A65D925E1FE2}" type="pres">
      <dgm:prSet presAssocID="{13C7D30B-C62B-47B4-B3CB-5EC536879B89}" presName="parentLeftMargin" presStyleLbl="node1" presStyleIdx="1" presStyleCnt="4"/>
      <dgm:spPr/>
    </dgm:pt>
    <dgm:pt modelId="{7BBCEBEC-923E-480B-ABF4-63901AD376B0}" type="pres">
      <dgm:prSet presAssocID="{13C7D30B-C62B-47B4-B3CB-5EC536879B89}" presName="parentText" presStyleLbl="node1" presStyleIdx="2" presStyleCnt="4">
        <dgm:presLayoutVars>
          <dgm:chMax val="0"/>
          <dgm:bulletEnabled val="1"/>
        </dgm:presLayoutVars>
      </dgm:prSet>
      <dgm:spPr/>
    </dgm:pt>
    <dgm:pt modelId="{0C212B3F-ED2F-40E9-A61C-D91C30D4881E}" type="pres">
      <dgm:prSet presAssocID="{13C7D30B-C62B-47B4-B3CB-5EC536879B89}" presName="negativeSpace" presStyleCnt="0"/>
      <dgm:spPr/>
    </dgm:pt>
    <dgm:pt modelId="{05CF4244-8DC1-4ADE-8D28-CAFE50F4F3F3}" type="pres">
      <dgm:prSet presAssocID="{13C7D30B-C62B-47B4-B3CB-5EC536879B89}" presName="childText" presStyleLbl="conFgAcc1" presStyleIdx="2" presStyleCnt="4">
        <dgm:presLayoutVars>
          <dgm:bulletEnabled val="1"/>
        </dgm:presLayoutVars>
      </dgm:prSet>
      <dgm:spPr/>
    </dgm:pt>
    <dgm:pt modelId="{E01E979C-34DD-4C4F-ACDF-6B004188CF17}" type="pres">
      <dgm:prSet presAssocID="{29ACDDEF-331E-4AC1-B554-19F431C6C1CE}" presName="spaceBetweenRectangles" presStyleCnt="0"/>
      <dgm:spPr/>
    </dgm:pt>
    <dgm:pt modelId="{517BE90F-7869-4F9F-BE98-6751BB3D9A18}" type="pres">
      <dgm:prSet presAssocID="{C21E893B-E55F-4CC6-ACFC-F7DD1E2B2CC8}" presName="parentLin" presStyleCnt="0"/>
      <dgm:spPr/>
    </dgm:pt>
    <dgm:pt modelId="{47C83E94-F890-4743-AB8D-5108801F7276}" type="pres">
      <dgm:prSet presAssocID="{C21E893B-E55F-4CC6-ACFC-F7DD1E2B2CC8}" presName="parentLeftMargin" presStyleLbl="node1" presStyleIdx="2" presStyleCnt="4"/>
      <dgm:spPr/>
    </dgm:pt>
    <dgm:pt modelId="{9AD0EC75-987E-4D71-AACA-6DAD7F8E5216}" type="pres">
      <dgm:prSet presAssocID="{C21E893B-E55F-4CC6-ACFC-F7DD1E2B2CC8}" presName="parentText" presStyleLbl="node1" presStyleIdx="3" presStyleCnt="4">
        <dgm:presLayoutVars>
          <dgm:chMax val="0"/>
          <dgm:bulletEnabled val="1"/>
        </dgm:presLayoutVars>
      </dgm:prSet>
      <dgm:spPr/>
    </dgm:pt>
    <dgm:pt modelId="{677EAF3C-5973-4DA3-A440-929C407F9AA3}" type="pres">
      <dgm:prSet presAssocID="{C21E893B-E55F-4CC6-ACFC-F7DD1E2B2CC8}" presName="negativeSpace" presStyleCnt="0"/>
      <dgm:spPr/>
    </dgm:pt>
    <dgm:pt modelId="{8410649D-1E1D-4175-856D-91AB196213A8}" type="pres">
      <dgm:prSet presAssocID="{C21E893B-E55F-4CC6-ACFC-F7DD1E2B2CC8}" presName="childText" presStyleLbl="conFgAcc1" presStyleIdx="3" presStyleCnt="4">
        <dgm:presLayoutVars>
          <dgm:bulletEnabled val="1"/>
        </dgm:presLayoutVars>
      </dgm:prSet>
      <dgm:spPr/>
    </dgm:pt>
  </dgm:ptLst>
  <dgm:cxnLst>
    <dgm:cxn modelId="{5C068202-76F9-4E1B-8F54-ECC034B2C555}" srcId="{6C368279-C34C-48B5-BD3F-A310F0C73FFC}" destId="{13C7D30B-C62B-47B4-B3CB-5EC536879B89}" srcOrd="2" destOrd="0" parTransId="{F8641FBE-DCD7-495E-9DA8-A9A40B7F3796}" sibTransId="{29ACDDEF-331E-4AC1-B554-19F431C6C1CE}"/>
    <dgm:cxn modelId="{BA2C840A-E14A-4C67-AA91-4353217AE363}" srcId="{6F2B3725-0AEC-4EE7-ADD6-02140DA8C6FC}" destId="{29DC5EBC-ACB3-4624-8C64-AD78A8EB2838}" srcOrd="1" destOrd="0" parTransId="{7C9E3887-D855-497E-8F87-8EF2B4BFE047}" sibTransId="{6FA8AB65-AE7B-4559-86A0-5C0B060545D0}"/>
    <dgm:cxn modelId="{E4C6C514-DEB8-4B0F-ADF0-272BA13966C1}" srcId="{C21E893B-E55F-4CC6-ACFC-F7DD1E2B2CC8}" destId="{13DB1411-4844-45FC-B7C9-AD2CD87B3B00}" srcOrd="0" destOrd="0" parTransId="{4E0464C3-021B-4072-9F39-32CD2170A67B}" sibTransId="{2DEB5310-A841-410B-BE10-6405F7B9B3E0}"/>
    <dgm:cxn modelId="{E20B4038-23C2-491D-BE59-F383D46B1C38}" srcId="{EF3DB683-3E8E-414D-ADAD-6B1ED03C435D}" destId="{D8898F11-A31B-4D70-AE1D-8EEA60CB7D92}" srcOrd="2" destOrd="0" parTransId="{047CCC80-40E3-4F10-94F1-0136F4950DE3}" sibTransId="{D3F41471-D3E5-4025-A7AE-94D00618CBAD}"/>
    <dgm:cxn modelId="{B005853F-702D-486E-B92D-F1483D31CD2F}" srcId="{13C7D30B-C62B-47B4-B3CB-5EC536879B89}" destId="{090F0D28-E766-492B-B30B-FDBA7850BD0F}" srcOrd="0" destOrd="0" parTransId="{C70B5AC8-79D6-4A41-9408-A3C3E75B64C3}" sibTransId="{97D81476-C433-411B-875D-650422DA8C7E}"/>
    <dgm:cxn modelId="{ACDE2A5F-696F-47BD-8E9F-F7387A826A4E}" srcId="{6F2B3725-0AEC-4EE7-ADD6-02140DA8C6FC}" destId="{33724E02-3492-4D3E-848E-EA3F518929E4}" srcOrd="0" destOrd="0" parTransId="{6854E2E9-B881-4A85-B483-C9663CC64AB7}" sibTransId="{7B1F2C9E-B4AA-4187-99F3-A6418425E224}"/>
    <dgm:cxn modelId="{F71EF45F-74C8-430A-96BE-74EEA9C2DD9F}" type="presOf" srcId="{C21E893B-E55F-4CC6-ACFC-F7DD1E2B2CC8}" destId="{9AD0EC75-987E-4D71-AACA-6DAD7F8E5216}" srcOrd="1" destOrd="0" presId="urn:microsoft.com/office/officeart/2005/8/layout/list1"/>
    <dgm:cxn modelId="{58847743-2AB9-4ED8-83EA-39E0DDD0C544}" type="presOf" srcId="{5581CBFB-7DEB-4948-A747-2DCD8D7295BA}" destId="{99B300BE-B216-4370-A073-E8821531F06F}" srcOrd="0" destOrd="0" presId="urn:microsoft.com/office/officeart/2005/8/layout/list1"/>
    <dgm:cxn modelId="{ECFCD364-F5CD-4DFA-911D-B3B7EE8BF4FF}" srcId="{6C368279-C34C-48B5-BD3F-A310F0C73FFC}" destId="{6F2B3725-0AEC-4EE7-ADD6-02140DA8C6FC}" srcOrd="1" destOrd="0" parTransId="{420B882B-8B2A-4FF1-8694-6CD4BCE24E24}" sibTransId="{CC239951-0CF1-48AF-BF3B-338AD62D8340}"/>
    <dgm:cxn modelId="{0983626B-4215-4FD2-A1E2-68EAEEE44E3A}" type="presOf" srcId="{090F0D28-E766-492B-B30B-FDBA7850BD0F}" destId="{05CF4244-8DC1-4ADE-8D28-CAFE50F4F3F3}" srcOrd="0" destOrd="0" presId="urn:microsoft.com/office/officeart/2005/8/layout/list1"/>
    <dgm:cxn modelId="{8F32496E-BE62-43DB-9783-088A248D8FE3}" type="presOf" srcId="{6C368279-C34C-48B5-BD3F-A310F0C73FFC}" destId="{7ED342B6-ACB2-4059-8F87-4889FE3C83F7}" srcOrd="0" destOrd="0" presId="urn:microsoft.com/office/officeart/2005/8/layout/list1"/>
    <dgm:cxn modelId="{A2CA5472-14FB-49B1-8C57-13179F4C0BFA}" type="presOf" srcId="{13C7D30B-C62B-47B4-B3CB-5EC536879B89}" destId="{7BBCEBEC-923E-480B-ABF4-63901AD376B0}" srcOrd="1" destOrd="0" presId="urn:microsoft.com/office/officeart/2005/8/layout/list1"/>
    <dgm:cxn modelId="{B722E69A-963A-47EF-9D0B-28B6606FD911}" type="presOf" srcId="{13DB1411-4844-45FC-B7C9-AD2CD87B3B00}" destId="{8410649D-1E1D-4175-856D-91AB196213A8}" srcOrd="0" destOrd="0" presId="urn:microsoft.com/office/officeart/2005/8/layout/list1"/>
    <dgm:cxn modelId="{B8B923A7-F64D-40DB-9A64-5A318555049D}" srcId="{EF3DB683-3E8E-414D-ADAD-6B1ED03C435D}" destId="{5581CBFB-7DEB-4948-A747-2DCD8D7295BA}" srcOrd="0" destOrd="0" parTransId="{8CF83322-0995-426B-96A3-38CE2B6EFB0E}" sibTransId="{2A43FE4C-BE88-4530-987F-1B09AF9FB9C6}"/>
    <dgm:cxn modelId="{6AA6B7AB-4D86-40EE-823F-986332C6BE91}" srcId="{6C368279-C34C-48B5-BD3F-A310F0C73FFC}" destId="{EF3DB683-3E8E-414D-ADAD-6B1ED03C435D}" srcOrd="0" destOrd="0" parTransId="{780E5576-7B71-4B10-86C7-D1D0AA1D5AE5}" sibTransId="{0517FC2F-FE61-43EC-8983-EBC76D21D253}"/>
    <dgm:cxn modelId="{E6C8DCAD-68AA-40CA-B771-4FC5A2E8929B}" type="presOf" srcId="{EF3DB683-3E8E-414D-ADAD-6B1ED03C435D}" destId="{086547A7-FC94-48EA-B928-E74470BB993E}" srcOrd="1" destOrd="0" presId="urn:microsoft.com/office/officeart/2005/8/layout/list1"/>
    <dgm:cxn modelId="{C718EDB5-316F-4111-BA94-B5A299DE975A}" type="presOf" srcId="{AAB1077C-6417-440A-8777-D5E659828966}" destId="{99B300BE-B216-4370-A073-E8821531F06F}" srcOrd="0" destOrd="1" presId="urn:microsoft.com/office/officeart/2005/8/layout/list1"/>
    <dgm:cxn modelId="{78FB34B7-2381-4DEF-BAB5-73B83CE2FA1F}" type="presOf" srcId="{C21E893B-E55F-4CC6-ACFC-F7DD1E2B2CC8}" destId="{47C83E94-F890-4743-AB8D-5108801F7276}" srcOrd="0" destOrd="0" presId="urn:microsoft.com/office/officeart/2005/8/layout/list1"/>
    <dgm:cxn modelId="{945900B8-A8C8-4B2A-A4BF-029E4ED314D4}" srcId="{EF3DB683-3E8E-414D-ADAD-6B1ED03C435D}" destId="{AAB1077C-6417-440A-8777-D5E659828966}" srcOrd="1" destOrd="0" parTransId="{09D0ABC5-D6D1-496D-8773-7A079E8ECCFF}" sibTransId="{C608F4D1-F676-431D-8A5E-65AA0513652C}"/>
    <dgm:cxn modelId="{048A91BC-434F-46BA-9BF5-82EE8C3176E0}" type="presOf" srcId="{13C7D30B-C62B-47B4-B3CB-5EC536879B89}" destId="{72B33ECE-14DE-4CF7-9DB6-A65D925E1FE2}" srcOrd="0" destOrd="0" presId="urn:microsoft.com/office/officeart/2005/8/layout/list1"/>
    <dgm:cxn modelId="{7593B6BE-A035-4D0A-B2C2-4E70F7332499}" srcId="{6C368279-C34C-48B5-BD3F-A310F0C73FFC}" destId="{C21E893B-E55F-4CC6-ACFC-F7DD1E2B2CC8}" srcOrd="3" destOrd="0" parTransId="{A0EDBBBA-4A8A-40B5-BF24-D89D5A93D895}" sibTransId="{6E497E54-D12B-4CF3-8EF4-FB7B5088CA2E}"/>
    <dgm:cxn modelId="{E10761C8-380C-4402-BC1A-EEAE06B64462}" type="presOf" srcId="{33724E02-3492-4D3E-848E-EA3F518929E4}" destId="{D800A1E3-1DCF-4429-B655-3995111A7E2D}" srcOrd="0" destOrd="0" presId="urn:microsoft.com/office/officeart/2005/8/layout/list1"/>
    <dgm:cxn modelId="{C7D0DBD1-C56C-4EA0-84C7-990DDAE1D25D}" type="presOf" srcId="{D8898F11-A31B-4D70-AE1D-8EEA60CB7D92}" destId="{99B300BE-B216-4370-A073-E8821531F06F}" srcOrd="0" destOrd="2" presId="urn:microsoft.com/office/officeart/2005/8/layout/list1"/>
    <dgm:cxn modelId="{421E98E4-66A6-483B-AF58-0B12360D160E}" type="presOf" srcId="{EF3DB683-3E8E-414D-ADAD-6B1ED03C435D}" destId="{410B2A18-7200-4227-B0C5-FC7765A2D402}" srcOrd="0" destOrd="0" presId="urn:microsoft.com/office/officeart/2005/8/layout/list1"/>
    <dgm:cxn modelId="{CD6398F1-B6EA-43E7-A49B-E24512D9B054}" type="presOf" srcId="{6F2B3725-0AEC-4EE7-ADD6-02140DA8C6FC}" destId="{4565E6E4-DAB2-4E59-9EE3-18957F68CE68}" srcOrd="1" destOrd="0" presId="urn:microsoft.com/office/officeart/2005/8/layout/list1"/>
    <dgm:cxn modelId="{7C3ADCF8-DFE8-4BE8-8171-0D3A52295243}" type="presOf" srcId="{6F2B3725-0AEC-4EE7-ADD6-02140DA8C6FC}" destId="{EDDE39DE-2B79-41E2-A708-38C9F7DA45CE}" srcOrd="0" destOrd="0" presId="urn:microsoft.com/office/officeart/2005/8/layout/list1"/>
    <dgm:cxn modelId="{0AF9F9FC-F377-4961-B0F6-6C6D9D267D8B}" type="presOf" srcId="{29DC5EBC-ACB3-4624-8C64-AD78A8EB2838}" destId="{D800A1E3-1DCF-4429-B655-3995111A7E2D}" srcOrd="0" destOrd="1" presId="urn:microsoft.com/office/officeart/2005/8/layout/list1"/>
    <dgm:cxn modelId="{61645FDC-ABCE-4DA8-AB51-A4C8220174A3}" type="presParOf" srcId="{7ED342B6-ACB2-4059-8F87-4889FE3C83F7}" destId="{8E124BFB-725F-4716-934A-A369E146BB09}" srcOrd="0" destOrd="0" presId="urn:microsoft.com/office/officeart/2005/8/layout/list1"/>
    <dgm:cxn modelId="{4A9C2A57-A848-4E30-B5E4-7589E06BF1B5}" type="presParOf" srcId="{8E124BFB-725F-4716-934A-A369E146BB09}" destId="{410B2A18-7200-4227-B0C5-FC7765A2D402}" srcOrd="0" destOrd="0" presId="urn:microsoft.com/office/officeart/2005/8/layout/list1"/>
    <dgm:cxn modelId="{D6D84507-785C-4B3F-99EB-6F7F1E7B0663}" type="presParOf" srcId="{8E124BFB-725F-4716-934A-A369E146BB09}" destId="{086547A7-FC94-48EA-B928-E74470BB993E}" srcOrd="1" destOrd="0" presId="urn:microsoft.com/office/officeart/2005/8/layout/list1"/>
    <dgm:cxn modelId="{77A647A7-029C-4A94-9431-4D64BE8FBF2D}" type="presParOf" srcId="{7ED342B6-ACB2-4059-8F87-4889FE3C83F7}" destId="{182A9ECF-88CD-4D41-B9A6-47001EF6B620}" srcOrd="1" destOrd="0" presId="urn:microsoft.com/office/officeart/2005/8/layout/list1"/>
    <dgm:cxn modelId="{C4EA7691-AB48-466B-AD12-3A87F9A19083}" type="presParOf" srcId="{7ED342B6-ACB2-4059-8F87-4889FE3C83F7}" destId="{99B300BE-B216-4370-A073-E8821531F06F}" srcOrd="2" destOrd="0" presId="urn:microsoft.com/office/officeart/2005/8/layout/list1"/>
    <dgm:cxn modelId="{8BC8B43F-C107-4FD5-8E40-3B75D9CFA238}" type="presParOf" srcId="{7ED342B6-ACB2-4059-8F87-4889FE3C83F7}" destId="{B6A6825A-CCEE-4C1C-848D-5AD6FB7FFBF9}" srcOrd="3" destOrd="0" presId="urn:microsoft.com/office/officeart/2005/8/layout/list1"/>
    <dgm:cxn modelId="{E9D23C35-9D1E-4230-8138-7CFF83C6294D}" type="presParOf" srcId="{7ED342B6-ACB2-4059-8F87-4889FE3C83F7}" destId="{B2F5CDCA-322F-46C7-A9CF-0D033A94CF75}" srcOrd="4" destOrd="0" presId="urn:microsoft.com/office/officeart/2005/8/layout/list1"/>
    <dgm:cxn modelId="{D12F5BEA-873D-46EC-9584-27B76732F702}" type="presParOf" srcId="{B2F5CDCA-322F-46C7-A9CF-0D033A94CF75}" destId="{EDDE39DE-2B79-41E2-A708-38C9F7DA45CE}" srcOrd="0" destOrd="0" presId="urn:microsoft.com/office/officeart/2005/8/layout/list1"/>
    <dgm:cxn modelId="{C19EB979-E3E4-49C7-A160-26BA787B764D}" type="presParOf" srcId="{B2F5CDCA-322F-46C7-A9CF-0D033A94CF75}" destId="{4565E6E4-DAB2-4E59-9EE3-18957F68CE68}" srcOrd="1" destOrd="0" presId="urn:microsoft.com/office/officeart/2005/8/layout/list1"/>
    <dgm:cxn modelId="{7512CD7E-8A53-497B-B2E8-A3C9CCD1BD79}" type="presParOf" srcId="{7ED342B6-ACB2-4059-8F87-4889FE3C83F7}" destId="{2AA9634D-3CE1-4174-9100-DDCE1D7704B1}" srcOrd="5" destOrd="0" presId="urn:microsoft.com/office/officeart/2005/8/layout/list1"/>
    <dgm:cxn modelId="{4E6E4A5C-FDB7-4D41-A6A5-2107FB8CA925}" type="presParOf" srcId="{7ED342B6-ACB2-4059-8F87-4889FE3C83F7}" destId="{D800A1E3-1DCF-4429-B655-3995111A7E2D}" srcOrd="6" destOrd="0" presId="urn:microsoft.com/office/officeart/2005/8/layout/list1"/>
    <dgm:cxn modelId="{2B374B00-0FA3-406C-AAD4-347F09F1782C}" type="presParOf" srcId="{7ED342B6-ACB2-4059-8F87-4889FE3C83F7}" destId="{51DE352D-3236-45FD-8060-88AAD0C477E0}" srcOrd="7" destOrd="0" presId="urn:microsoft.com/office/officeart/2005/8/layout/list1"/>
    <dgm:cxn modelId="{08E44E83-3462-4C02-A5B5-4F88680ABCF7}" type="presParOf" srcId="{7ED342B6-ACB2-4059-8F87-4889FE3C83F7}" destId="{6FFB3B4F-9858-4064-A093-6F5CB21AA0B0}" srcOrd="8" destOrd="0" presId="urn:microsoft.com/office/officeart/2005/8/layout/list1"/>
    <dgm:cxn modelId="{49544777-862A-49F9-B48F-CEE01CA3A0F0}" type="presParOf" srcId="{6FFB3B4F-9858-4064-A093-6F5CB21AA0B0}" destId="{72B33ECE-14DE-4CF7-9DB6-A65D925E1FE2}" srcOrd="0" destOrd="0" presId="urn:microsoft.com/office/officeart/2005/8/layout/list1"/>
    <dgm:cxn modelId="{0513AACA-946C-43E0-8B2A-84FC37273E2A}" type="presParOf" srcId="{6FFB3B4F-9858-4064-A093-6F5CB21AA0B0}" destId="{7BBCEBEC-923E-480B-ABF4-63901AD376B0}" srcOrd="1" destOrd="0" presId="urn:microsoft.com/office/officeart/2005/8/layout/list1"/>
    <dgm:cxn modelId="{94A980F0-3271-4975-B723-6B61420F63FD}" type="presParOf" srcId="{7ED342B6-ACB2-4059-8F87-4889FE3C83F7}" destId="{0C212B3F-ED2F-40E9-A61C-D91C30D4881E}" srcOrd="9" destOrd="0" presId="urn:microsoft.com/office/officeart/2005/8/layout/list1"/>
    <dgm:cxn modelId="{A5AB5471-E0A5-4607-AC93-92DA7E8C2CA3}" type="presParOf" srcId="{7ED342B6-ACB2-4059-8F87-4889FE3C83F7}" destId="{05CF4244-8DC1-4ADE-8D28-CAFE50F4F3F3}" srcOrd="10" destOrd="0" presId="urn:microsoft.com/office/officeart/2005/8/layout/list1"/>
    <dgm:cxn modelId="{328E5015-FE9E-4DB0-BB70-4AA5D78B7AC5}" type="presParOf" srcId="{7ED342B6-ACB2-4059-8F87-4889FE3C83F7}" destId="{E01E979C-34DD-4C4F-ACDF-6B004188CF17}" srcOrd="11" destOrd="0" presId="urn:microsoft.com/office/officeart/2005/8/layout/list1"/>
    <dgm:cxn modelId="{F1774582-1A87-4790-82FD-7C3B95B8343E}" type="presParOf" srcId="{7ED342B6-ACB2-4059-8F87-4889FE3C83F7}" destId="{517BE90F-7869-4F9F-BE98-6751BB3D9A18}" srcOrd="12" destOrd="0" presId="urn:microsoft.com/office/officeart/2005/8/layout/list1"/>
    <dgm:cxn modelId="{2F5727B3-CEC1-48FE-AC9A-426F2BB184A1}" type="presParOf" srcId="{517BE90F-7869-4F9F-BE98-6751BB3D9A18}" destId="{47C83E94-F890-4743-AB8D-5108801F7276}" srcOrd="0" destOrd="0" presId="urn:microsoft.com/office/officeart/2005/8/layout/list1"/>
    <dgm:cxn modelId="{604AC67A-FBBB-46D0-A1AB-C322C1D573EA}" type="presParOf" srcId="{517BE90F-7869-4F9F-BE98-6751BB3D9A18}" destId="{9AD0EC75-987E-4D71-AACA-6DAD7F8E5216}" srcOrd="1" destOrd="0" presId="urn:microsoft.com/office/officeart/2005/8/layout/list1"/>
    <dgm:cxn modelId="{3CAE640C-F52C-45DA-99CE-DBFBF590FAEB}" type="presParOf" srcId="{7ED342B6-ACB2-4059-8F87-4889FE3C83F7}" destId="{677EAF3C-5973-4DA3-A440-929C407F9AA3}" srcOrd="13" destOrd="0" presId="urn:microsoft.com/office/officeart/2005/8/layout/list1"/>
    <dgm:cxn modelId="{B04F0BBE-AAFA-415B-AA10-74FDC124D664}" type="presParOf" srcId="{7ED342B6-ACB2-4059-8F87-4889FE3C83F7}" destId="{8410649D-1E1D-4175-856D-91AB196213A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9E03373-555E-423D-B6EB-F80868CE2AF3}"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A5E78FCC-4A0E-4138-AEF4-0AC729C1F9C2}">
      <dgm:prSet/>
      <dgm:spPr/>
      <dgm:t>
        <a:bodyPr/>
        <a:lstStyle/>
        <a:p>
          <a:r>
            <a:rPr lang="es-MX" b="1"/>
            <a:t>Análisis. Contrastación de lo esperado y lo sucedido:</a:t>
          </a:r>
          <a:endParaRPr lang="en-US"/>
        </a:p>
      </dgm:t>
    </dgm:pt>
    <dgm:pt modelId="{5BC1753B-6E68-4CBF-B272-D607E8D2FEC8}" type="parTrans" cxnId="{C23FAF17-0414-4A1B-97F0-8481151032E8}">
      <dgm:prSet/>
      <dgm:spPr/>
      <dgm:t>
        <a:bodyPr/>
        <a:lstStyle/>
        <a:p>
          <a:endParaRPr lang="en-US"/>
        </a:p>
      </dgm:t>
    </dgm:pt>
    <dgm:pt modelId="{1DA96974-2398-4429-928A-77C54ACB8822}" type="sibTrans" cxnId="{C23FAF17-0414-4A1B-97F0-8481151032E8}">
      <dgm:prSet/>
      <dgm:spPr/>
      <dgm:t>
        <a:bodyPr/>
        <a:lstStyle/>
        <a:p>
          <a:endParaRPr lang="en-US"/>
        </a:p>
      </dgm:t>
    </dgm:pt>
    <dgm:pt modelId="{60C6C99D-128E-4191-8754-3B20BA01BF5D}">
      <dgm:prSet/>
      <dgm:spPr/>
      <dgm:t>
        <a:bodyPr/>
        <a:lstStyle/>
        <a:p>
          <a:pPr algn="just"/>
          <a:r>
            <a:rPr lang="es-MX" b="0" i="0" dirty="0"/>
            <a:t>Se esperaba lograr que los estudiantes ubicaron espacialmente los conflictos armados que afectaron a diversos deportistas paralímpicos.</a:t>
          </a:r>
          <a:endParaRPr lang="en-US" dirty="0"/>
        </a:p>
      </dgm:t>
    </dgm:pt>
    <dgm:pt modelId="{F8570626-CC9A-4B1F-96A4-97D24496811F}" type="parTrans" cxnId="{84BDA0B5-E0FE-411D-B1E6-62364E1642F2}">
      <dgm:prSet/>
      <dgm:spPr/>
      <dgm:t>
        <a:bodyPr/>
        <a:lstStyle/>
        <a:p>
          <a:endParaRPr lang="en-US"/>
        </a:p>
      </dgm:t>
    </dgm:pt>
    <dgm:pt modelId="{55531E72-ECC0-4E94-A2D1-E0AE6EE5131E}" type="sibTrans" cxnId="{84BDA0B5-E0FE-411D-B1E6-62364E1642F2}">
      <dgm:prSet/>
      <dgm:spPr/>
      <dgm:t>
        <a:bodyPr/>
        <a:lstStyle/>
        <a:p>
          <a:endParaRPr lang="en-US"/>
        </a:p>
      </dgm:t>
    </dgm:pt>
    <dgm:pt modelId="{294B814B-80C4-4831-ABAA-EA3EFB33C8E4}">
      <dgm:prSet/>
      <dgm:spPr/>
      <dgm:t>
        <a:bodyPr/>
        <a:lstStyle/>
        <a:p>
          <a:pPr algn="just"/>
          <a:r>
            <a:rPr lang="es-MX" b="0" i="0"/>
            <a:t>Se logró que los alumnos se  relacionarán anteriormente mencionada.</a:t>
          </a:r>
          <a:endParaRPr lang="en-US"/>
        </a:p>
      </dgm:t>
    </dgm:pt>
    <dgm:pt modelId="{5D043186-5577-470A-8FA7-5DC92F7EC7C6}" type="parTrans" cxnId="{75A7488B-D518-4285-884E-856FBC58FE88}">
      <dgm:prSet/>
      <dgm:spPr/>
      <dgm:t>
        <a:bodyPr/>
        <a:lstStyle/>
        <a:p>
          <a:endParaRPr lang="en-US"/>
        </a:p>
      </dgm:t>
    </dgm:pt>
    <dgm:pt modelId="{9167BEC9-3148-4B2A-B87C-6B92B57A6C09}" type="sibTrans" cxnId="{75A7488B-D518-4285-884E-856FBC58FE88}">
      <dgm:prSet/>
      <dgm:spPr/>
      <dgm:t>
        <a:bodyPr/>
        <a:lstStyle/>
        <a:p>
          <a:endParaRPr lang="en-US"/>
        </a:p>
      </dgm:t>
    </dgm:pt>
    <dgm:pt modelId="{806EB6FE-3C86-402F-A055-B6BB4AA02989}">
      <dgm:prSet/>
      <dgm:spPr/>
      <dgm:t>
        <a:bodyPr/>
        <a:lstStyle/>
        <a:p>
          <a:pPr algn="just"/>
          <a:r>
            <a:rPr lang="es-MX" b="0" i="0" dirty="0"/>
            <a:t>Se podría mover la actividad hacia el final del ciclo escolar para que los estudiantes puedan realizar la actividad de manera más rápida en tanto que ya tienen un conocimiento previo de los temas.</a:t>
          </a:r>
          <a:endParaRPr lang="en-US" dirty="0"/>
        </a:p>
      </dgm:t>
    </dgm:pt>
    <dgm:pt modelId="{C278304C-61B8-4C8E-AB2F-20309FEECE0A}" type="parTrans" cxnId="{9CAACACB-7B78-474C-8CEB-0A94BB1F1E7C}">
      <dgm:prSet/>
      <dgm:spPr/>
      <dgm:t>
        <a:bodyPr/>
        <a:lstStyle/>
        <a:p>
          <a:endParaRPr lang="en-US"/>
        </a:p>
      </dgm:t>
    </dgm:pt>
    <dgm:pt modelId="{71B8E33C-D933-4B96-94ED-26E9E10B289B}" type="sibTrans" cxnId="{9CAACACB-7B78-474C-8CEB-0A94BB1F1E7C}">
      <dgm:prSet/>
      <dgm:spPr/>
      <dgm:t>
        <a:bodyPr/>
        <a:lstStyle/>
        <a:p>
          <a:endParaRPr lang="en-US"/>
        </a:p>
      </dgm:t>
    </dgm:pt>
    <dgm:pt modelId="{2FE576B8-D37D-4997-B180-9A38C1373954}">
      <dgm:prSet/>
      <dgm:spPr/>
      <dgm:t>
        <a:bodyPr/>
        <a:lstStyle/>
        <a:p>
          <a:r>
            <a:rPr lang="es-MX" b="1"/>
            <a:t>Toma de decisiones: </a:t>
          </a:r>
          <a:endParaRPr lang="en-US"/>
        </a:p>
      </dgm:t>
    </dgm:pt>
    <dgm:pt modelId="{CD96FEA7-3881-4C35-BBA9-24D249917284}" type="parTrans" cxnId="{93D0AE13-32D9-40E7-834C-9BA99FB9EEE2}">
      <dgm:prSet/>
      <dgm:spPr/>
      <dgm:t>
        <a:bodyPr/>
        <a:lstStyle/>
        <a:p>
          <a:endParaRPr lang="en-US"/>
        </a:p>
      </dgm:t>
    </dgm:pt>
    <dgm:pt modelId="{E1CE7013-055F-4BCF-9D25-C401AE78C88F}" type="sibTrans" cxnId="{93D0AE13-32D9-40E7-834C-9BA99FB9EEE2}">
      <dgm:prSet/>
      <dgm:spPr/>
      <dgm:t>
        <a:bodyPr/>
        <a:lstStyle/>
        <a:p>
          <a:endParaRPr lang="en-US"/>
        </a:p>
      </dgm:t>
    </dgm:pt>
    <dgm:pt modelId="{2808413D-5C15-49B6-A5F6-DFE002DBED1D}">
      <dgm:prSet/>
      <dgm:spPr/>
      <dgm:t>
        <a:bodyPr/>
        <a:lstStyle/>
        <a:p>
          <a:pPr algn="just"/>
          <a:r>
            <a:rPr lang="es-MX" b="0" i="0" dirty="0"/>
            <a:t>Probablemente sería mejor realizar el mapa/cartel de manera física para propiciar el diálogo al momento de su elaboración.</a:t>
          </a:r>
          <a:endParaRPr lang="en-US" dirty="0"/>
        </a:p>
      </dgm:t>
    </dgm:pt>
    <dgm:pt modelId="{71BAE12F-D46A-46C6-99C4-CB9BCC865174}" type="parTrans" cxnId="{E526552B-DF32-44DD-BA3F-65433AB040C1}">
      <dgm:prSet/>
      <dgm:spPr/>
      <dgm:t>
        <a:bodyPr/>
        <a:lstStyle/>
        <a:p>
          <a:endParaRPr lang="en-US"/>
        </a:p>
      </dgm:t>
    </dgm:pt>
    <dgm:pt modelId="{3D18B87A-1CB2-45AA-9E27-1CEEF5EB289A}" type="sibTrans" cxnId="{E526552B-DF32-44DD-BA3F-65433AB040C1}">
      <dgm:prSet/>
      <dgm:spPr/>
      <dgm:t>
        <a:bodyPr/>
        <a:lstStyle/>
        <a:p>
          <a:endParaRPr lang="en-US"/>
        </a:p>
      </dgm:t>
    </dgm:pt>
    <dgm:pt modelId="{1F8D0EEE-1CF2-4377-8E60-1063266412AA}" type="pres">
      <dgm:prSet presAssocID="{B9E03373-555E-423D-B6EB-F80868CE2AF3}" presName="linear" presStyleCnt="0">
        <dgm:presLayoutVars>
          <dgm:dir/>
          <dgm:animLvl val="lvl"/>
          <dgm:resizeHandles val="exact"/>
        </dgm:presLayoutVars>
      </dgm:prSet>
      <dgm:spPr/>
    </dgm:pt>
    <dgm:pt modelId="{E90883D4-5D61-45A6-973C-3CBF1E0D83CB}" type="pres">
      <dgm:prSet presAssocID="{A5E78FCC-4A0E-4138-AEF4-0AC729C1F9C2}" presName="parentLin" presStyleCnt="0"/>
      <dgm:spPr/>
    </dgm:pt>
    <dgm:pt modelId="{7D435741-9D6C-4AD7-B10D-9777A0826DC0}" type="pres">
      <dgm:prSet presAssocID="{A5E78FCC-4A0E-4138-AEF4-0AC729C1F9C2}" presName="parentLeftMargin" presStyleLbl="node1" presStyleIdx="0" presStyleCnt="2"/>
      <dgm:spPr/>
    </dgm:pt>
    <dgm:pt modelId="{D73C1490-C8F3-44E6-BFF4-9F44A932ADE8}" type="pres">
      <dgm:prSet presAssocID="{A5E78FCC-4A0E-4138-AEF4-0AC729C1F9C2}" presName="parentText" presStyleLbl="node1" presStyleIdx="0" presStyleCnt="2">
        <dgm:presLayoutVars>
          <dgm:chMax val="0"/>
          <dgm:bulletEnabled val="1"/>
        </dgm:presLayoutVars>
      </dgm:prSet>
      <dgm:spPr/>
    </dgm:pt>
    <dgm:pt modelId="{4E17BDB8-69B9-44BA-BA39-96B4AECD2E74}" type="pres">
      <dgm:prSet presAssocID="{A5E78FCC-4A0E-4138-AEF4-0AC729C1F9C2}" presName="negativeSpace" presStyleCnt="0"/>
      <dgm:spPr/>
    </dgm:pt>
    <dgm:pt modelId="{1D100234-6F0B-473E-BC71-C569ECE459D1}" type="pres">
      <dgm:prSet presAssocID="{A5E78FCC-4A0E-4138-AEF4-0AC729C1F9C2}" presName="childText" presStyleLbl="conFgAcc1" presStyleIdx="0" presStyleCnt="2">
        <dgm:presLayoutVars>
          <dgm:bulletEnabled val="1"/>
        </dgm:presLayoutVars>
      </dgm:prSet>
      <dgm:spPr/>
    </dgm:pt>
    <dgm:pt modelId="{87F3C01B-69E8-4F35-9C3C-C7820559C4B7}" type="pres">
      <dgm:prSet presAssocID="{1DA96974-2398-4429-928A-77C54ACB8822}" presName="spaceBetweenRectangles" presStyleCnt="0"/>
      <dgm:spPr/>
    </dgm:pt>
    <dgm:pt modelId="{6B39C1D9-9C1F-41B2-8069-CF64E1F4ECB0}" type="pres">
      <dgm:prSet presAssocID="{2FE576B8-D37D-4997-B180-9A38C1373954}" presName="parentLin" presStyleCnt="0"/>
      <dgm:spPr/>
    </dgm:pt>
    <dgm:pt modelId="{FD1F7A7A-072F-4161-8CE7-9C41CED7EC59}" type="pres">
      <dgm:prSet presAssocID="{2FE576B8-D37D-4997-B180-9A38C1373954}" presName="parentLeftMargin" presStyleLbl="node1" presStyleIdx="0" presStyleCnt="2"/>
      <dgm:spPr/>
    </dgm:pt>
    <dgm:pt modelId="{3589B377-C2A4-4FAC-A079-4A1F5EF91F1E}" type="pres">
      <dgm:prSet presAssocID="{2FE576B8-D37D-4997-B180-9A38C1373954}" presName="parentText" presStyleLbl="node1" presStyleIdx="1" presStyleCnt="2">
        <dgm:presLayoutVars>
          <dgm:chMax val="0"/>
          <dgm:bulletEnabled val="1"/>
        </dgm:presLayoutVars>
      </dgm:prSet>
      <dgm:spPr/>
    </dgm:pt>
    <dgm:pt modelId="{1BC7A2EE-D9A2-4BDC-9D25-F7875B9E3C6F}" type="pres">
      <dgm:prSet presAssocID="{2FE576B8-D37D-4997-B180-9A38C1373954}" presName="negativeSpace" presStyleCnt="0"/>
      <dgm:spPr/>
    </dgm:pt>
    <dgm:pt modelId="{30489090-BAC3-4F69-9EB4-BC9D5D209F3E}" type="pres">
      <dgm:prSet presAssocID="{2FE576B8-D37D-4997-B180-9A38C1373954}" presName="childText" presStyleLbl="conFgAcc1" presStyleIdx="1" presStyleCnt="2">
        <dgm:presLayoutVars>
          <dgm:bulletEnabled val="1"/>
        </dgm:presLayoutVars>
      </dgm:prSet>
      <dgm:spPr/>
    </dgm:pt>
  </dgm:ptLst>
  <dgm:cxnLst>
    <dgm:cxn modelId="{D7561301-B02C-4B69-B957-B330006D6099}" type="presOf" srcId="{B9E03373-555E-423D-B6EB-F80868CE2AF3}" destId="{1F8D0EEE-1CF2-4377-8E60-1063266412AA}" srcOrd="0" destOrd="0" presId="urn:microsoft.com/office/officeart/2005/8/layout/list1"/>
    <dgm:cxn modelId="{93D0AE13-32D9-40E7-834C-9BA99FB9EEE2}" srcId="{B9E03373-555E-423D-B6EB-F80868CE2AF3}" destId="{2FE576B8-D37D-4997-B180-9A38C1373954}" srcOrd="1" destOrd="0" parTransId="{CD96FEA7-3881-4C35-BBA9-24D249917284}" sibTransId="{E1CE7013-055F-4BCF-9D25-C401AE78C88F}"/>
    <dgm:cxn modelId="{C23FAF17-0414-4A1B-97F0-8481151032E8}" srcId="{B9E03373-555E-423D-B6EB-F80868CE2AF3}" destId="{A5E78FCC-4A0E-4138-AEF4-0AC729C1F9C2}" srcOrd="0" destOrd="0" parTransId="{5BC1753B-6E68-4CBF-B272-D607E8D2FEC8}" sibTransId="{1DA96974-2398-4429-928A-77C54ACB8822}"/>
    <dgm:cxn modelId="{E526552B-DF32-44DD-BA3F-65433AB040C1}" srcId="{2FE576B8-D37D-4997-B180-9A38C1373954}" destId="{2808413D-5C15-49B6-A5F6-DFE002DBED1D}" srcOrd="0" destOrd="0" parTransId="{71BAE12F-D46A-46C6-99C4-CB9BCC865174}" sibTransId="{3D18B87A-1CB2-45AA-9E27-1CEEF5EB289A}"/>
    <dgm:cxn modelId="{1F62B83F-6494-425A-9F88-B3872B93324E}" type="presOf" srcId="{2808413D-5C15-49B6-A5F6-DFE002DBED1D}" destId="{30489090-BAC3-4F69-9EB4-BC9D5D209F3E}" srcOrd="0" destOrd="0" presId="urn:microsoft.com/office/officeart/2005/8/layout/list1"/>
    <dgm:cxn modelId="{6819F06F-AB95-48F9-B30B-55002C1FD38E}" type="presOf" srcId="{60C6C99D-128E-4191-8754-3B20BA01BF5D}" destId="{1D100234-6F0B-473E-BC71-C569ECE459D1}" srcOrd="0" destOrd="0" presId="urn:microsoft.com/office/officeart/2005/8/layout/list1"/>
    <dgm:cxn modelId="{D2448759-B4DA-47BF-8198-34BB0E23849A}" type="presOf" srcId="{294B814B-80C4-4831-ABAA-EA3EFB33C8E4}" destId="{1D100234-6F0B-473E-BC71-C569ECE459D1}" srcOrd="0" destOrd="1" presId="urn:microsoft.com/office/officeart/2005/8/layout/list1"/>
    <dgm:cxn modelId="{75A7488B-D518-4285-884E-856FBC58FE88}" srcId="{A5E78FCC-4A0E-4138-AEF4-0AC729C1F9C2}" destId="{294B814B-80C4-4831-ABAA-EA3EFB33C8E4}" srcOrd="1" destOrd="0" parTransId="{5D043186-5577-470A-8FA7-5DC92F7EC7C6}" sibTransId="{9167BEC9-3148-4B2A-B87C-6B92B57A6C09}"/>
    <dgm:cxn modelId="{CF076AA3-4114-46D1-887C-CB65DE3E165B}" type="presOf" srcId="{2FE576B8-D37D-4997-B180-9A38C1373954}" destId="{FD1F7A7A-072F-4161-8CE7-9C41CED7EC59}" srcOrd="0" destOrd="0" presId="urn:microsoft.com/office/officeart/2005/8/layout/list1"/>
    <dgm:cxn modelId="{83F5D9A3-9B72-40D1-A10E-EA23CC00C680}" type="presOf" srcId="{806EB6FE-3C86-402F-A055-B6BB4AA02989}" destId="{1D100234-6F0B-473E-BC71-C569ECE459D1}" srcOrd="0" destOrd="2" presId="urn:microsoft.com/office/officeart/2005/8/layout/list1"/>
    <dgm:cxn modelId="{84BDA0B5-E0FE-411D-B1E6-62364E1642F2}" srcId="{A5E78FCC-4A0E-4138-AEF4-0AC729C1F9C2}" destId="{60C6C99D-128E-4191-8754-3B20BA01BF5D}" srcOrd="0" destOrd="0" parTransId="{F8570626-CC9A-4B1F-96A4-97D24496811F}" sibTransId="{55531E72-ECC0-4E94-A2D1-E0AE6EE5131E}"/>
    <dgm:cxn modelId="{9CAACACB-7B78-474C-8CEB-0A94BB1F1E7C}" srcId="{A5E78FCC-4A0E-4138-AEF4-0AC729C1F9C2}" destId="{806EB6FE-3C86-402F-A055-B6BB4AA02989}" srcOrd="2" destOrd="0" parTransId="{C278304C-61B8-4C8E-AB2F-20309FEECE0A}" sibTransId="{71B8E33C-D933-4B96-94ED-26E9E10B289B}"/>
    <dgm:cxn modelId="{70C6A6D9-38A5-4AEE-B08B-74B016300BD0}" type="presOf" srcId="{2FE576B8-D37D-4997-B180-9A38C1373954}" destId="{3589B377-C2A4-4FAC-A079-4A1F5EF91F1E}" srcOrd="1" destOrd="0" presId="urn:microsoft.com/office/officeart/2005/8/layout/list1"/>
    <dgm:cxn modelId="{C9C9B4EB-CBB3-4D06-B6EC-4E6D71C07EE5}" type="presOf" srcId="{A5E78FCC-4A0E-4138-AEF4-0AC729C1F9C2}" destId="{7D435741-9D6C-4AD7-B10D-9777A0826DC0}" srcOrd="0" destOrd="0" presId="urn:microsoft.com/office/officeart/2005/8/layout/list1"/>
    <dgm:cxn modelId="{FCE237F8-DD99-40E9-AB49-C79759C14CD5}" type="presOf" srcId="{A5E78FCC-4A0E-4138-AEF4-0AC729C1F9C2}" destId="{D73C1490-C8F3-44E6-BFF4-9F44A932ADE8}" srcOrd="1" destOrd="0" presId="urn:microsoft.com/office/officeart/2005/8/layout/list1"/>
    <dgm:cxn modelId="{F68F4C4A-3E94-49FF-92E4-4E4FFCC63914}" type="presParOf" srcId="{1F8D0EEE-1CF2-4377-8E60-1063266412AA}" destId="{E90883D4-5D61-45A6-973C-3CBF1E0D83CB}" srcOrd="0" destOrd="0" presId="urn:microsoft.com/office/officeart/2005/8/layout/list1"/>
    <dgm:cxn modelId="{FA4E7C29-6492-4B3C-AC5F-871E1C7A96EE}" type="presParOf" srcId="{E90883D4-5D61-45A6-973C-3CBF1E0D83CB}" destId="{7D435741-9D6C-4AD7-B10D-9777A0826DC0}" srcOrd="0" destOrd="0" presId="urn:microsoft.com/office/officeart/2005/8/layout/list1"/>
    <dgm:cxn modelId="{7009E7B3-65D8-4B8A-B6A2-3A17FFB47BA3}" type="presParOf" srcId="{E90883D4-5D61-45A6-973C-3CBF1E0D83CB}" destId="{D73C1490-C8F3-44E6-BFF4-9F44A932ADE8}" srcOrd="1" destOrd="0" presId="urn:microsoft.com/office/officeart/2005/8/layout/list1"/>
    <dgm:cxn modelId="{8DD5C912-85B1-4874-8EE9-C6D9157B5700}" type="presParOf" srcId="{1F8D0EEE-1CF2-4377-8E60-1063266412AA}" destId="{4E17BDB8-69B9-44BA-BA39-96B4AECD2E74}" srcOrd="1" destOrd="0" presId="urn:microsoft.com/office/officeart/2005/8/layout/list1"/>
    <dgm:cxn modelId="{3D9627CA-3517-46C8-999F-40425F41D99A}" type="presParOf" srcId="{1F8D0EEE-1CF2-4377-8E60-1063266412AA}" destId="{1D100234-6F0B-473E-BC71-C569ECE459D1}" srcOrd="2" destOrd="0" presId="urn:microsoft.com/office/officeart/2005/8/layout/list1"/>
    <dgm:cxn modelId="{A06CEFF8-C81A-4A79-B302-D320D619450E}" type="presParOf" srcId="{1F8D0EEE-1CF2-4377-8E60-1063266412AA}" destId="{87F3C01B-69E8-4F35-9C3C-C7820559C4B7}" srcOrd="3" destOrd="0" presId="urn:microsoft.com/office/officeart/2005/8/layout/list1"/>
    <dgm:cxn modelId="{C93257FB-7E36-418A-AE1F-9458E6CFEDD1}" type="presParOf" srcId="{1F8D0EEE-1CF2-4377-8E60-1063266412AA}" destId="{6B39C1D9-9C1F-41B2-8069-CF64E1F4ECB0}" srcOrd="4" destOrd="0" presId="urn:microsoft.com/office/officeart/2005/8/layout/list1"/>
    <dgm:cxn modelId="{FBA2AD1D-95C0-4A9A-B178-F68AF61FB7C6}" type="presParOf" srcId="{6B39C1D9-9C1F-41B2-8069-CF64E1F4ECB0}" destId="{FD1F7A7A-072F-4161-8CE7-9C41CED7EC59}" srcOrd="0" destOrd="0" presId="urn:microsoft.com/office/officeart/2005/8/layout/list1"/>
    <dgm:cxn modelId="{DBA440EA-B96A-443C-99AB-79A42CAEF726}" type="presParOf" srcId="{6B39C1D9-9C1F-41B2-8069-CF64E1F4ECB0}" destId="{3589B377-C2A4-4FAC-A079-4A1F5EF91F1E}" srcOrd="1" destOrd="0" presId="urn:microsoft.com/office/officeart/2005/8/layout/list1"/>
    <dgm:cxn modelId="{68E261D7-C932-41DA-BA05-28089B1D0FB4}" type="presParOf" srcId="{1F8D0EEE-1CF2-4377-8E60-1063266412AA}" destId="{1BC7A2EE-D9A2-4BDC-9D25-F7875B9E3C6F}" srcOrd="5" destOrd="0" presId="urn:microsoft.com/office/officeart/2005/8/layout/list1"/>
    <dgm:cxn modelId="{F6432F22-C7E8-4585-8532-60830C296258}" type="presParOf" srcId="{1F8D0EEE-1CF2-4377-8E60-1063266412AA}" destId="{30489090-BAC3-4F69-9EB4-BC9D5D209F3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05D7AA2-17B6-4371-88E8-9888CDA8299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483E63D-F828-4B16-9E9B-90D3C8B0F27E}">
      <dgm:prSet/>
      <dgm:spPr/>
      <dgm:t>
        <a:bodyPr/>
        <a:lstStyle/>
        <a:p>
          <a:pPr>
            <a:lnSpc>
              <a:spcPct val="100000"/>
            </a:lnSpc>
          </a:pPr>
          <a:r>
            <a:rPr lang="es-MX" b="1" dirty="0"/>
            <a:t>Nombre de la actividad</a:t>
          </a:r>
          <a:r>
            <a:rPr lang="es-MX" dirty="0"/>
            <a:t>: </a:t>
          </a:r>
          <a:r>
            <a:rPr lang="es-MX" b="0" i="0" u="none" dirty="0"/>
            <a:t>Los conflictos territoriales y sus consecuencias, veteranos de guerra y su participación en juegos paralímpicos.</a:t>
          </a:r>
          <a:endParaRPr lang="en-US" dirty="0"/>
        </a:p>
      </dgm:t>
    </dgm:pt>
    <dgm:pt modelId="{71CE765F-FEE7-477E-92B2-81AEDD616937}" type="parTrans" cxnId="{99D18F70-443E-492E-8413-7F14FD07A453}">
      <dgm:prSet/>
      <dgm:spPr/>
      <dgm:t>
        <a:bodyPr/>
        <a:lstStyle/>
        <a:p>
          <a:endParaRPr lang="en-US"/>
        </a:p>
      </dgm:t>
    </dgm:pt>
    <dgm:pt modelId="{D8740A65-BC99-40B5-9BD9-7138CF15783D}" type="sibTrans" cxnId="{99D18F70-443E-492E-8413-7F14FD07A453}">
      <dgm:prSet/>
      <dgm:spPr/>
      <dgm:t>
        <a:bodyPr/>
        <a:lstStyle/>
        <a:p>
          <a:endParaRPr lang="en-US"/>
        </a:p>
      </dgm:t>
    </dgm:pt>
    <dgm:pt modelId="{7C531673-BF7B-4E04-A67B-6EC25DF2A297}">
      <dgm:prSet/>
      <dgm:spPr/>
      <dgm:t>
        <a:bodyPr/>
        <a:lstStyle/>
        <a:p>
          <a:pPr>
            <a:lnSpc>
              <a:spcPct val="100000"/>
            </a:lnSpc>
          </a:pPr>
          <a:r>
            <a:rPr lang="es-MX" b="1" dirty="0"/>
            <a:t>Objetivo</a:t>
          </a:r>
          <a:r>
            <a:rPr lang="es-MX" dirty="0"/>
            <a:t>: </a:t>
          </a:r>
          <a:r>
            <a:rPr lang="es-MX" b="0" i="0" u="none" dirty="0"/>
            <a:t>El objetivo de la actividad es analizar las zonas de tensión, identificar a los competidores de los juegos paralímpicos y su relación con las guerras en las que participaron</a:t>
          </a:r>
          <a:r>
            <a:rPr lang="es-MX" b="0" i="0" dirty="0"/>
            <a:t>.</a:t>
          </a:r>
          <a:endParaRPr lang="en-US" dirty="0"/>
        </a:p>
      </dgm:t>
    </dgm:pt>
    <dgm:pt modelId="{C06FC61B-C802-4E85-A5AD-EDFDA5BA47E6}" type="parTrans" cxnId="{F0B953CC-A918-4B8D-8A39-3636F248CAA7}">
      <dgm:prSet/>
      <dgm:spPr/>
      <dgm:t>
        <a:bodyPr/>
        <a:lstStyle/>
        <a:p>
          <a:endParaRPr lang="en-US"/>
        </a:p>
      </dgm:t>
    </dgm:pt>
    <dgm:pt modelId="{5EEE6447-7BE9-41C8-9A84-DA9CCCD9151A}" type="sibTrans" cxnId="{F0B953CC-A918-4B8D-8A39-3636F248CAA7}">
      <dgm:prSet/>
      <dgm:spPr/>
      <dgm:t>
        <a:bodyPr/>
        <a:lstStyle/>
        <a:p>
          <a:endParaRPr lang="en-US"/>
        </a:p>
      </dgm:t>
    </dgm:pt>
    <dgm:pt modelId="{795EAD12-88AF-44AF-A36B-0CF3B1ABDB6F}">
      <dgm:prSet/>
      <dgm:spPr/>
      <dgm:t>
        <a:bodyPr/>
        <a:lstStyle/>
        <a:p>
          <a:pPr>
            <a:lnSpc>
              <a:spcPct val="100000"/>
            </a:lnSpc>
          </a:pPr>
          <a:r>
            <a:rPr lang="es-MX" b="1"/>
            <a:t>Grado</a:t>
          </a:r>
          <a:r>
            <a:rPr lang="es-MX"/>
            <a:t>: 4° de Preparatoria</a:t>
          </a:r>
          <a:endParaRPr lang="en-US"/>
        </a:p>
      </dgm:t>
    </dgm:pt>
    <dgm:pt modelId="{0531D654-DBBF-4BD4-A31A-D10F177E7862}" type="parTrans" cxnId="{B81CDA54-7D25-48EE-921B-072636C0707D}">
      <dgm:prSet/>
      <dgm:spPr/>
      <dgm:t>
        <a:bodyPr/>
        <a:lstStyle/>
        <a:p>
          <a:endParaRPr lang="en-US"/>
        </a:p>
      </dgm:t>
    </dgm:pt>
    <dgm:pt modelId="{69F4F557-A413-46FB-99A7-DD7024F975DB}" type="sibTrans" cxnId="{B81CDA54-7D25-48EE-921B-072636C0707D}">
      <dgm:prSet/>
      <dgm:spPr/>
      <dgm:t>
        <a:bodyPr/>
        <a:lstStyle/>
        <a:p>
          <a:endParaRPr lang="en-US"/>
        </a:p>
      </dgm:t>
    </dgm:pt>
    <dgm:pt modelId="{B75E136B-9C01-42EA-904D-4022BCE0111A}" type="pres">
      <dgm:prSet presAssocID="{A05D7AA2-17B6-4371-88E8-9888CDA8299B}" presName="root" presStyleCnt="0">
        <dgm:presLayoutVars>
          <dgm:dir/>
          <dgm:resizeHandles val="exact"/>
        </dgm:presLayoutVars>
      </dgm:prSet>
      <dgm:spPr/>
    </dgm:pt>
    <dgm:pt modelId="{2415B5F8-7445-4BE9-88BE-E2B56E679C0D}" type="pres">
      <dgm:prSet presAssocID="{0483E63D-F828-4B16-9E9B-90D3C8B0F27E}" presName="compNode" presStyleCnt="0"/>
      <dgm:spPr/>
    </dgm:pt>
    <dgm:pt modelId="{38DA00E2-140C-411C-9AE5-F4697BF4E2B4}" type="pres">
      <dgm:prSet presAssocID="{0483E63D-F828-4B16-9E9B-90D3C8B0F27E}" presName="bgRect" presStyleLbl="bgShp" presStyleIdx="0" presStyleCnt="3" custLinFactNeighborY="2264"/>
      <dgm:spPr/>
    </dgm:pt>
    <dgm:pt modelId="{7AD0152B-EC1A-441D-A587-1F95C84545A7}" type="pres">
      <dgm:prSet presAssocID="{0483E63D-F828-4B16-9E9B-90D3C8B0F27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lón de fútbol"/>
        </a:ext>
      </dgm:extLst>
    </dgm:pt>
    <dgm:pt modelId="{D7033D80-1051-48F4-9814-BD1EE0A9E9FB}" type="pres">
      <dgm:prSet presAssocID="{0483E63D-F828-4B16-9E9B-90D3C8B0F27E}" presName="spaceRect" presStyleCnt="0"/>
      <dgm:spPr/>
    </dgm:pt>
    <dgm:pt modelId="{8131CB03-ED9B-40CD-BB70-8304698ED50C}" type="pres">
      <dgm:prSet presAssocID="{0483E63D-F828-4B16-9E9B-90D3C8B0F27E}" presName="parTx" presStyleLbl="revTx" presStyleIdx="0" presStyleCnt="3">
        <dgm:presLayoutVars>
          <dgm:chMax val="0"/>
          <dgm:chPref val="0"/>
        </dgm:presLayoutVars>
      </dgm:prSet>
      <dgm:spPr/>
    </dgm:pt>
    <dgm:pt modelId="{40AC87C9-9A5E-4513-BCEB-420B93758F32}" type="pres">
      <dgm:prSet presAssocID="{D8740A65-BC99-40B5-9BD9-7138CF15783D}" presName="sibTrans" presStyleCnt="0"/>
      <dgm:spPr/>
    </dgm:pt>
    <dgm:pt modelId="{72B47C57-4A42-4AC5-8D60-667779180A21}" type="pres">
      <dgm:prSet presAssocID="{7C531673-BF7B-4E04-A67B-6EC25DF2A297}" presName="compNode" presStyleCnt="0"/>
      <dgm:spPr/>
    </dgm:pt>
    <dgm:pt modelId="{40604F3F-70D5-4E0D-B3DA-1B8E4128D464}" type="pres">
      <dgm:prSet presAssocID="{7C531673-BF7B-4E04-A67B-6EC25DF2A297}" presName="bgRect" presStyleLbl="bgShp" presStyleIdx="1" presStyleCnt="3"/>
      <dgm:spPr/>
    </dgm:pt>
    <dgm:pt modelId="{6F271A21-6DDD-48A2-BCCD-838C34988374}" type="pres">
      <dgm:prSet presAssocID="{7C531673-BF7B-4E04-A67B-6EC25DF2A29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iana"/>
        </a:ext>
      </dgm:extLst>
    </dgm:pt>
    <dgm:pt modelId="{84B885D6-158A-461F-A801-3904ACD35B34}" type="pres">
      <dgm:prSet presAssocID="{7C531673-BF7B-4E04-A67B-6EC25DF2A297}" presName="spaceRect" presStyleCnt="0"/>
      <dgm:spPr/>
    </dgm:pt>
    <dgm:pt modelId="{0ABF77A6-A66C-4B3F-A0B3-9D025C4B8BB0}" type="pres">
      <dgm:prSet presAssocID="{7C531673-BF7B-4E04-A67B-6EC25DF2A297}" presName="parTx" presStyleLbl="revTx" presStyleIdx="1" presStyleCnt="3">
        <dgm:presLayoutVars>
          <dgm:chMax val="0"/>
          <dgm:chPref val="0"/>
        </dgm:presLayoutVars>
      </dgm:prSet>
      <dgm:spPr/>
    </dgm:pt>
    <dgm:pt modelId="{0D5ACABA-2E3B-40D9-9259-855EBD4A62E3}" type="pres">
      <dgm:prSet presAssocID="{5EEE6447-7BE9-41C8-9A84-DA9CCCD9151A}" presName="sibTrans" presStyleCnt="0"/>
      <dgm:spPr/>
    </dgm:pt>
    <dgm:pt modelId="{8AF0807D-88A4-490B-826F-D18CB79CBA79}" type="pres">
      <dgm:prSet presAssocID="{795EAD12-88AF-44AF-A36B-0CF3B1ABDB6F}" presName="compNode" presStyleCnt="0"/>
      <dgm:spPr/>
    </dgm:pt>
    <dgm:pt modelId="{36BFAC31-23F4-465C-951C-397137EB958F}" type="pres">
      <dgm:prSet presAssocID="{795EAD12-88AF-44AF-A36B-0CF3B1ABDB6F}" presName="bgRect" presStyleLbl="bgShp" presStyleIdx="2" presStyleCnt="3"/>
      <dgm:spPr/>
    </dgm:pt>
    <dgm:pt modelId="{2DD052EC-9513-4C58-A850-9CE2EF860AC7}" type="pres">
      <dgm:prSet presAssocID="{795EAD12-88AF-44AF-A36B-0CF3B1ABDB6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aduation Cap"/>
        </a:ext>
      </dgm:extLst>
    </dgm:pt>
    <dgm:pt modelId="{C9ED00B4-4C8B-4370-BF3C-D883C0122853}" type="pres">
      <dgm:prSet presAssocID="{795EAD12-88AF-44AF-A36B-0CF3B1ABDB6F}" presName="spaceRect" presStyleCnt="0"/>
      <dgm:spPr/>
    </dgm:pt>
    <dgm:pt modelId="{97032E8F-F45A-4A18-A6A7-E2D13E5E34BF}" type="pres">
      <dgm:prSet presAssocID="{795EAD12-88AF-44AF-A36B-0CF3B1ABDB6F}" presName="parTx" presStyleLbl="revTx" presStyleIdx="2" presStyleCnt="3">
        <dgm:presLayoutVars>
          <dgm:chMax val="0"/>
          <dgm:chPref val="0"/>
        </dgm:presLayoutVars>
      </dgm:prSet>
      <dgm:spPr/>
    </dgm:pt>
  </dgm:ptLst>
  <dgm:cxnLst>
    <dgm:cxn modelId="{DF958C04-35D5-4B2C-B452-6FAE30B3242D}" type="presOf" srcId="{A05D7AA2-17B6-4371-88E8-9888CDA8299B}" destId="{B75E136B-9C01-42EA-904D-4022BCE0111A}" srcOrd="0" destOrd="0" presId="urn:microsoft.com/office/officeart/2018/2/layout/IconVerticalSolidList"/>
    <dgm:cxn modelId="{36456606-6B68-479A-BCF0-09F6D3B9781C}" type="presOf" srcId="{795EAD12-88AF-44AF-A36B-0CF3B1ABDB6F}" destId="{97032E8F-F45A-4A18-A6A7-E2D13E5E34BF}" srcOrd="0" destOrd="0" presId="urn:microsoft.com/office/officeart/2018/2/layout/IconVerticalSolidList"/>
    <dgm:cxn modelId="{09AEEA3A-930F-4033-9E45-143F004FDBF1}" type="presOf" srcId="{0483E63D-F828-4B16-9E9B-90D3C8B0F27E}" destId="{8131CB03-ED9B-40CD-BB70-8304698ED50C}" srcOrd="0" destOrd="0" presId="urn:microsoft.com/office/officeart/2018/2/layout/IconVerticalSolidList"/>
    <dgm:cxn modelId="{99D18F70-443E-492E-8413-7F14FD07A453}" srcId="{A05D7AA2-17B6-4371-88E8-9888CDA8299B}" destId="{0483E63D-F828-4B16-9E9B-90D3C8B0F27E}" srcOrd="0" destOrd="0" parTransId="{71CE765F-FEE7-477E-92B2-81AEDD616937}" sibTransId="{D8740A65-BC99-40B5-9BD9-7138CF15783D}"/>
    <dgm:cxn modelId="{B81CDA54-7D25-48EE-921B-072636C0707D}" srcId="{A05D7AA2-17B6-4371-88E8-9888CDA8299B}" destId="{795EAD12-88AF-44AF-A36B-0CF3B1ABDB6F}" srcOrd="2" destOrd="0" parTransId="{0531D654-DBBF-4BD4-A31A-D10F177E7862}" sibTransId="{69F4F557-A413-46FB-99A7-DD7024F975DB}"/>
    <dgm:cxn modelId="{F0B953CC-A918-4B8D-8A39-3636F248CAA7}" srcId="{A05D7AA2-17B6-4371-88E8-9888CDA8299B}" destId="{7C531673-BF7B-4E04-A67B-6EC25DF2A297}" srcOrd="1" destOrd="0" parTransId="{C06FC61B-C802-4E85-A5AD-EDFDA5BA47E6}" sibTransId="{5EEE6447-7BE9-41C8-9A84-DA9CCCD9151A}"/>
    <dgm:cxn modelId="{12E96FD6-F19C-4662-ABB4-8487E0DF0ED8}" type="presOf" srcId="{7C531673-BF7B-4E04-A67B-6EC25DF2A297}" destId="{0ABF77A6-A66C-4B3F-A0B3-9D025C4B8BB0}" srcOrd="0" destOrd="0" presId="urn:microsoft.com/office/officeart/2018/2/layout/IconVerticalSolidList"/>
    <dgm:cxn modelId="{5492FC5B-0C13-497D-88F3-6CDA88D9AE41}" type="presParOf" srcId="{B75E136B-9C01-42EA-904D-4022BCE0111A}" destId="{2415B5F8-7445-4BE9-88BE-E2B56E679C0D}" srcOrd="0" destOrd="0" presId="urn:microsoft.com/office/officeart/2018/2/layout/IconVerticalSolidList"/>
    <dgm:cxn modelId="{41DF5832-EEFA-46D0-892F-D8ECAF7AB753}" type="presParOf" srcId="{2415B5F8-7445-4BE9-88BE-E2B56E679C0D}" destId="{38DA00E2-140C-411C-9AE5-F4697BF4E2B4}" srcOrd="0" destOrd="0" presId="urn:microsoft.com/office/officeart/2018/2/layout/IconVerticalSolidList"/>
    <dgm:cxn modelId="{475BB8F4-E919-4F89-8960-5A5C68E7022B}" type="presParOf" srcId="{2415B5F8-7445-4BE9-88BE-E2B56E679C0D}" destId="{7AD0152B-EC1A-441D-A587-1F95C84545A7}" srcOrd="1" destOrd="0" presId="urn:microsoft.com/office/officeart/2018/2/layout/IconVerticalSolidList"/>
    <dgm:cxn modelId="{98E2CE94-0821-4B3C-B956-B914B2A42AF1}" type="presParOf" srcId="{2415B5F8-7445-4BE9-88BE-E2B56E679C0D}" destId="{D7033D80-1051-48F4-9814-BD1EE0A9E9FB}" srcOrd="2" destOrd="0" presId="urn:microsoft.com/office/officeart/2018/2/layout/IconVerticalSolidList"/>
    <dgm:cxn modelId="{16A19C0F-B530-46B0-A08F-4D44F8A913CA}" type="presParOf" srcId="{2415B5F8-7445-4BE9-88BE-E2B56E679C0D}" destId="{8131CB03-ED9B-40CD-BB70-8304698ED50C}" srcOrd="3" destOrd="0" presId="urn:microsoft.com/office/officeart/2018/2/layout/IconVerticalSolidList"/>
    <dgm:cxn modelId="{E30357D1-5EE8-4AE7-AC90-D819CFE3AAFA}" type="presParOf" srcId="{B75E136B-9C01-42EA-904D-4022BCE0111A}" destId="{40AC87C9-9A5E-4513-BCEB-420B93758F32}" srcOrd="1" destOrd="0" presId="urn:microsoft.com/office/officeart/2018/2/layout/IconVerticalSolidList"/>
    <dgm:cxn modelId="{7E5CF15B-FC8B-462B-B2A1-A5DC90A63D0F}" type="presParOf" srcId="{B75E136B-9C01-42EA-904D-4022BCE0111A}" destId="{72B47C57-4A42-4AC5-8D60-667779180A21}" srcOrd="2" destOrd="0" presId="urn:microsoft.com/office/officeart/2018/2/layout/IconVerticalSolidList"/>
    <dgm:cxn modelId="{EF06E6AD-5997-44D9-B343-8A177849885C}" type="presParOf" srcId="{72B47C57-4A42-4AC5-8D60-667779180A21}" destId="{40604F3F-70D5-4E0D-B3DA-1B8E4128D464}" srcOrd="0" destOrd="0" presId="urn:microsoft.com/office/officeart/2018/2/layout/IconVerticalSolidList"/>
    <dgm:cxn modelId="{3AD405C6-2A3E-43E6-83FB-1E8B86170648}" type="presParOf" srcId="{72B47C57-4A42-4AC5-8D60-667779180A21}" destId="{6F271A21-6DDD-48A2-BCCD-838C34988374}" srcOrd="1" destOrd="0" presId="urn:microsoft.com/office/officeart/2018/2/layout/IconVerticalSolidList"/>
    <dgm:cxn modelId="{0B635832-DA04-4950-9B24-C0736AFCF041}" type="presParOf" srcId="{72B47C57-4A42-4AC5-8D60-667779180A21}" destId="{84B885D6-158A-461F-A801-3904ACD35B34}" srcOrd="2" destOrd="0" presId="urn:microsoft.com/office/officeart/2018/2/layout/IconVerticalSolidList"/>
    <dgm:cxn modelId="{8C48C19E-8BFE-4D22-84F5-636B92A9CCD2}" type="presParOf" srcId="{72B47C57-4A42-4AC5-8D60-667779180A21}" destId="{0ABF77A6-A66C-4B3F-A0B3-9D025C4B8BB0}" srcOrd="3" destOrd="0" presId="urn:microsoft.com/office/officeart/2018/2/layout/IconVerticalSolidList"/>
    <dgm:cxn modelId="{95CE3A0C-C3AC-4438-9AB7-E6397142EB5E}" type="presParOf" srcId="{B75E136B-9C01-42EA-904D-4022BCE0111A}" destId="{0D5ACABA-2E3B-40D9-9259-855EBD4A62E3}" srcOrd="3" destOrd="0" presId="urn:microsoft.com/office/officeart/2018/2/layout/IconVerticalSolidList"/>
    <dgm:cxn modelId="{2698C3BF-40F1-4AC6-BE34-05D5CD6F0235}" type="presParOf" srcId="{B75E136B-9C01-42EA-904D-4022BCE0111A}" destId="{8AF0807D-88A4-490B-826F-D18CB79CBA79}" srcOrd="4" destOrd="0" presId="urn:microsoft.com/office/officeart/2018/2/layout/IconVerticalSolidList"/>
    <dgm:cxn modelId="{35237711-8815-442C-90DE-1B263DB957C9}" type="presParOf" srcId="{8AF0807D-88A4-490B-826F-D18CB79CBA79}" destId="{36BFAC31-23F4-465C-951C-397137EB958F}" srcOrd="0" destOrd="0" presId="urn:microsoft.com/office/officeart/2018/2/layout/IconVerticalSolidList"/>
    <dgm:cxn modelId="{8099C576-E952-4231-913F-075723DFAE7C}" type="presParOf" srcId="{8AF0807D-88A4-490B-826F-D18CB79CBA79}" destId="{2DD052EC-9513-4C58-A850-9CE2EF860AC7}" srcOrd="1" destOrd="0" presId="urn:microsoft.com/office/officeart/2018/2/layout/IconVerticalSolidList"/>
    <dgm:cxn modelId="{B0DE1A12-A153-4BA1-A65E-430E836542E0}" type="presParOf" srcId="{8AF0807D-88A4-490B-826F-D18CB79CBA79}" destId="{C9ED00B4-4C8B-4370-BF3C-D883C0122853}" srcOrd="2" destOrd="0" presId="urn:microsoft.com/office/officeart/2018/2/layout/IconVerticalSolidList"/>
    <dgm:cxn modelId="{705B83A2-39A6-4B91-BC78-15290A5A151C}" type="presParOf" srcId="{8AF0807D-88A4-490B-826F-D18CB79CBA79}" destId="{97032E8F-F45A-4A18-A6A7-E2D13E5E34B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6257845-C2A5-47BE-BDC9-ED568D326114}" type="doc">
      <dgm:prSet loTypeId="urn:microsoft.com/office/officeart/2005/8/layout/hChevron3" loCatId="process" qsTypeId="urn:microsoft.com/office/officeart/2005/8/quickstyle/simple1" qsCatId="simple" csTypeId="urn:microsoft.com/office/officeart/2005/8/colors/accent1_1" csCatId="accent1" phldr="1"/>
      <dgm:spPr/>
      <dgm:t>
        <a:bodyPr/>
        <a:lstStyle/>
        <a:p>
          <a:endParaRPr lang="en-US"/>
        </a:p>
      </dgm:t>
    </dgm:pt>
    <dgm:pt modelId="{C1292855-2AD1-4EF8-9897-1EC428DEFF8E}">
      <dgm:prSet/>
      <dgm:spPr/>
      <dgm:t>
        <a:bodyPr/>
        <a:lstStyle/>
        <a:p>
          <a:pPr algn="l"/>
          <a:r>
            <a:rPr lang="es-MX" sz="1900" b="1"/>
            <a:t>Asignaturas participantes: </a:t>
          </a:r>
          <a:endParaRPr lang="en-US" sz="1900"/>
        </a:p>
      </dgm:t>
    </dgm:pt>
    <dgm:pt modelId="{77943DA4-B3F3-4673-9DA6-05E777001315}" type="parTrans" cxnId="{351573F6-82CB-4452-B0B5-7871FEFF1980}">
      <dgm:prSet/>
      <dgm:spPr/>
      <dgm:t>
        <a:bodyPr/>
        <a:lstStyle/>
        <a:p>
          <a:endParaRPr lang="en-US"/>
        </a:p>
      </dgm:t>
    </dgm:pt>
    <dgm:pt modelId="{B8AA3501-B7AB-4E2E-959B-E221BC14D841}" type="sibTrans" cxnId="{351573F6-82CB-4452-B0B5-7871FEFF1980}">
      <dgm:prSet/>
      <dgm:spPr/>
      <dgm:t>
        <a:bodyPr/>
        <a:lstStyle/>
        <a:p>
          <a:endParaRPr lang="en-US"/>
        </a:p>
      </dgm:t>
    </dgm:pt>
    <dgm:pt modelId="{118D582B-6975-477B-84B6-97B843A30E51}">
      <dgm:prSet custT="1"/>
      <dgm:spPr/>
      <dgm:t>
        <a:bodyPr/>
        <a:lstStyle/>
        <a:p>
          <a:pPr algn="just"/>
          <a:r>
            <a:rPr lang="es-MX" sz="1800" u="sng" dirty="0"/>
            <a:t>Educación Física</a:t>
          </a:r>
          <a:r>
            <a:rPr lang="es-MX" sz="1800" b="0" i="0" dirty="0"/>
            <a:t>: Ofrece una educación integral sobre el cuerpo humano contribuyendo al cuidado de la salud </a:t>
          </a:r>
          <a:endParaRPr lang="en-US" sz="1800" dirty="0"/>
        </a:p>
      </dgm:t>
    </dgm:pt>
    <dgm:pt modelId="{C7FBD779-08CC-498C-A267-7A06E91B2ABC}" type="parTrans" cxnId="{25C1595D-A609-498B-89CF-6CAE9CBB8484}">
      <dgm:prSet/>
      <dgm:spPr/>
      <dgm:t>
        <a:bodyPr/>
        <a:lstStyle/>
        <a:p>
          <a:endParaRPr lang="en-US"/>
        </a:p>
      </dgm:t>
    </dgm:pt>
    <dgm:pt modelId="{B4D086B8-13E1-493B-B55B-456606C5B391}" type="sibTrans" cxnId="{25C1595D-A609-498B-89CF-6CAE9CBB8484}">
      <dgm:prSet/>
      <dgm:spPr/>
      <dgm:t>
        <a:bodyPr/>
        <a:lstStyle/>
        <a:p>
          <a:endParaRPr lang="en-US"/>
        </a:p>
      </dgm:t>
    </dgm:pt>
    <dgm:pt modelId="{EB4301AF-3245-4022-A8D9-237B809E74A9}">
      <dgm:prSet custT="1"/>
      <dgm:spPr/>
      <dgm:t>
        <a:bodyPr/>
        <a:lstStyle/>
        <a:p>
          <a:pPr algn="just"/>
          <a:r>
            <a:rPr lang="es-MX" sz="1800" u="sng" dirty="0"/>
            <a:t>Geografía: </a:t>
          </a:r>
          <a:r>
            <a:rPr lang="es-MX" sz="1800" u="none" dirty="0"/>
            <a:t>Ciencia que estudia y describe el entorno que nos rodea y nos proporciona información para conocerlo y entenderlo. Se basa en el análisis de elementos físicos, sociales y económicos que coincide en un lugar y tiempo indeterminado. </a:t>
          </a:r>
          <a:endParaRPr lang="en-US" sz="1800" u="none" dirty="0"/>
        </a:p>
      </dgm:t>
    </dgm:pt>
    <dgm:pt modelId="{5221F51F-DE4E-4AB4-9A47-987EA741345C}" type="parTrans" cxnId="{8C2C4382-9B74-4055-9C98-B7411D734955}">
      <dgm:prSet/>
      <dgm:spPr/>
      <dgm:t>
        <a:bodyPr/>
        <a:lstStyle/>
        <a:p>
          <a:endParaRPr lang="en-US"/>
        </a:p>
      </dgm:t>
    </dgm:pt>
    <dgm:pt modelId="{B1118353-3AB0-498E-967E-3CD9C0946617}" type="sibTrans" cxnId="{8C2C4382-9B74-4055-9C98-B7411D734955}">
      <dgm:prSet/>
      <dgm:spPr/>
      <dgm:t>
        <a:bodyPr/>
        <a:lstStyle/>
        <a:p>
          <a:endParaRPr lang="en-US"/>
        </a:p>
      </dgm:t>
    </dgm:pt>
    <dgm:pt modelId="{D105E03B-5E3E-4EA9-BDF8-DFC0340E4653}">
      <dgm:prSet custT="1"/>
      <dgm:spPr/>
      <dgm:t>
        <a:bodyPr/>
        <a:lstStyle/>
        <a:p>
          <a:pPr algn="just"/>
          <a:r>
            <a:rPr lang="es-MX" sz="1800" u="sng" dirty="0"/>
            <a:t>Historia</a:t>
          </a:r>
          <a:r>
            <a:rPr lang="es-MX" sz="1800" b="0" i="0" dirty="0"/>
            <a:t>: Disciplina que estudia el pasado de la humanidad y su narración cronológica, permitiendo su comprensión contextualización y visión crítica. </a:t>
          </a:r>
          <a:endParaRPr lang="en-US" sz="1800" dirty="0"/>
        </a:p>
      </dgm:t>
    </dgm:pt>
    <dgm:pt modelId="{7AB1FA75-7104-4C8C-AC47-91E001A4BDA5}" type="parTrans" cxnId="{5CA2A33F-9E9D-4964-967D-D4F2D777E60B}">
      <dgm:prSet/>
      <dgm:spPr/>
      <dgm:t>
        <a:bodyPr/>
        <a:lstStyle/>
        <a:p>
          <a:endParaRPr lang="en-US"/>
        </a:p>
      </dgm:t>
    </dgm:pt>
    <dgm:pt modelId="{B6E5621B-C0EA-4E0B-97D8-5F2EF287F6C6}" type="sibTrans" cxnId="{5CA2A33F-9E9D-4964-967D-D4F2D777E60B}">
      <dgm:prSet/>
      <dgm:spPr/>
      <dgm:t>
        <a:bodyPr/>
        <a:lstStyle/>
        <a:p>
          <a:endParaRPr lang="en-US"/>
        </a:p>
      </dgm:t>
    </dgm:pt>
    <dgm:pt modelId="{650F5B4A-916C-4630-8EC4-444DFC6369D2}">
      <dgm:prSet/>
      <dgm:spPr/>
      <dgm:t>
        <a:bodyPr/>
        <a:lstStyle/>
        <a:p>
          <a:pPr algn="ctr"/>
          <a:r>
            <a:rPr lang="es-MX" b="1" dirty="0"/>
            <a:t>Fuentes de apoyo:</a:t>
          </a:r>
        </a:p>
        <a:p>
          <a:pPr algn="just"/>
          <a:r>
            <a:rPr lang="es-MX" b="0" i="0" u="none" dirty="0"/>
            <a:t>- Pacheco Rodríguez, E. (2016). Génesis de los Juegos Paralímpicos, epopeya del hombre ante las adversidades.</a:t>
          </a:r>
        </a:p>
        <a:p>
          <a:pPr algn="just"/>
          <a:endParaRPr lang="es-MX" b="0" dirty="0"/>
        </a:p>
        <a:p>
          <a:pPr algn="just"/>
          <a:r>
            <a:rPr lang="es-MX" b="0" i="0" u="none" dirty="0"/>
            <a:t>- Espitia Beltrán, I. A. </a:t>
          </a:r>
          <a:r>
            <a:rPr lang="es-MX" b="0" i="0" u="none" dirty="0" err="1"/>
            <a:t>Des-hacerse</a:t>
          </a:r>
          <a:r>
            <a:rPr lang="es-MX" b="0" i="0" u="none" dirty="0"/>
            <a:t> en la guerra para hacerse en la pista: sobre las masculinidades de tres atletas paralímpicos en Bogotá, en situación de discapacidad adquirida en el conflicto armado colombiano.</a:t>
          </a:r>
          <a:endParaRPr lang="es-MX" b="0" dirty="0"/>
        </a:p>
        <a:p>
          <a:pPr algn="just"/>
          <a:r>
            <a:rPr lang="es-MX" b="0" i="0" u="none" dirty="0"/>
            <a:t>- </a:t>
          </a:r>
          <a:r>
            <a:rPr lang="es-MX" b="0" i="0" u="none" dirty="0" err="1"/>
            <a:t>Hobsbawn</a:t>
          </a:r>
          <a:r>
            <a:rPr lang="es-MX" b="0" i="0" u="none" dirty="0"/>
            <a:t>, E. J. (1998). </a:t>
          </a:r>
          <a:r>
            <a:rPr lang="es-MX" b="0" i="1" u="none" dirty="0"/>
            <a:t>Historia del siglo XX</a:t>
          </a:r>
          <a:r>
            <a:rPr lang="es-MX" b="0" i="0" u="none" dirty="0"/>
            <a:t>.</a:t>
          </a:r>
          <a:endParaRPr lang="en-US" dirty="0"/>
        </a:p>
      </dgm:t>
    </dgm:pt>
    <dgm:pt modelId="{9AD1021A-B1C9-4CF1-A2CC-62F8A4C56A02}" type="parTrans" cxnId="{604B7D7D-FF47-466D-8E3A-5DFCCC96076B}">
      <dgm:prSet/>
      <dgm:spPr/>
      <dgm:t>
        <a:bodyPr/>
        <a:lstStyle/>
        <a:p>
          <a:endParaRPr lang="en-US"/>
        </a:p>
      </dgm:t>
    </dgm:pt>
    <dgm:pt modelId="{A3563F93-C299-423A-AE11-EA1260372E9E}" type="sibTrans" cxnId="{604B7D7D-FF47-466D-8E3A-5DFCCC96076B}">
      <dgm:prSet/>
      <dgm:spPr/>
      <dgm:t>
        <a:bodyPr/>
        <a:lstStyle/>
        <a:p>
          <a:endParaRPr lang="en-US"/>
        </a:p>
      </dgm:t>
    </dgm:pt>
    <dgm:pt modelId="{11928090-D39F-4E9F-9B8B-6A3CB918FA8D}" type="pres">
      <dgm:prSet presAssocID="{36257845-C2A5-47BE-BDC9-ED568D326114}" presName="Name0" presStyleCnt="0">
        <dgm:presLayoutVars>
          <dgm:dir/>
          <dgm:resizeHandles val="exact"/>
        </dgm:presLayoutVars>
      </dgm:prSet>
      <dgm:spPr/>
    </dgm:pt>
    <dgm:pt modelId="{124CE75E-8338-4C04-98CA-09EC43D26074}" type="pres">
      <dgm:prSet presAssocID="{C1292855-2AD1-4EF8-9897-1EC428DEFF8E}" presName="parAndChTx" presStyleLbl="node1" presStyleIdx="0" presStyleCnt="2">
        <dgm:presLayoutVars>
          <dgm:bulletEnabled val="1"/>
        </dgm:presLayoutVars>
      </dgm:prSet>
      <dgm:spPr/>
    </dgm:pt>
    <dgm:pt modelId="{3119DC44-1B9C-492A-8D25-CBBA8A2B430B}" type="pres">
      <dgm:prSet presAssocID="{B8AA3501-B7AB-4E2E-959B-E221BC14D841}" presName="parAndChSpace" presStyleCnt="0"/>
      <dgm:spPr/>
    </dgm:pt>
    <dgm:pt modelId="{AE0F0FDF-0604-42BB-8ACB-54F5CDEB7723}" type="pres">
      <dgm:prSet presAssocID="{650F5B4A-916C-4630-8EC4-444DFC6369D2}" presName="parAndChTx" presStyleLbl="node1" presStyleIdx="1" presStyleCnt="2">
        <dgm:presLayoutVars>
          <dgm:bulletEnabled val="1"/>
        </dgm:presLayoutVars>
      </dgm:prSet>
      <dgm:spPr/>
    </dgm:pt>
  </dgm:ptLst>
  <dgm:cxnLst>
    <dgm:cxn modelId="{0E7DE90D-355B-4442-A6E5-0142984B1BB6}" type="presOf" srcId="{650F5B4A-916C-4630-8EC4-444DFC6369D2}" destId="{AE0F0FDF-0604-42BB-8ACB-54F5CDEB7723}" srcOrd="0" destOrd="0" presId="urn:microsoft.com/office/officeart/2005/8/layout/hChevron3"/>
    <dgm:cxn modelId="{5CA2A33F-9E9D-4964-967D-D4F2D777E60B}" srcId="{C1292855-2AD1-4EF8-9897-1EC428DEFF8E}" destId="{D105E03B-5E3E-4EA9-BDF8-DFC0340E4653}" srcOrd="2" destOrd="0" parTransId="{7AB1FA75-7104-4C8C-AC47-91E001A4BDA5}" sibTransId="{B6E5621B-C0EA-4E0B-97D8-5F2EF287F6C6}"/>
    <dgm:cxn modelId="{3F69345C-E4A6-4394-ACE2-AF9D997314D0}" type="presOf" srcId="{36257845-C2A5-47BE-BDC9-ED568D326114}" destId="{11928090-D39F-4E9F-9B8B-6A3CB918FA8D}" srcOrd="0" destOrd="0" presId="urn:microsoft.com/office/officeart/2005/8/layout/hChevron3"/>
    <dgm:cxn modelId="{25C1595D-A609-498B-89CF-6CAE9CBB8484}" srcId="{C1292855-2AD1-4EF8-9897-1EC428DEFF8E}" destId="{118D582B-6975-477B-84B6-97B843A30E51}" srcOrd="0" destOrd="0" parTransId="{C7FBD779-08CC-498C-A267-7A06E91B2ABC}" sibTransId="{B4D086B8-13E1-493B-B55B-456606C5B391}"/>
    <dgm:cxn modelId="{A9007F48-9AB2-4478-BC56-474E52462817}" type="presOf" srcId="{118D582B-6975-477B-84B6-97B843A30E51}" destId="{124CE75E-8338-4C04-98CA-09EC43D26074}" srcOrd="0" destOrd="1" presId="urn:microsoft.com/office/officeart/2005/8/layout/hChevron3"/>
    <dgm:cxn modelId="{A9149D4D-FC77-4691-90FF-3D5A9C0C50A9}" type="presOf" srcId="{C1292855-2AD1-4EF8-9897-1EC428DEFF8E}" destId="{124CE75E-8338-4C04-98CA-09EC43D26074}" srcOrd="0" destOrd="0" presId="urn:microsoft.com/office/officeart/2005/8/layout/hChevron3"/>
    <dgm:cxn modelId="{38644852-C4AD-4C77-9B96-2BA7EA2D91CC}" type="presOf" srcId="{EB4301AF-3245-4022-A8D9-237B809E74A9}" destId="{124CE75E-8338-4C04-98CA-09EC43D26074}" srcOrd="0" destOrd="2" presId="urn:microsoft.com/office/officeart/2005/8/layout/hChevron3"/>
    <dgm:cxn modelId="{604B7D7D-FF47-466D-8E3A-5DFCCC96076B}" srcId="{36257845-C2A5-47BE-BDC9-ED568D326114}" destId="{650F5B4A-916C-4630-8EC4-444DFC6369D2}" srcOrd="1" destOrd="0" parTransId="{9AD1021A-B1C9-4CF1-A2CC-62F8A4C56A02}" sibTransId="{A3563F93-C299-423A-AE11-EA1260372E9E}"/>
    <dgm:cxn modelId="{8C2C4382-9B74-4055-9C98-B7411D734955}" srcId="{C1292855-2AD1-4EF8-9897-1EC428DEFF8E}" destId="{EB4301AF-3245-4022-A8D9-237B809E74A9}" srcOrd="1" destOrd="0" parTransId="{5221F51F-DE4E-4AB4-9A47-987EA741345C}" sibTransId="{B1118353-3AB0-498E-967E-3CD9C0946617}"/>
    <dgm:cxn modelId="{CC2F07C9-DB7E-4E66-B77A-DF473F1A85B5}" type="presOf" srcId="{D105E03B-5E3E-4EA9-BDF8-DFC0340E4653}" destId="{124CE75E-8338-4C04-98CA-09EC43D26074}" srcOrd="0" destOrd="3" presId="urn:microsoft.com/office/officeart/2005/8/layout/hChevron3"/>
    <dgm:cxn modelId="{351573F6-82CB-4452-B0B5-7871FEFF1980}" srcId="{36257845-C2A5-47BE-BDC9-ED568D326114}" destId="{C1292855-2AD1-4EF8-9897-1EC428DEFF8E}" srcOrd="0" destOrd="0" parTransId="{77943DA4-B3F3-4673-9DA6-05E777001315}" sibTransId="{B8AA3501-B7AB-4E2E-959B-E221BC14D841}"/>
    <dgm:cxn modelId="{A3EC8268-66D9-4DD3-8B1F-BC87A122179E}" type="presParOf" srcId="{11928090-D39F-4E9F-9B8B-6A3CB918FA8D}" destId="{124CE75E-8338-4C04-98CA-09EC43D26074}" srcOrd="0" destOrd="0" presId="urn:microsoft.com/office/officeart/2005/8/layout/hChevron3"/>
    <dgm:cxn modelId="{0446395A-D1D1-41EB-9B3E-95EC22F384A4}" type="presParOf" srcId="{11928090-D39F-4E9F-9B8B-6A3CB918FA8D}" destId="{3119DC44-1B9C-492A-8D25-CBBA8A2B430B}" srcOrd="1" destOrd="0" presId="urn:microsoft.com/office/officeart/2005/8/layout/hChevron3"/>
    <dgm:cxn modelId="{095B19A9-34E6-4E62-978D-F4046F6C50E8}" type="presParOf" srcId="{11928090-D39F-4E9F-9B8B-6A3CB918FA8D}" destId="{AE0F0FDF-0604-42BB-8ACB-54F5CDEB7723}" srcOrd="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F0EA7-47CC-401F-A537-9936208318F5}">
      <dsp:nvSpPr>
        <dsp:cNvPr id="0" name=""/>
        <dsp:cNvSpPr/>
      </dsp:nvSpPr>
      <dsp:spPr>
        <a:xfrm>
          <a:off x="0" y="85278"/>
          <a:ext cx="6263640" cy="173964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s-MX" sz="2000" b="1" kern="1200" dirty="0">
              <a:solidFill>
                <a:schemeClr val="tx1"/>
              </a:solidFill>
            </a:rPr>
            <a:t>Historia</a:t>
          </a:r>
          <a:r>
            <a:rPr lang="es-MX" sz="2000" kern="1200" dirty="0">
              <a:solidFill>
                <a:schemeClr val="tx1"/>
              </a:solidFill>
            </a:rPr>
            <a:t>: </a:t>
          </a:r>
          <a:r>
            <a:rPr lang="es-MX" sz="2000" b="0" i="0" kern="1200" dirty="0"/>
            <a:t>Comprender la importancia del deporte paralímpico para las personas que sufrieron heridas en conflictos bélicos y, en consecuencia, viven con alguna discapacidad. </a:t>
          </a:r>
          <a:endParaRPr lang="en-US" sz="2000" kern="1200" dirty="0"/>
        </a:p>
      </dsp:txBody>
      <dsp:txXfrm>
        <a:off x="84922" y="170200"/>
        <a:ext cx="6093796" cy="1569799"/>
      </dsp:txXfrm>
    </dsp:sp>
    <dsp:sp modelId="{1891555D-E8D0-407B-A63B-35F832D14E5C}">
      <dsp:nvSpPr>
        <dsp:cNvPr id="0" name=""/>
        <dsp:cNvSpPr/>
      </dsp:nvSpPr>
      <dsp:spPr>
        <a:xfrm>
          <a:off x="0" y="1882522"/>
          <a:ext cx="6263640" cy="1739643"/>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s-MX" sz="2000" b="1" kern="1200" dirty="0">
              <a:solidFill>
                <a:schemeClr val="tx1"/>
              </a:solidFill>
            </a:rPr>
            <a:t>Geografía: </a:t>
          </a:r>
          <a:r>
            <a:rPr lang="es-MX" sz="2000" b="0" i="0" kern="1200" dirty="0"/>
            <a:t>Identificar  de las zonas de conflicto sus  características físicas y sociales, y cómo estás influyen en el rendimiento del deportista. </a:t>
          </a:r>
          <a:endParaRPr lang="en-US" sz="2000" kern="1200" dirty="0"/>
        </a:p>
      </dsp:txBody>
      <dsp:txXfrm>
        <a:off x="84922" y="1967444"/>
        <a:ext cx="6093796" cy="1569799"/>
      </dsp:txXfrm>
    </dsp:sp>
    <dsp:sp modelId="{C33EEE2C-ECF9-4A78-AED3-71C041EA52F6}">
      <dsp:nvSpPr>
        <dsp:cNvPr id="0" name=""/>
        <dsp:cNvSpPr/>
      </dsp:nvSpPr>
      <dsp:spPr>
        <a:xfrm>
          <a:off x="0" y="3679765"/>
          <a:ext cx="6263640" cy="173964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s-MX" sz="2000" b="1" kern="1200" dirty="0">
              <a:solidFill>
                <a:schemeClr val="tx1"/>
              </a:solidFill>
            </a:rPr>
            <a:t>Educación Física: </a:t>
          </a:r>
          <a:r>
            <a:rPr lang="es-MX" sz="2000" b="0" i="0" kern="1200" dirty="0"/>
            <a:t>Conocer los diferentes instrumentos que utilizan los atletas paralímpicos en sus competencias, de qué manera están fabricados, cómo funcionan y de qué manera ayudan a los atletas a mejorar sus capacidades físicas </a:t>
          </a:r>
          <a:endParaRPr lang="en-US" sz="2000" kern="1200" dirty="0"/>
        </a:p>
      </dsp:txBody>
      <dsp:txXfrm>
        <a:off x="84922" y="3764687"/>
        <a:ext cx="6093796" cy="156979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300BE-B216-4370-A073-E8821531F06F}">
      <dsp:nvSpPr>
        <dsp:cNvPr id="0" name=""/>
        <dsp:cNvSpPr/>
      </dsp:nvSpPr>
      <dsp:spPr>
        <a:xfrm>
          <a:off x="0" y="334275"/>
          <a:ext cx="9887656" cy="128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7392" tIns="354076" rIns="767392"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err="1"/>
            <a:t>Introducción</a:t>
          </a:r>
          <a:r>
            <a:rPr lang="en-US" sz="1700" kern="1200" dirty="0"/>
            <a:t> de la </a:t>
          </a:r>
          <a:r>
            <a:rPr lang="en-US" sz="1700" kern="1200" dirty="0" err="1"/>
            <a:t>actividad</a:t>
          </a:r>
          <a:r>
            <a:rPr lang="en-US" sz="1700" kern="1200" dirty="0"/>
            <a:t> </a:t>
          </a:r>
        </a:p>
        <a:p>
          <a:pPr marL="171450" lvl="1" indent="-171450" algn="l" defTabSz="755650">
            <a:lnSpc>
              <a:spcPct val="90000"/>
            </a:lnSpc>
            <a:spcBef>
              <a:spcPct val="0"/>
            </a:spcBef>
            <a:spcAft>
              <a:spcPct val="15000"/>
            </a:spcAft>
            <a:buChar char="•"/>
          </a:pPr>
          <a:r>
            <a:rPr lang="en-US" sz="1700" kern="1200" dirty="0" err="1"/>
            <a:t>Formación</a:t>
          </a:r>
          <a:r>
            <a:rPr lang="en-US" sz="1700" kern="1200" dirty="0"/>
            <a:t> de </a:t>
          </a:r>
          <a:r>
            <a:rPr lang="en-US" sz="1700" kern="1200" dirty="0" err="1"/>
            <a:t>equipos</a:t>
          </a:r>
          <a:r>
            <a:rPr lang="en-US" sz="1700" kern="1200" dirty="0"/>
            <a:t> de 4 a 6 </a:t>
          </a:r>
          <a:r>
            <a:rPr lang="en-US" sz="1700" kern="1200" dirty="0" err="1"/>
            <a:t>alumnos</a:t>
          </a:r>
          <a:r>
            <a:rPr lang="en-US" sz="1700" kern="1200" dirty="0"/>
            <a:t> </a:t>
          </a:r>
        </a:p>
        <a:p>
          <a:pPr marL="171450" lvl="1" indent="-171450" algn="l" defTabSz="755650">
            <a:lnSpc>
              <a:spcPct val="90000"/>
            </a:lnSpc>
            <a:spcBef>
              <a:spcPct val="0"/>
            </a:spcBef>
            <a:spcAft>
              <a:spcPct val="15000"/>
            </a:spcAft>
            <a:buChar char="•"/>
          </a:pPr>
          <a:endParaRPr lang="en-US" sz="1700" kern="1200" dirty="0"/>
        </a:p>
      </dsp:txBody>
      <dsp:txXfrm>
        <a:off x="0" y="334275"/>
        <a:ext cx="9887656" cy="1285200"/>
      </dsp:txXfrm>
    </dsp:sp>
    <dsp:sp modelId="{086547A7-FC94-48EA-B928-E74470BB993E}">
      <dsp:nvSpPr>
        <dsp:cNvPr id="0" name=""/>
        <dsp:cNvSpPr/>
      </dsp:nvSpPr>
      <dsp:spPr>
        <a:xfrm>
          <a:off x="494382" y="83355"/>
          <a:ext cx="6921359"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1611" tIns="0" rIns="261611" bIns="0" numCol="1" spcCol="1270" anchor="ctr" anchorCtr="0">
          <a:noAutofit/>
        </a:bodyPr>
        <a:lstStyle/>
        <a:p>
          <a:pPr marL="0" lvl="0" indent="0" algn="l" defTabSz="755650">
            <a:lnSpc>
              <a:spcPct val="90000"/>
            </a:lnSpc>
            <a:spcBef>
              <a:spcPct val="0"/>
            </a:spcBef>
            <a:spcAft>
              <a:spcPct val="35000"/>
            </a:spcAft>
            <a:buNone/>
          </a:pPr>
          <a:r>
            <a:rPr lang="es-MX" sz="1700" b="1" kern="1200"/>
            <a:t>Descripción de la apertura de la actividad: </a:t>
          </a:r>
          <a:endParaRPr lang="en-US" sz="1700" kern="1200"/>
        </a:p>
      </dsp:txBody>
      <dsp:txXfrm>
        <a:off x="518880" y="107853"/>
        <a:ext cx="6872363" cy="452844"/>
      </dsp:txXfrm>
    </dsp:sp>
    <dsp:sp modelId="{D800A1E3-1DCF-4429-B655-3995111A7E2D}">
      <dsp:nvSpPr>
        <dsp:cNvPr id="0" name=""/>
        <dsp:cNvSpPr/>
      </dsp:nvSpPr>
      <dsp:spPr>
        <a:xfrm>
          <a:off x="0" y="1962195"/>
          <a:ext cx="9887656"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7392" tIns="354076" rIns="767392" bIns="120904" numCol="1" spcCol="1270" anchor="t" anchorCtr="0">
          <a:noAutofit/>
        </a:bodyPr>
        <a:lstStyle/>
        <a:p>
          <a:pPr marL="171450" lvl="1" indent="-171450" algn="l" defTabSz="755650">
            <a:lnSpc>
              <a:spcPct val="90000"/>
            </a:lnSpc>
            <a:spcBef>
              <a:spcPct val="0"/>
            </a:spcBef>
            <a:spcAft>
              <a:spcPct val="15000"/>
            </a:spcAft>
            <a:buChar char="•"/>
          </a:pPr>
          <a:r>
            <a:rPr lang="es-MX" sz="1700" b="0" i="0" u="none" kern="1200" dirty="0"/>
            <a:t>Investigación de algunos competidores de los juegos paralímpicos de Río 2016, identificar los conflictos bélicos en los que participaron, sus causas y consecuencias.</a:t>
          </a:r>
          <a:endParaRPr lang="en-US" sz="1700" kern="1200" dirty="0"/>
        </a:p>
        <a:p>
          <a:pPr marL="171450" lvl="1" indent="-171450" algn="l" defTabSz="755650">
            <a:lnSpc>
              <a:spcPct val="90000"/>
            </a:lnSpc>
            <a:spcBef>
              <a:spcPct val="0"/>
            </a:spcBef>
            <a:spcAft>
              <a:spcPct val="15000"/>
            </a:spcAft>
            <a:buChar char="•"/>
          </a:pPr>
          <a:r>
            <a:rPr lang="es-MX" sz="1700" b="0" i="0" u="none" kern="1200" dirty="0"/>
            <a:t>Elaboración de una infografía </a:t>
          </a:r>
          <a:endParaRPr lang="es-MX" sz="1700" b="0" kern="1200" dirty="0"/>
        </a:p>
      </dsp:txBody>
      <dsp:txXfrm>
        <a:off x="0" y="1962195"/>
        <a:ext cx="9887656" cy="1231650"/>
      </dsp:txXfrm>
    </dsp:sp>
    <dsp:sp modelId="{4565E6E4-DAB2-4E59-9EE3-18957F68CE68}">
      <dsp:nvSpPr>
        <dsp:cNvPr id="0" name=""/>
        <dsp:cNvSpPr/>
      </dsp:nvSpPr>
      <dsp:spPr>
        <a:xfrm>
          <a:off x="494382" y="1711275"/>
          <a:ext cx="6921359"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1611" tIns="0" rIns="261611" bIns="0" numCol="1" spcCol="1270" anchor="ctr" anchorCtr="0">
          <a:noAutofit/>
        </a:bodyPr>
        <a:lstStyle/>
        <a:p>
          <a:pPr marL="0" lvl="0" indent="0" algn="l" defTabSz="755650">
            <a:lnSpc>
              <a:spcPct val="90000"/>
            </a:lnSpc>
            <a:spcBef>
              <a:spcPct val="0"/>
            </a:spcBef>
            <a:spcAft>
              <a:spcPct val="35000"/>
            </a:spcAft>
            <a:buNone/>
          </a:pPr>
          <a:r>
            <a:rPr lang="es-MX" sz="1700" b="1" kern="1200"/>
            <a:t>Descripción del desarrollo de la actividad: </a:t>
          </a:r>
          <a:endParaRPr lang="en-US" sz="1700" kern="1200"/>
        </a:p>
      </dsp:txBody>
      <dsp:txXfrm>
        <a:off x="518880" y="1735773"/>
        <a:ext cx="6872363" cy="452844"/>
      </dsp:txXfrm>
    </dsp:sp>
    <dsp:sp modelId="{05CF4244-8DC1-4ADE-8D28-CAFE50F4F3F3}">
      <dsp:nvSpPr>
        <dsp:cNvPr id="0" name=""/>
        <dsp:cNvSpPr/>
      </dsp:nvSpPr>
      <dsp:spPr>
        <a:xfrm>
          <a:off x="0" y="3536565"/>
          <a:ext cx="9887656" cy="7229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7392" tIns="354076" rIns="767392" bIns="120904" numCol="1" spcCol="1270" anchor="t" anchorCtr="0">
          <a:noAutofit/>
        </a:bodyPr>
        <a:lstStyle/>
        <a:p>
          <a:pPr marL="171450" lvl="1" indent="-171450" algn="l" defTabSz="755650">
            <a:lnSpc>
              <a:spcPct val="90000"/>
            </a:lnSpc>
            <a:spcBef>
              <a:spcPct val="0"/>
            </a:spcBef>
            <a:spcAft>
              <a:spcPct val="15000"/>
            </a:spcAft>
            <a:buChar char="•"/>
          </a:pPr>
          <a:r>
            <a:rPr lang="es-MX" sz="1700" b="0" i="0" u="none" kern="1200" dirty="0"/>
            <a:t>Exposición de infografías y conclusiones. </a:t>
          </a:r>
          <a:endParaRPr lang="en-US" sz="1700" kern="1200" dirty="0"/>
        </a:p>
      </dsp:txBody>
      <dsp:txXfrm>
        <a:off x="0" y="3536565"/>
        <a:ext cx="9887656" cy="722925"/>
      </dsp:txXfrm>
    </dsp:sp>
    <dsp:sp modelId="{7BBCEBEC-923E-480B-ABF4-63901AD376B0}">
      <dsp:nvSpPr>
        <dsp:cNvPr id="0" name=""/>
        <dsp:cNvSpPr/>
      </dsp:nvSpPr>
      <dsp:spPr>
        <a:xfrm>
          <a:off x="494382" y="3285645"/>
          <a:ext cx="6921359"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1611" tIns="0" rIns="261611" bIns="0" numCol="1" spcCol="1270" anchor="ctr" anchorCtr="0">
          <a:noAutofit/>
        </a:bodyPr>
        <a:lstStyle/>
        <a:p>
          <a:pPr marL="0" lvl="0" indent="0" algn="l" defTabSz="755650">
            <a:lnSpc>
              <a:spcPct val="90000"/>
            </a:lnSpc>
            <a:spcBef>
              <a:spcPct val="0"/>
            </a:spcBef>
            <a:spcAft>
              <a:spcPct val="35000"/>
            </a:spcAft>
            <a:buNone/>
          </a:pPr>
          <a:r>
            <a:rPr lang="es-MX" sz="1700" b="1" kern="1200"/>
            <a:t>Descripción del cierre de la actividad:</a:t>
          </a:r>
          <a:endParaRPr lang="en-US" sz="1700" kern="1200"/>
        </a:p>
      </dsp:txBody>
      <dsp:txXfrm>
        <a:off x="518880" y="3310143"/>
        <a:ext cx="6872363" cy="452844"/>
      </dsp:txXfrm>
    </dsp:sp>
    <dsp:sp modelId="{8410649D-1E1D-4175-856D-91AB196213A8}">
      <dsp:nvSpPr>
        <dsp:cNvPr id="0" name=""/>
        <dsp:cNvSpPr/>
      </dsp:nvSpPr>
      <dsp:spPr>
        <a:xfrm>
          <a:off x="0" y="4602210"/>
          <a:ext cx="9887656" cy="7229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7392" tIns="354076" rIns="767392" bIns="120904" numCol="1" spcCol="1270" anchor="t" anchorCtr="0">
          <a:noAutofit/>
        </a:bodyPr>
        <a:lstStyle/>
        <a:p>
          <a:pPr marL="171450" lvl="1" indent="-171450" algn="l" defTabSz="755650">
            <a:lnSpc>
              <a:spcPct val="90000"/>
            </a:lnSpc>
            <a:spcBef>
              <a:spcPct val="0"/>
            </a:spcBef>
            <a:spcAft>
              <a:spcPct val="15000"/>
            </a:spcAft>
            <a:buChar char="•"/>
          </a:pPr>
          <a:r>
            <a:rPr lang="es-MX" sz="1700" b="0" i="0" u="none" kern="1200" dirty="0"/>
            <a:t>Se presentarán a sus compañeros de otros grados. </a:t>
          </a:r>
          <a:endParaRPr lang="en-US" sz="1700" kern="1200" dirty="0"/>
        </a:p>
      </dsp:txBody>
      <dsp:txXfrm>
        <a:off x="0" y="4602210"/>
        <a:ext cx="9887656" cy="722925"/>
      </dsp:txXfrm>
    </dsp:sp>
    <dsp:sp modelId="{9AD0EC75-987E-4D71-AACA-6DAD7F8E5216}">
      <dsp:nvSpPr>
        <dsp:cNvPr id="0" name=""/>
        <dsp:cNvSpPr/>
      </dsp:nvSpPr>
      <dsp:spPr>
        <a:xfrm>
          <a:off x="494382" y="4351290"/>
          <a:ext cx="6921359"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1611" tIns="0" rIns="261611" bIns="0" numCol="1" spcCol="1270" anchor="ctr" anchorCtr="0">
          <a:noAutofit/>
        </a:bodyPr>
        <a:lstStyle/>
        <a:p>
          <a:pPr marL="0" lvl="0" indent="0" algn="l" defTabSz="755650">
            <a:lnSpc>
              <a:spcPct val="90000"/>
            </a:lnSpc>
            <a:spcBef>
              <a:spcPct val="0"/>
            </a:spcBef>
            <a:spcAft>
              <a:spcPct val="35000"/>
            </a:spcAft>
            <a:buNone/>
          </a:pPr>
          <a:r>
            <a:rPr lang="es-MX" sz="1700" b="1" kern="1200"/>
            <a:t>Descripción de lo que se hará con los resultados de la actividad: </a:t>
          </a:r>
          <a:endParaRPr lang="en-US" sz="1700" kern="1200"/>
        </a:p>
      </dsp:txBody>
      <dsp:txXfrm>
        <a:off x="518880" y="4375788"/>
        <a:ext cx="6872363" cy="45284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00234-6F0B-473E-BC71-C569ECE459D1}">
      <dsp:nvSpPr>
        <dsp:cNvPr id="0" name=""/>
        <dsp:cNvSpPr/>
      </dsp:nvSpPr>
      <dsp:spPr>
        <a:xfrm>
          <a:off x="0" y="468646"/>
          <a:ext cx="9887658" cy="30428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7392" tIns="479044" rIns="767392" bIns="163576" numCol="1" spcCol="1270" anchor="t" anchorCtr="0">
          <a:noAutofit/>
        </a:bodyPr>
        <a:lstStyle/>
        <a:p>
          <a:pPr marL="228600" lvl="1" indent="-228600" algn="just" defTabSz="1022350">
            <a:lnSpc>
              <a:spcPct val="90000"/>
            </a:lnSpc>
            <a:spcBef>
              <a:spcPct val="0"/>
            </a:spcBef>
            <a:spcAft>
              <a:spcPct val="15000"/>
            </a:spcAft>
            <a:buFont typeface="Arial" panose="020B0604020202020204" pitchFamily="34" charset="0"/>
            <a:buChar char="•"/>
          </a:pPr>
          <a:r>
            <a:rPr lang="es-MX" sz="2300" b="0" i="0" u="none" kern="1200" dirty="0"/>
            <a:t>Que los estudiantes identifiquen la relación de los competidores paralímpicos y su participación en alguna guerra. </a:t>
          </a:r>
          <a:endParaRPr lang="en-US" sz="2300" kern="1200" dirty="0"/>
        </a:p>
        <a:p>
          <a:pPr marL="228600" lvl="1" indent="-228600" algn="l" defTabSz="1022350">
            <a:lnSpc>
              <a:spcPct val="90000"/>
            </a:lnSpc>
            <a:spcBef>
              <a:spcPct val="0"/>
            </a:spcBef>
            <a:spcAft>
              <a:spcPct val="15000"/>
            </a:spcAft>
            <a:buFont typeface="Arial" panose="020B0604020202020204" pitchFamily="34" charset="0"/>
            <a:buChar char="•"/>
          </a:pPr>
          <a:r>
            <a:rPr lang="es-MX" sz="2300" b="0" i="0" u="none" kern="1200" dirty="0"/>
            <a:t>Se logró que los alumnos relacionarán las consecuencias de los conflictos bélicos en la sociedad, y la importancia de los competidores paralímpicos en retomar sus actividades a partir de un deporte. </a:t>
          </a:r>
        </a:p>
        <a:p>
          <a:pPr marL="228600" lvl="1" indent="-228600" algn="l" defTabSz="1022350">
            <a:lnSpc>
              <a:spcPct val="90000"/>
            </a:lnSpc>
            <a:spcBef>
              <a:spcPct val="0"/>
            </a:spcBef>
            <a:spcAft>
              <a:spcPct val="15000"/>
            </a:spcAft>
            <a:buFont typeface="Arial" panose="020B0604020202020204" pitchFamily="34" charset="0"/>
            <a:buChar char="•"/>
          </a:pPr>
          <a:r>
            <a:rPr lang="es-MX" sz="2300" b="0" i="0" u="none" kern="1200" dirty="0"/>
            <a:t>La organización y participación de los estudiantes. </a:t>
          </a:r>
        </a:p>
      </dsp:txBody>
      <dsp:txXfrm>
        <a:off x="0" y="468646"/>
        <a:ext cx="9887658" cy="3042899"/>
      </dsp:txXfrm>
    </dsp:sp>
    <dsp:sp modelId="{D73C1490-C8F3-44E6-BFF4-9F44A932ADE8}">
      <dsp:nvSpPr>
        <dsp:cNvPr id="0" name=""/>
        <dsp:cNvSpPr/>
      </dsp:nvSpPr>
      <dsp:spPr>
        <a:xfrm>
          <a:off x="494382" y="129166"/>
          <a:ext cx="6921360"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1611" tIns="0" rIns="261611" bIns="0" numCol="1" spcCol="1270" anchor="ctr" anchorCtr="0">
          <a:noAutofit/>
        </a:bodyPr>
        <a:lstStyle/>
        <a:p>
          <a:pPr marL="0" lvl="0" indent="0" algn="l" defTabSz="1022350">
            <a:lnSpc>
              <a:spcPct val="90000"/>
            </a:lnSpc>
            <a:spcBef>
              <a:spcPct val="0"/>
            </a:spcBef>
            <a:spcAft>
              <a:spcPct val="35000"/>
            </a:spcAft>
            <a:buNone/>
          </a:pPr>
          <a:r>
            <a:rPr lang="es-MX" sz="2300" b="1" kern="1200"/>
            <a:t>Análisis. Contrastación de lo esperado y lo sucedido:</a:t>
          </a:r>
          <a:endParaRPr lang="en-US" sz="2300" kern="1200"/>
        </a:p>
      </dsp:txBody>
      <dsp:txXfrm>
        <a:off x="527526" y="162310"/>
        <a:ext cx="6855072" cy="612672"/>
      </dsp:txXfrm>
    </dsp:sp>
    <dsp:sp modelId="{30489090-BAC3-4F69-9EB4-BC9D5D209F3E}">
      <dsp:nvSpPr>
        <dsp:cNvPr id="0" name=""/>
        <dsp:cNvSpPr/>
      </dsp:nvSpPr>
      <dsp:spPr>
        <a:xfrm>
          <a:off x="0" y="3975226"/>
          <a:ext cx="9887658" cy="13041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7392" tIns="479044" rIns="767392" bIns="163576" numCol="1" spcCol="1270" anchor="t" anchorCtr="0">
          <a:noAutofit/>
        </a:bodyPr>
        <a:lstStyle/>
        <a:p>
          <a:pPr marL="228600" lvl="1" indent="-228600" algn="just" defTabSz="1022350">
            <a:lnSpc>
              <a:spcPct val="90000"/>
            </a:lnSpc>
            <a:spcBef>
              <a:spcPct val="0"/>
            </a:spcBef>
            <a:spcAft>
              <a:spcPct val="15000"/>
            </a:spcAft>
            <a:buChar char="•"/>
          </a:pPr>
          <a:r>
            <a:rPr lang="es-MX" sz="2300" b="0" i="0" u="none" kern="1200" dirty="0"/>
            <a:t>Guiar a los estudiantes en la búsqueda de información, principalmente las fuentes consultadas. </a:t>
          </a:r>
          <a:endParaRPr lang="en-US" sz="2300" kern="1200" dirty="0"/>
        </a:p>
      </dsp:txBody>
      <dsp:txXfrm>
        <a:off x="0" y="3975226"/>
        <a:ext cx="9887658" cy="1304100"/>
      </dsp:txXfrm>
    </dsp:sp>
    <dsp:sp modelId="{3589B377-C2A4-4FAC-A079-4A1F5EF91F1E}">
      <dsp:nvSpPr>
        <dsp:cNvPr id="0" name=""/>
        <dsp:cNvSpPr/>
      </dsp:nvSpPr>
      <dsp:spPr>
        <a:xfrm>
          <a:off x="494382" y="3635746"/>
          <a:ext cx="6921360"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1611" tIns="0" rIns="261611" bIns="0" numCol="1" spcCol="1270" anchor="ctr" anchorCtr="0">
          <a:noAutofit/>
        </a:bodyPr>
        <a:lstStyle/>
        <a:p>
          <a:pPr marL="0" lvl="0" indent="0" algn="l" defTabSz="1022350">
            <a:lnSpc>
              <a:spcPct val="90000"/>
            </a:lnSpc>
            <a:spcBef>
              <a:spcPct val="0"/>
            </a:spcBef>
            <a:spcAft>
              <a:spcPct val="35000"/>
            </a:spcAft>
            <a:buNone/>
          </a:pPr>
          <a:r>
            <a:rPr lang="es-MX" sz="2300" b="1" kern="1200"/>
            <a:t>Toma de decisiones: </a:t>
          </a:r>
          <a:endParaRPr lang="en-US" sz="2300" kern="1200"/>
        </a:p>
      </dsp:txBody>
      <dsp:txXfrm>
        <a:off x="527526" y="3668890"/>
        <a:ext cx="6855072"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A00E2-140C-411C-9AE5-F4697BF4E2B4}">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D0152B-EC1A-441D-A587-1F95C84545A7}">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31CB03-ED9B-40CD-BB70-8304698ED50C}">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100000"/>
            </a:lnSpc>
            <a:spcBef>
              <a:spcPct val="0"/>
            </a:spcBef>
            <a:spcAft>
              <a:spcPct val="35000"/>
            </a:spcAft>
            <a:buNone/>
          </a:pPr>
          <a:r>
            <a:rPr lang="es-MX" sz="2300" b="1" kern="1200" dirty="0"/>
            <a:t>Nombre de la actividad</a:t>
          </a:r>
          <a:r>
            <a:rPr lang="es-MX" sz="2300" kern="1200" dirty="0"/>
            <a:t>: </a:t>
          </a:r>
          <a:r>
            <a:rPr lang="es-MX" sz="2300" b="0" i="0" kern="1200" dirty="0"/>
            <a:t>Una nueva experiencia en el deporte</a:t>
          </a:r>
          <a:endParaRPr lang="en-US" sz="2300" kern="1200" dirty="0"/>
        </a:p>
      </dsp:txBody>
      <dsp:txXfrm>
        <a:off x="1435590" y="531"/>
        <a:ext cx="9080009" cy="1242935"/>
      </dsp:txXfrm>
    </dsp:sp>
    <dsp:sp modelId="{40604F3F-70D5-4E0D-B3DA-1B8E4128D464}">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271A21-6DDD-48A2-BCCD-838C34988374}">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BF77A6-A66C-4B3F-A0B3-9D025C4B8BB0}">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100000"/>
            </a:lnSpc>
            <a:spcBef>
              <a:spcPct val="0"/>
            </a:spcBef>
            <a:spcAft>
              <a:spcPct val="35000"/>
            </a:spcAft>
            <a:buNone/>
          </a:pPr>
          <a:r>
            <a:rPr lang="es-MX" sz="2300" b="1" kern="1200"/>
            <a:t>Objetivo</a:t>
          </a:r>
          <a:r>
            <a:rPr lang="es-MX" sz="2300" kern="1200"/>
            <a:t>: </a:t>
          </a:r>
          <a:r>
            <a:rPr lang="es-MX" sz="2300" b="0" i="0" kern="1200"/>
            <a:t>Concientizar a los alumnos sobre las diferencias al momento de practicar un deporte con y sin alguna discapacidad de cualquier tipo.</a:t>
          </a:r>
          <a:endParaRPr lang="en-US" sz="2300" kern="1200"/>
        </a:p>
      </dsp:txBody>
      <dsp:txXfrm>
        <a:off x="1435590" y="1554201"/>
        <a:ext cx="9080009" cy="1242935"/>
      </dsp:txXfrm>
    </dsp:sp>
    <dsp:sp modelId="{36BFAC31-23F4-465C-951C-397137EB958F}">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D052EC-9513-4C58-A850-9CE2EF860AC7}">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032E8F-F45A-4A18-A6A7-E2D13E5E34BF}">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100000"/>
            </a:lnSpc>
            <a:spcBef>
              <a:spcPct val="0"/>
            </a:spcBef>
            <a:spcAft>
              <a:spcPct val="35000"/>
            </a:spcAft>
            <a:buNone/>
          </a:pPr>
          <a:r>
            <a:rPr lang="es-MX" sz="2300" b="1" kern="1200"/>
            <a:t>Grado</a:t>
          </a:r>
          <a:r>
            <a:rPr lang="es-MX" sz="2300" kern="1200"/>
            <a:t>: 4° de Preparatoria</a:t>
          </a:r>
          <a:endParaRPr lang="en-US" sz="2300" kern="1200"/>
        </a:p>
      </dsp:txBody>
      <dsp:txXfrm>
        <a:off x="1435590" y="3107870"/>
        <a:ext cx="9080009" cy="1242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CE75E-8338-4C04-98CA-09EC43D26074}">
      <dsp:nvSpPr>
        <dsp:cNvPr id="0" name=""/>
        <dsp:cNvSpPr/>
      </dsp:nvSpPr>
      <dsp:spPr>
        <a:xfrm>
          <a:off x="8912" y="0"/>
          <a:ext cx="6327590" cy="4351338"/>
        </a:xfrm>
        <a:prstGeom prst="homePlate">
          <a:avLst>
            <a:gd name="adj" fmla="val 25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3223" tIns="48260" rIns="892893" bIns="48260" numCol="1" spcCol="1270" anchor="t" anchorCtr="0">
          <a:noAutofit/>
        </a:bodyPr>
        <a:lstStyle/>
        <a:p>
          <a:pPr marL="0" lvl="0" indent="0" algn="l" defTabSz="800100">
            <a:lnSpc>
              <a:spcPct val="90000"/>
            </a:lnSpc>
            <a:spcBef>
              <a:spcPct val="0"/>
            </a:spcBef>
            <a:spcAft>
              <a:spcPct val="35000"/>
            </a:spcAft>
            <a:buNone/>
          </a:pPr>
          <a:r>
            <a:rPr lang="es-MX" sz="1800" b="1" kern="1200"/>
            <a:t>Asignaturas participantes: </a:t>
          </a:r>
          <a:endParaRPr lang="en-US" sz="1800" kern="1200"/>
        </a:p>
        <a:p>
          <a:pPr marL="171450" lvl="1" indent="-171450" algn="l" defTabSz="844550">
            <a:lnSpc>
              <a:spcPct val="90000"/>
            </a:lnSpc>
            <a:spcBef>
              <a:spcPct val="0"/>
            </a:spcBef>
            <a:spcAft>
              <a:spcPct val="15000"/>
            </a:spcAft>
            <a:buChar char="•"/>
          </a:pPr>
          <a:r>
            <a:rPr lang="es-MX" sz="1900" u="sng" kern="1200" dirty="0"/>
            <a:t>Educación Física</a:t>
          </a:r>
          <a:r>
            <a:rPr lang="es-MX" sz="1900" b="0" i="0" kern="1200" dirty="0"/>
            <a:t>: Ofrece una educación integral sobre el cuerpo humano contribuyendo al cuidado de la salud </a:t>
          </a:r>
          <a:endParaRPr lang="en-US" sz="1900" kern="1200" dirty="0"/>
        </a:p>
        <a:p>
          <a:pPr marL="171450" lvl="1" indent="-171450" algn="l" defTabSz="844550">
            <a:lnSpc>
              <a:spcPct val="90000"/>
            </a:lnSpc>
            <a:spcBef>
              <a:spcPct val="0"/>
            </a:spcBef>
            <a:spcAft>
              <a:spcPct val="15000"/>
            </a:spcAft>
            <a:buChar char="•"/>
          </a:pPr>
          <a:r>
            <a:rPr lang="es-MX" sz="1900" u="sng" kern="1200" dirty="0"/>
            <a:t>Geografía: </a:t>
          </a:r>
          <a:r>
            <a:rPr lang="es-MX" sz="1900" u="none" kern="1200" dirty="0"/>
            <a:t>Ciencia que estudia y describe el entorno que nos rodea y nos proporciona información para conocerlo y entenderlo. Se basa en el análisis de elementos físicos, sociales y económicos que coincide en un lugar y tiempo indeterminado. </a:t>
          </a:r>
          <a:endParaRPr lang="en-US" sz="1900" u="none" kern="1200" dirty="0"/>
        </a:p>
        <a:p>
          <a:pPr marL="171450" lvl="1" indent="-171450" algn="l" defTabSz="844550">
            <a:lnSpc>
              <a:spcPct val="90000"/>
            </a:lnSpc>
            <a:spcBef>
              <a:spcPct val="0"/>
            </a:spcBef>
            <a:spcAft>
              <a:spcPct val="15000"/>
            </a:spcAft>
            <a:buChar char="•"/>
          </a:pPr>
          <a:r>
            <a:rPr lang="es-MX" sz="1900" u="sng" kern="1200" dirty="0"/>
            <a:t>Historia</a:t>
          </a:r>
          <a:r>
            <a:rPr lang="es-MX" sz="1900" b="0" i="0" kern="1200" dirty="0"/>
            <a:t>: Disciplina que estudia el pasado de la humanidad y su narración cronológica, permitiendo su comprensión contextualización y visión crítica. </a:t>
          </a:r>
          <a:endParaRPr lang="en-US" sz="1900" kern="1200" dirty="0"/>
        </a:p>
      </dsp:txBody>
      <dsp:txXfrm>
        <a:off x="8912" y="0"/>
        <a:ext cx="5783673" cy="4351338"/>
      </dsp:txXfrm>
    </dsp:sp>
    <dsp:sp modelId="{AE0F0FDF-0604-42BB-8ACB-54F5CDEB7723}">
      <dsp:nvSpPr>
        <dsp:cNvPr id="0" name=""/>
        <dsp:cNvSpPr/>
      </dsp:nvSpPr>
      <dsp:spPr>
        <a:xfrm>
          <a:off x="5070984" y="0"/>
          <a:ext cx="6327590" cy="4351338"/>
        </a:xfrm>
        <a:prstGeom prst="chevron">
          <a:avLst>
            <a:gd name="adj" fmla="val 25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3223" tIns="45720" rIns="223223" bIns="45720" numCol="1" spcCol="1270" anchor="ctr" anchorCtr="0">
          <a:noAutofit/>
        </a:bodyPr>
        <a:lstStyle/>
        <a:p>
          <a:pPr marL="0" lvl="0" indent="0" algn="ctr" defTabSz="800100">
            <a:lnSpc>
              <a:spcPct val="90000"/>
            </a:lnSpc>
            <a:spcBef>
              <a:spcPct val="0"/>
            </a:spcBef>
            <a:spcAft>
              <a:spcPct val="35000"/>
            </a:spcAft>
            <a:buNone/>
          </a:pPr>
          <a:r>
            <a:rPr lang="es-MX" sz="1800" b="1" kern="1200" dirty="0"/>
            <a:t>Fuentes de apoyo:</a:t>
          </a:r>
        </a:p>
        <a:p>
          <a:pPr marL="0" lvl="0" indent="0" algn="ctr" defTabSz="800100">
            <a:lnSpc>
              <a:spcPct val="90000"/>
            </a:lnSpc>
            <a:spcBef>
              <a:spcPct val="0"/>
            </a:spcBef>
            <a:spcAft>
              <a:spcPct val="35000"/>
            </a:spcAft>
            <a:buNone/>
          </a:pPr>
          <a:r>
            <a:rPr lang="es-MX" sz="1800" b="0" i="0" u="none" kern="1200" dirty="0"/>
            <a:t>- Pacheco Rodríguez, E. (2016). Génesis de los Juegos Paralímpicos, epopeya del hombre ante las adversidades.</a:t>
          </a:r>
        </a:p>
        <a:p>
          <a:pPr marL="0" lvl="0" indent="0" algn="ctr" defTabSz="800100">
            <a:lnSpc>
              <a:spcPct val="90000"/>
            </a:lnSpc>
            <a:spcBef>
              <a:spcPct val="0"/>
            </a:spcBef>
            <a:spcAft>
              <a:spcPct val="35000"/>
            </a:spcAft>
            <a:buNone/>
          </a:pPr>
          <a:endParaRPr lang="es-MX" sz="1800" b="0" kern="1200" dirty="0"/>
        </a:p>
        <a:p>
          <a:pPr marL="0" lvl="0" indent="0" algn="ctr" defTabSz="800100">
            <a:lnSpc>
              <a:spcPct val="90000"/>
            </a:lnSpc>
            <a:spcBef>
              <a:spcPct val="0"/>
            </a:spcBef>
            <a:spcAft>
              <a:spcPct val="35000"/>
            </a:spcAft>
            <a:buNone/>
          </a:pPr>
          <a:r>
            <a:rPr lang="es-MX" sz="1800" b="0" i="0" u="none" kern="1200" dirty="0"/>
            <a:t>- Espitia Beltrán, I. A. </a:t>
          </a:r>
          <a:r>
            <a:rPr lang="es-MX" sz="1800" b="0" i="0" u="none" kern="1200" dirty="0" err="1"/>
            <a:t>Des-hacerse</a:t>
          </a:r>
          <a:r>
            <a:rPr lang="es-MX" sz="1800" b="0" i="0" u="none" kern="1200" dirty="0"/>
            <a:t> en la guerra para hacerse en la pista: sobre las masculinidades de tres atletas paralímpicos en Bogotá, en situación de discapacidad adquirida en el conflicto armado colombiano.</a:t>
          </a:r>
          <a:endParaRPr lang="es-MX" sz="1800" b="0" kern="1200" dirty="0"/>
        </a:p>
        <a:p>
          <a:pPr marL="0" lvl="0" indent="0" algn="ctr" defTabSz="800100">
            <a:lnSpc>
              <a:spcPct val="90000"/>
            </a:lnSpc>
            <a:spcBef>
              <a:spcPct val="0"/>
            </a:spcBef>
            <a:spcAft>
              <a:spcPct val="35000"/>
            </a:spcAft>
            <a:buNone/>
          </a:pPr>
          <a:r>
            <a:rPr lang="es-MX" sz="1800" b="0" i="0" u="none" kern="1200" dirty="0"/>
            <a:t>- </a:t>
          </a:r>
          <a:r>
            <a:rPr lang="es-MX" sz="1800" b="0" i="0" u="none" kern="1200" dirty="0" err="1"/>
            <a:t>Hobsbawn</a:t>
          </a:r>
          <a:r>
            <a:rPr lang="es-MX" sz="1800" b="0" i="0" u="none" kern="1200" dirty="0"/>
            <a:t>, E. J. (1998). </a:t>
          </a:r>
          <a:r>
            <a:rPr lang="es-MX" sz="1800" b="0" i="1" u="none" kern="1200" dirty="0"/>
            <a:t>Historia del siglo XX</a:t>
          </a:r>
          <a:r>
            <a:rPr lang="es-MX" sz="1800" b="0" i="0" u="none" kern="1200" dirty="0"/>
            <a:t>.</a:t>
          </a:r>
          <a:endParaRPr lang="es-MX" sz="1800" b="1" kern="1200" dirty="0"/>
        </a:p>
        <a:p>
          <a:pPr marL="0" lvl="0" indent="0" algn="ctr" defTabSz="800100">
            <a:lnSpc>
              <a:spcPct val="90000"/>
            </a:lnSpc>
            <a:spcBef>
              <a:spcPct val="0"/>
            </a:spcBef>
            <a:spcAft>
              <a:spcPct val="35000"/>
            </a:spcAft>
            <a:buNone/>
          </a:pPr>
          <a:endParaRPr lang="en-US" sz="1800" kern="1200" dirty="0"/>
        </a:p>
      </dsp:txBody>
      <dsp:txXfrm>
        <a:off x="6158819" y="0"/>
        <a:ext cx="4151921" cy="43513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A00E2-140C-411C-9AE5-F4697BF4E2B4}">
      <dsp:nvSpPr>
        <dsp:cNvPr id="0" name=""/>
        <dsp:cNvSpPr/>
      </dsp:nvSpPr>
      <dsp:spPr>
        <a:xfrm>
          <a:off x="0" y="2867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D0152B-EC1A-441D-A587-1F95C84545A7}">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31CB03-ED9B-40CD-BB70-8304698ED50C}">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s-MX" sz="2100" b="1" kern="1200" dirty="0"/>
            <a:t>Nombre de la actividad</a:t>
          </a:r>
          <a:r>
            <a:rPr lang="es-MX" sz="2100" kern="1200" dirty="0"/>
            <a:t>: </a:t>
          </a:r>
          <a:r>
            <a:rPr lang="es-MX" sz="2100" b="0" i="0" u="none" kern="1200" dirty="0"/>
            <a:t>Conflictos y deporte en el mundo</a:t>
          </a:r>
          <a:endParaRPr lang="en-US" sz="2100" kern="1200" dirty="0"/>
        </a:p>
      </dsp:txBody>
      <dsp:txXfrm>
        <a:off x="1435590" y="531"/>
        <a:ext cx="9080009" cy="1242935"/>
      </dsp:txXfrm>
    </dsp:sp>
    <dsp:sp modelId="{40604F3F-70D5-4E0D-B3DA-1B8E4128D464}">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271A21-6DDD-48A2-BCCD-838C34988374}">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BF77A6-A66C-4B3F-A0B3-9D025C4B8BB0}">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s-MX" sz="2100" b="1" kern="1200" dirty="0"/>
            <a:t>Objetivo</a:t>
          </a:r>
          <a:r>
            <a:rPr lang="es-MX" sz="2100" kern="1200" dirty="0"/>
            <a:t>: </a:t>
          </a:r>
          <a:r>
            <a:rPr lang="es-MX" sz="2100" b="0" i="0" u="none" kern="1200" dirty="0"/>
            <a:t>Que los alumnos relacionen los conflictos bélicos, su contexto geográfico y político con el deporte paralímpico a partir de los deportistas que participaron en estas guerras y en los juegos paralímpicos</a:t>
          </a:r>
          <a:r>
            <a:rPr lang="es-MX" sz="2100" b="0" i="0" kern="1200" dirty="0"/>
            <a:t>.</a:t>
          </a:r>
          <a:endParaRPr lang="en-US" sz="2100" kern="1200" dirty="0"/>
        </a:p>
      </dsp:txBody>
      <dsp:txXfrm>
        <a:off x="1435590" y="1554201"/>
        <a:ext cx="9080009" cy="1242935"/>
      </dsp:txXfrm>
    </dsp:sp>
    <dsp:sp modelId="{36BFAC31-23F4-465C-951C-397137EB958F}">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D052EC-9513-4C58-A850-9CE2EF860AC7}">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032E8F-F45A-4A18-A6A7-E2D13E5E34BF}">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s-MX" sz="2100" b="1" kern="1200"/>
            <a:t>Grado</a:t>
          </a:r>
          <a:r>
            <a:rPr lang="es-MX" sz="2100" kern="1200"/>
            <a:t>: 4° de Preparatoria</a:t>
          </a:r>
          <a:endParaRPr lang="en-US" sz="2100" kern="1200"/>
        </a:p>
      </dsp:txBody>
      <dsp:txXfrm>
        <a:off x="1435590" y="3107870"/>
        <a:ext cx="9080009" cy="12429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CE75E-8338-4C04-98CA-09EC43D26074}">
      <dsp:nvSpPr>
        <dsp:cNvPr id="0" name=""/>
        <dsp:cNvSpPr/>
      </dsp:nvSpPr>
      <dsp:spPr>
        <a:xfrm>
          <a:off x="8912" y="0"/>
          <a:ext cx="6327590" cy="4351338"/>
        </a:xfrm>
        <a:prstGeom prst="homePlate">
          <a:avLst>
            <a:gd name="adj" fmla="val 25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3223" tIns="45720" rIns="892893" bIns="45720" numCol="1" spcCol="1270" anchor="t" anchorCtr="0">
          <a:noAutofit/>
        </a:bodyPr>
        <a:lstStyle/>
        <a:p>
          <a:pPr marL="0" lvl="0" indent="0" algn="l" defTabSz="844550">
            <a:lnSpc>
              <a:spcPct val="90000"/>
            </a:lnSpc>
            <a:spcBef>
              <a:spcPct val="0"/>
            </a:spcBef>
            <a:spcAft>
              <a:spcPct val="35000"/>
            </a:spcAft>
            <a:buNone/>
          </a:pPr>
          <a:r>
            <a:rPr lang="es-MX" sz="1900" b="1" kern="1200"/>
            <a:t>Asignaturas participantes: </a:t>
          </a:r>
          <a:endParaRPr lang="en-US" sz="1900" kern="1200"/>
        </a:p>
        <a:p>
          <a:pPr marL="171450" lvl="1" indent="-171450" algn="just" defTabSz="800100">
            <a:lnSpc>
              <a:spcPct val="90000"/>
            </a:lnSpc>
            <a:spcBef>
              <a:spcPct val="0"/>
            </a:spcBef>
            <a:spcAft>
              <a:spcPct val="15000"/>
            </a:spcAft>
            <a:buChar char="•"/>
          </a:pPr>
          <a:r>
            <a:rPr lang="es-MX" sz="1800" u="sng" kern="1200" dirty="0"/>
            <a:t>Educación Física</a:t>
          </a:r>
          <a:r>
            <a:rPr lang="es-MX" sz="1800" b="0" i="0" kern="1200" dirty="0"/>
            <a:t>: Ofrece una educación integral sobre el cuerpo humano contribuyendo al cuidado de la salud </a:t>
          </a:r>
          <a:endParaRPr lang="en-US" sz="1800" kern="1200" dirty="0"/>
        </a:p>
        <a:p>
          <a:pPr marL="171450" lvl="1" indent="-171450" algn="just" defTabSz="800100">
            <a:lnSpc>
              <a:spcPct val="90000"/>
            </a:lnSpc>
            <a:spcBef>
              <a:spcPct val="0"/>
            </a:spcBef>
            <a:spcAft>
              <a:spcPct val="15000"/>
            </a:spcAft>
            <a:buChar char="•"/>
          </a:pPr>
          <a:r>
            <a:rPr lang="es-MX" sz="1800" u="sng" kern="1200" dirty="0"/>
            <a:t>Geografía: </a:t>
          </a:r>
          <a:r>
            <a:rPr lang="es-MX" sz="1800" u="none" kern="1200" dirty="0"/>
            <a:t>Ciencia que estudia y describe el entorno que nos rodea y nos proporciona información para conocerlo y entenderlo. Se basa en el análisis de elementos físicos, sociales y económicos que coincide en un lugar y tiempo indeterminado. </a:t>
          </a:r>
          <a:endParaRPr lang="en-US" sz="1800" u="none" kern="1200" dirty="0"/>
        </a:p>
        <a:p>
          <a:pPr marL="171450" lvl="1" indent="-171450" algn="just" defTabSz="800100">
            <a:lnSpc>
              <a:spcPct val="90000"/>
            </a:lnSpc>
            <a:spcBef>
              <a:spcPct val="0"/>
            </a:spcBef>
            <a:spcAft>
              <a:spcPct val="15000"/>
            </a:spcAft>
            <a:buChar char="•"/>
          </a:pPr>
          <a:r>
            <a:rPr lang="es-MX" sz="1800" u="sng" kern="1200" dirty="0"/>
            <a:t>Historia</a:t>
          </a:r>
          <a:r>
            <a:rPr lang="es-MX" sz="1800" b="0" i="0" kern="1200" dirty="0"/>
            <a:t>: Disciplina que estudia el pasado de la humanidad y su narración cronológica, permitiendo su comprensión contextualización y visión crítica. </a:t>
          </a:r>
          <a:endParaRPr lang="en-US" sz="1800" kern="1200" dirty="0"/>
        </a:p>
      </dsp:txBody>
      <dsp:txXfrm>
        <a:off x="8912" y="0"/>
        <a:ext cx="5783673" cy="4351338"/>
      </dsp:txXfrm>
    </dsp:sp>
    <dsp:sp modelId="{AE0F0FDF-0604-42BB-8ACB-54F5CDEB7723}">
      <dsp:nvSpPr>
        <dsp:cNvPr id="0" name=""/>
        <dsp:cNvSpPr/>
      </dsp:nvSpPr>
      <dsp:spPr>
        <a:xfrm>
          <a:off x="5070984" y="0"/>
          <a:ext cx="6327590" cy="4351338"/>
        </a:xfrm>
        <a:prstGeom prst="chevron">
          <a:avLst>
            <a:gd name="adj" fmla="val 25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3223" tIns="48260" rIns="223223" bIns="48260" numCol="1" spcCol="1270" anchor="ctr" anchorCtr="0">
          <a:noAutofit/>
        </a:bodyPr>
        <a:lstStyle/>
        <a:p>
          <a:pPr marL="0" lvl="0" indent="0" algn="ctr" defTabSz="844550">
            <a:lnSpc>
              <a:spcPct val="90000"/>
            </a:lnSpc>
            <a:spcBef>
              <a:spcPct val="0"/>
            </a:spcBef>
            <a:spcAft>
              <a:spcPct val="35000"/>
            </a:spcAft>
            <a:buNone/>
          </a:pPr>
          <a:r>
            <a:rPr lang="es-MX" sz="1900" b="1" kern="1200" dirty="0"/>
            <a:t>Fuentes de apoyo:</a:t>
          </a:r>
        </a:p>
        <a:p>
          <a:pPr marL="0" lvl="0" indent="0" algn="just" defTabSz="844550">
            <a:lnSpc>
              <a:spcPct val="90000"/>
            </a:lnSpc>
            <a:spcBef>
              <a:spcPct val="0"/>
            </a:spcBef>
            <a:spcAft>
              <a:spcPct val="35000"/>
            </a:spcAft>
            <a:buNone/>
          </a:pPr>
          <a:r>
            <a:rPr lang="es-MX" sz="1900" b="0" i="0" u="none" kern="1200" dirty="0"/>
            <a:t>- Pacheco Rodríguez, E. (2016). Génesis de los Juegos Paralímpicos, epopeya del hombre ante las adversidades.</a:t>
          </a:r>
        </a:p>
        <a:p>
          <a:pPr marL="0" lvl="0" indent="0" algn="just" defTabSz="844550">
            <a:lnSpc>
              <a:spcPct val="90000"/>
            </a:lnSpc>
            <a:spcBef>
              <a:spcPct val="0"/>
            </a:spcBef>
            <a:spcAft>
              <a:spcPct val="35000"/>
            </a:spcAft>
            <a:buNone/>
          </a:pPr>
          <a:endParaRPr lang="es-MX" sz="1900" b="0" kern="1200" dirty="0"/>
        </a:p>
        <a:p>
          <a:pPr marL="0" lvl="0" indent="0" algn="just" defTabSz="844550">
            <a:lnSpc>
              <a:spcPct val="90000"/>
            </a:lnSpc>
            <a:spcBef>
              <a:spcPct val="0"/>
            </a:spcBef>
            <a:spcAft>
              <a:spcPct val="35000"/>
            </a:spcAft>
            <a:buNone/>
          </a:pPr>
          <a:r>
            <a:rPr lang="es-MX" sz="1900" b="0" i="0" u="none" kern="1200" dirty="0"/>
            <a:t>- Espitia Beltrán, I. A. </a:t>
          </a:r>
          <a:r>
            <a:rPr lang="es-MX" sz="1900" b="0" i="0" u="none" kern="1200" dirty="0" err="1"/>
            <a:t>Des-hacerse</a:t>
          </a:r>
          <a:r>
            <a:rPr lang="es-MX" sz="1900" b="0" i="0" u="none" kern="1200" dirty="0"/>
            <a:t> en la guerra para hacerse en la pista: sobre las masculinidades de tres atletas paralímpicos en Bogotá, en situación de discapacidad adquirida en el conflicto armado colombiano.</a:t>
          </a:r>
          <a:endParaRPr lang="es-MX" sz="1900" b="0" kern="1200" dirty="0"/>
        </a:p>
        <a:p>
          <a:pPr marL="0" lvl="0" indent="0" algn="just" defTabSz="844550">
            <a:lnSpc>
              <a:spcPct val="90000"/>
            </a:lnSpc>
            <a:spcBef>
              <a:spcPct val="0"/>
            </a:spcBef>
            <a:spcAft>
              <a:spcPct val="35000"/>
            </a:spcAft>
            <a:buNone/>
          </a:pPr>
          <a:r>
            <a:rPr lang="es-MX" sz="1900" b="0" i="0" u="none" kern="1200" dirty="0"/>
            <a:t>- </a:t>
          </a:r>
          <a:r>
            <a:rPr lang="es-MX" sz="1900" b="0" i="0" u="none" kern="1200" dirty="0" err="1"/>
            <a:t>Hobsbawn</a:t>
          </a:r>
          <a:r>
            <a:rPr lang="es-MX" sz="1900" b="0" i="0" u="none" kern="1200" dirty="0"/>
            <a:t>, E. J. (1998). </a:t>
          </a:r>
          <a:r>
            <a:rPr lang="es-MX" sz="1900" b="0" i="1" u="none" kern="1200" dirty="0"/>
            <a:t>Historia del siglo XX</a:t>
          </a:r>
          <a:r>
            <a:rPr lang="es-MX" sz="1900" b="0" i="0" u="none" kern="1200" dirty="0"/>
            <a:t>.</a:t>
          </a:r>
          <a:endParaRPr lang="en-US" sz="1900" kern="1200" dirty="0"/>
        </a:p>
      </dsp:txBody>
      <dsp:txXfrm>
        <a:off x="6158819" y="0"/>
        <a:ext cx="4151921" cy="43513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300BE-B216-4370-A073-E8821531F06F}">
      <dsp:nvSpPr>
        <dsp:cNvPr id="0" name=""/>
        <dsp:cNvSpPr/>
      </dsp:nvSpPr>
      <dsp:spPr>
        <a:xfrm>
          <a:off x="0" y="339090"/>
          <a:ext cx="9887656" cy="11670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7392" tIns="270764" rIns="767392" bIns="92456" numCol="1" spcCol="1270" anchor="t" anchorCtr="0">
          <a:noAutofit/>
        </a:bodyPr>
        <a:lstStyle/>
        <a:p>
          <a:pPr marL="114300" lvl="1" indent="-114300" algn="l" defTabSz="577850">
            <a:lnSpc>
              <a:spcPct val="90000"/>
            </a:lnSpc>
            <a:spcBef>
              <a:spcPct val="0"/>
            </a:spcBef>
            <a:spcAft>
              <a:spcPct val="15000"/>
            </a:spcAft>
            <a:buChar char="•"/>
          </a:pPr>
          <a:r>
            <a:rPr lang="es-MX" sz="1300" b="0" i="0" u="none" kern="1200" dirty="0"/>
            <a:t>Los estudiantes se organizarán en equipos de 3 a 4 personas. </a:t>
          </a:r>
          <a:endParaRPr lang="en-US" sz="1300" kern="1200" dirty="0"/>
        </a:p>
        <a:p>
          <a:pPr marL="114300" lvl="1" indent="-114300" algn="l" defTabSz="577850">
            <a:lnSpc>
              <a:spcPct val="90000"/>
            </a:lnSpc>
            <a:spcBef>
              <a:spcPct val="0"/>
            </a:spcBef>
            <a:spcAft>
              <a:spcPct val="15000"/>
            </a:spcAft>
            <a:buChar char="•"/>
          </a:pPr>
          <a:r>
            <a:rPr lang="es-MX" sz="1300" b="0" i="0" u="none" kern="1200" dirty="0"/>
            <a:t>Deberán investigar sobre atletas paralímpicos del siglo XXI que hayan participado en conflictos bélicos durante la misma centuria o al final del milenio pasado.</a:t>
          </a:r>
          <a:endParaRPr lang="es-MX" sz="1300" b="0" kern="1200" dirty="0"/>
        </a:p>
        <a:p>
          <a:pPr marL="114300" lvl="1" indent="-114300" algn="l" defTabSz="577850">
            <a:lnSpc>
              <a:spcPct val="90000"/>
            </a:lnSpc>
            <a:spcBef>
              <a:spcPct val="0"/>
            </a:spcBef>
            <a:spcAft>
              <a:spcPct val="15000"/>
            </a:spcAft>
            <a:buChar char="•"/>
          </a:pPr>
          <a:r>
            <a:rPr lang="es-MX" sz="1300" b="0" i="0" u="none" kern="1200" dirty="0"/>
            <a:t>Se elegirá a un deportista para presentar su carrera deportiva y el conflicto en el que participó o se vio envuelto. </a:t>
          </a:r>
          <a:endParaRPr lang="es-MX" sz="1300" b="0" kern="1200" dirty="0"/>
        </a:p>
      </dsp:txBody>
      <dsp:txXfrm>
        <a:off x="0" y="339090"/>
        <a:ext cx="9887656" cy="1167075"/>
      </dsp:txXfrm>
    </dsp:sp>
    <dsp:sp modelId="{086547A7-FC94-48EA-B928-E74470BB993E}">
      <dsp:nvSpPr>
        <dsp:cNvPr id="0" name=""/>
        <dsp:cNvSpPr/>
      </dsp:nvSpPr>
      <dsp:spPr>
        <a:xfrm>
          <a:off x="494382" y="147210"/>
          <a:ext cx="6921359"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1611" tIns="0" rIns="261611" bIns="0" numCol="1" spcCol="1270" anchor="ctr" anchorCtr="0">
          <a:noAutofit/>
        </a:bodyPr>
        <a:lstStyle/>
        <a:p>
          <a:pPr marL="0" lvl="0" indent="0" algn="l" defTabSz="577850">
            <a:lnSpc>
              <a:spcPct val="90000"/>
            </a:lnSpc>
            <a:spcBef>
              <a:spcPct val="0"/>
            </a:spcBef>
            <a:spcAft>
              <a:spcPct val="35000"/>
            </a:spcAft>
            <a:buNone/>
          </a:pPr>
          <a:r>
            <a:rPr lang="es-MX" sz="1300" b="1" kern="1200"/>
            <a:t>Descripción de la apertura de la actividad: </a:t>
          </a:r>
          <a:endParaRPr lang="en-US" sz="1300" kern="1200"/>
        </a:p>
      </dsp:txBody>
      <dsp:txXfrm>
        <a:off x="513116" y="165944"/>
        <a:ext cx="6883891" cy="346292"/>
      </dsp:txXfrm>
    </dsp:sp>
    <dsp:sp modelId="{D800A1E3-1DCF-4429-B655-3995111A7E2D}">
      <dsp:nvSpPr>
        <dsp:cNvPr id="0" name=""/>
        <dsp:cNvSpPr/>
      </dsp:nvSpPr>
      <dsp:spPr>
        <a:xfrm>
          <a:off x="0" y="1768245"/>
          <a:ext cx="9887656" cy="131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7392" tIns="270764" rIns="767392" bIns="92456" numCol="1" spcCol="1270" anchor="t" anchorCtr="0">
          <a:noAutofit/>
        </a:bodyPr>
        <a:lstStyle/>
        <a:p>
          <a:pPr marL="114300" lvl="1" indent="-114300" algn="l" defTabSz="577850">
            <a:lnSpc>
              <a:spcPct val="90000"/>
            </a:lnSpc>
            <a:spcBef>
              <a:spcPct val="0"/>
            </a:spcBef>
            <a:spcAft>
              <a:spcPct val="15000"/>
            </a:spcAft>
            <a:buChar char="•"/>
          </a:pPr>
          <a:r>
            <a:rPr lang="es-MX" sz="1300" b="0" i="0" u="none" kern="1200" dirty="0"/>
            <a:t>Una vez elegido el deportista, se hará una investigación sobre el conflicto armado en el que se vio envuelto para explicarlo de manera breve.</a:t>
          </a:r>
          <a:endParaRPr lang="en-US" sz="1300" kern="1200" dirty="0"/>
        </a:p>
        <a:p>
          <a:pPr marL="114300" lvl="1" indent="-114300" algn="l" defTabSz="577850">
            <a:lnSpc>
              <a:spcPct val="90000"/>
            </a:lnSpc>
            <a:spcBef>
              <a:spcPct val="0"/>
            </a:spcBef>
            <a:spcAft>
              <a:spcPct val="15000"/>
            </a:spcAft>
            <a:buChar char="•"/>
          </a:pPr>
          <a:r>
            <a:rPr lang="es-MX" sz="1300" b="0" i="0" u="none" kern="1200" dirty="0"/>
            <a:t>A manera de cartel, en un mapa digital o físico compartido por todos los equipos, cada uno de ellos localizará geográficamente el conflicto que ha decidido tratar. Anexará en una imagen del deportista en cuestión y el deporte en el que participa.</a:t>
          </a:r>
          <a:endParaRPr lang="es-MX" sz="1300" b="0" kern="1200" dirty="0"/>
        </a:p>
      </dsp:txBody>
      <dsp:txXfrm>
        <a:off x="0" y="1768245"/>
        <a:ext cx="9887656" cy="1310400"/>
      </dsp:txXfrm>
    </dsp:sp>
    <dsp:sp modelId="{4565E6E4-DAB2-4E59-9EE3-18957F68CE68}">
      <dsp:nvSpPr>
        <dsp:cNvPr id="0" name=""/>
        <dsp:cNvSpPr/>
      </dsp:nvSpPr>
      <dsp:spPr>
        <a:xfrm>
          <a:off x="494382" y="1576365"/>
          <a:ext cx="6921359"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1611" tIns="0" rIns="261611" bIns="0" numCol="1" spcCol="1270" anchor="ctr" anchorCtr="0">
          <a:noAutofit/>
        </a:bodyPr>
        <a:lstStyle/>
        <a:p>
          <a:pPr marL="0" lvl="0" indent="0" algn="l" defTabSz="577850">
            <a:lnSpc>
              <a:spcPct val="90000"/>
            </a:lnSpc>
            <a:spcBef>
              <a:spcPct val="0"/>
            </a:spcBef>
            <a:spcAft>
              <a:spcPct val="35000"/>
            </a:spcAft>
            <a:buNone/>
          </a:pPr>
          <a:r>
            <a:rPr lang="es-MX" sz="1300" b="1" kern="1200"/>
            <a:t>Descripción del desarrollo de la actividad: </a:t>
          </a:r>
          <a:endParaRPr lang="en-US" sz="1300" kern="1200"/>
        </a:p>
      </dsp:txBody>
      <dsp:txXfrm>
        <a:off x="513116" y="1595099"/>
        <a:ext cx="6883891" cy="346292"/>
      </dsp:txXfrm>
    </dsp:sp>
    <dsp:sp modelId="{05CF4244-8DC1-4ADE-8D28-CAFE50F4F3F3}">
      <dsp:nvSpPr>
        <dsp:cNvPr id="0" name=""/>
        <dsp:cNvSpPr/>
      </dsp:nvSpPr>
      <dsp:spPr>
        <a:xfrm>
          <a:off x="0" y="3340725"/>
          <a:ext cx="9887656" cy="9213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7392" tIns="270764" rIns="767392" bIns="92456" numCol="1" spcCol="1270" anchor="t" anchorCtr="0">
          <a:noAutofit/>
        </a:bodyPr>
        <a:lstStyle/>
        <a:p>
          <a:pPr marL="114300" lvl="1" indent="-114300" algn="l" defTabSz="577850">
            <a:lnSpc>
              <a:spcPct val="90000"/>
            </a:lnSpc>
            <a:spcBef>
              <a:spcPct val="0"/>
            </a:spcBef>
            <a:spcAft>
              <a:spcPct val="15000"/>
            </a:spcAft>
            <a:buChar char="•"/>
          </a:pPr>
          <a:r>
            <a:rPr lang="es-MX" sz="1300" b="0" i="0" u="none" kern="1200" dirty="0"/>
            <a:t>Cada equipo expondrá los resultados de su investigación, es decir, presentarán al deportista que eligieron, su disciplina y logros dentro de la misma y finalizarán con una explicación del conflicto bélico que le causó la discapacidad. Finalmente, se realizará una reflexión colectiva en torno a la importancia del deporte y su importancia para estas personas.</a:t>
          </a:r>
          <a:endParaRPr lang="en-US" sz="1300" kern="1200" dirty="0"/>
        </a:p>
      </dsp:txBody>
      <dsp:txXfrm>
        <a:off x="0" y="3340725"/>
        <a:ext cx="9887656" cy="921375"/>
      </dsp:txXfrm>
    </dsp:sp>
    <dsp:sp modelId="{7BBCEBEC-923E-480B-ABF4-63901AD376B0}">
      <dsp:nvSpPr>
        <dsp:cNvPr id="0" name=""/>
        <dsp:cNvSpPr/>
      </dsp:nvSpPr>
      <dsp:spPr>
        <a:xfrm>
          <a:off x="494382" y="3148845"/>
          <a:ext cx="6921359"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1611" tIns="0" rIns="261611" bIns="0" numCol="1" spcCol="1270" anchor="ctr" anchorCtr="0">
          <a:noAutofit/>
        </a:bodyPr>
        <a:lstStyle/>
        <a:p>
          <a:pPr marL="0" lvl="0" indent="0" algn="l" defTabSz="577850">
            <a:lnSpc>
              <a:spcPct val="90000"/>
            </a:lnSpc>
            <a:spcBef>
              <a:spcPct val="0"/>
            </a:spcBef>
            <a:spcAft>
              <a:spcPct val="35000"/>
            </a:spcAft>
            <a:buNone/>
          </a:pPr>
          <a:r>
            <a:rPr lang="es-MX" sz="1300" b="1" kern="1200"/>
            <a:t>Descripción del cierre de la actividad:</a:t>
          </a:r>
          <a:endParaRPr lang="en-US" sz="1300" kern="1200"/>
        </a:p>
      </dsp:txBody>
      <dsp:txXfrm>
        <a:off x="513116" y="3167579"/>
        <a:ext cx="6883891" cy="346292"/>
      </dsp:txXfrm>
    </dsp:sp>
    <dsp:sp modelId="{8410649D-1E1D-4175-856D-91AB196213A8}">
      <dsp:nvSpPr>
        <dsp:cNvPr id="0" name=""/>
        <dsp:cNvSpPr/>
      </dsp:nvSpPr>
      <dsp:spPr>
        <a:xfrm>
          <a:off x="0" y="4524180"/>
          <a:ext cx="9887656" cy="7371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7392" tIns="270764" rIns="767392" bIns="92456" numCol="1" spcCol="1270" anchor="t" anchorCtr="0">
          <a:noAutofit/>
        </a:bodyPr>
        <a:lstStyle/>
        <a:p>
          <a:pPr marL="114300" lvl="1" indent="-114300" algn="l" defTabSz="577850">
            <a:lnSpc>
              <a:spcPct val="90000"/>
            </a:lnSpc>
            <a:spcBef>
              <a:spcPct val="0"/>
            </a:spcBef>
            <a:spcAft>
              <a:spcPct val="15000"/>
            </a:spcAft>
            <a:buChar char="•"/>
          </a:pPr>
          <a:r>
            <a:rPr lang="es-MX" sz="1300" b="0" i="0" u="none" kern="1200" dirty="0"/>
            <a:t>El cartel será expuesto en una campaña de redes sociales para que el resto de los estudiantes de la institución puedan conocer las investigaciones de sus compañeros.</a:t>
          </a:r>
          <a:endParaRPr lang="en-US" sz="1300" kern="1200" dirty="0"/>
        </a:p>
      </dsp:txBody>
      <dsp:txXfrm>
        <a:off x="0" y="4524180"/>
        <a:ext cx="9887656" cy="737100"/>
      </dsp:txXfrm>
    </dsp:sp>
    <dsp:sp modelId="{9AD0EC75-987E-4D71-AACA-6DAD7F8E5216}">
      <dsp:nvSpPr>
        <dsp:cNvPr id="0" name=""/>
        <dsp:cNvSpPr/>
      </dsp:nvSpPr>
      <dsp:spPr>
        <a:xfrm>
          <a:off x="494382" y="4332300"/>
          <a:ext cx="6921359"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1611" tIns="0" rIns="261611" bIns="0" numCol="1" spcCol="1270" anchor="ctr" anchorCtr="0">
          <a:noAutofit/>
        </a:bodyPr>
        <a:lstStyle/>
        <a:p>
          <a:pPr marL="0" lvl="0" indent="0" algn="l" defTabSz="577850">
            <a:lnSpc>
              <a:spcPct val="90000"/>
            </a:lnSpc>
            <a:spcBef>
              <a:spcPct val="0"/>
            </a:spcBef>
            <a:spcAft>
              <a:spcPct val="35000"/>
            </a:spcAft>
            <a:buNone/>
          </a:pPr>
          <a:r>
            <a:rPr lang="es-MX" sz="1300" b="1" kern="1200"/>
            <a:t>Descripción de lo que se hará con los resultados de la actividad: </a:t>
          </a:r>
          <a:endParaRPr lang="en-US" sz="1300" kern="1200"/>
        </a:p>
      </dsp:txBody>
      <dsp:txXfrm>
        <a:off x="513116" y="4351034"/>
        <a:ext cx="6883891" cy="3462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00234-6F0B-473E-BC71-C569ECE459D1}">
      <dsp:nvSpPr>
        <dsp:cNvPr id="0" name=""/>
        <dsp:cNvSpPr/>
      </dsp:nvSpPr>
      <dsp:spPr>
        <a:xfrm>
          <a:off x="0" y="739096"/>
          <a:ext cx="9887658" cy="25640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7392" tIns="458216" rIns="767392" bIns="156464" numCol="1" spcCol="1270" anchor="t" anchorCtr="0">
          <a:noAutofit/>
        </a:bodyPr>
        <a:lstStyle/>
        <a:p>
          <a:pPr marL="228600" lvl="1" indent="-228600" algn="just" defTabSz="977900">
            <a:lnSpc>
              <a:spcPct val="90000"/>
            </a:lnSpc>
            <a:spcBef>
              <a:spcPct val="0"/>
            </a:spcBef>
            <a:spcAft>
              <a:spcPct val="15000"/>
            </a:spcAft>
            <a:buChar char="•"/>
          </a:pPr>
          <a:r>
            <a:rPr lang="es-MX" sz="2200" b="0" i="0" kern="1200" dirty="0"/>
            <a:t>Se esperaba lograr que los estudiantes ubicaron espacialmente los conflictos armados que afectaron a diversos deportistas paralímpicos.</a:t>
          </a:r>
          <a:endParaRPr lang="en-US" sz="2200" kern="1200" dirty="0"/>
        </a:p>
        <a:p>
          <a:pPr marL="228600" lvl="1" indent="-228600" algn="just" defTabSz="977900">
            <a:lnSpc>
              <a:spcPct val="90000"/>
            </a:lnSpc>
            <a:spcBef>
              <a:spcPct val="0"/>
            </a:spcBef>
            <a:spcAft>
              <a:spcPct val="15000"/>
            </a:spcAft>
            <a:buChar char="•"/>
          </a:pPr>
          <a:r>
            <a:rPr lang="es-MX" sz="2200" b="0" i="0" kern="1200"/>
            <a:t>Se logró que los alumnos se  relacionarán anteriormente mencionada.</a:t>
          </a:r>
          <a:endParaRPr lang="en-US" sz="2200" kern="1200"/>
        </a:p>
        <a:p>
          <a:pPr marL="228600" lvl="1" indent="-228600" algn="just" defTabSz="977900">
            <a:lnSpc>
              <a:spcPct val="90000"/>
            </a:lnSpc>
            <a:spcBef>
              <a:spcPct val="0"/>
            </a:spcBef>
            <a:spcAft>
              <a:spcPct val="15000"/>
            </a:spcAft>
            <a:buChar char="•"/>
          </a:pPr>
          <a:r>
            <a:rPr lang="es-MX" sz="2200" b="0" i="0" kern="1200" dirty="0"/>
            <a:t>Se podría mover la actividad hacia el final del ciclo escolar para que los estudiantes puedan realizar la actividad de manera más rápida en tanto que ya tienen un conocimiento previo de los temas.</a:t>
          </a:r>
          <a:endParaRPr lang="en-US" sz="2200" kern="1200" dirty="0"/>
        </a:p>
      </dsp:txBody>
      <dsp:txXfrm>
        <a:off x="0" y="739096"/>
        <a:ext cx="9887658" cy="2564099"/>
      </dsp:txXfrm>
    </dsp:sp>
    <dsp:sp modelId="{D73C1490-C8F3-44E6-BFF4-9F44A932ADE8}">
      <dsp:nvSpPr>
        <dsp:cNvPr id="0" name=""/>
        <dsp:cNvSpPr/>
      </dsp:nvSpPr>
      <dsp:spPr>
        <a:xfrm>
          <a:off x="494382" y="414376"/>
          <a:ext cx="6921360"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1611" tIns="0" rIns="261611" bIns="0" numCol="1" spcCol="1270" anchor="ctr" anchorCtr="0">
          <a:noAutofit/>
        </a:bodyPr>
        <a:lstStyle/>
        <a:p>
          <a:pPr marL="0" lvl="0" indent="0" algn="l" defTabSz="977900">
            <a:lnSpc>
              <a:spcPct val="90000"/>
            </a:lnSpc>
            <a:spcBef>
              <a:spcPct val="0"/>
            </a:spcBef>
            <a:spcAft>
              <a:spcPct val="35000"/>
            </a:spcAft>
            <a:buNone/>
          </a:pPr>
          <a:r>
            <a:rPr lang="es-MX" sz="2200" b="1" kern="1200"/>
            <a:t>Análisis. Contrastación de lo esperado y lo sucedido:</a:t>
          </a:r>
          <a:endParaRPr lang="en-US" sz="2200" kern="1200"/>
        </a:p>
      </dsp:txBody>
      <dsp:txXfrm>
        <a:off x="526085" y="446079"/>
        <a:ext cx="6857954" cy="586034"/>
      </dsp:txXfrm>
    </dsp:sp>
    <dsp:sp modelId="{30489090-BAC3-4F69-9EB4-BC9D5D209F3E}">
      <dsp:nvSpPr>
        <dsp:cNvPr id="0" name=""/>
        <dsp:cNvSpPr/>
      </dsp:nvSpPr>
      <dsp:spPr>
        <a:xfrm>
          <a:off x="0" y="3746716"/>
          <a:ext cx="9887658" cy="1247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7392" tIns="458216" rIns="767392" bIns="156464" numCol="1" spcCol="1270" anchor="t" anchorCtr="0">
          <a:noAutofit/>
        </a:bodyPr>
        <a:lstStyle/>
        <a:p>
          <a:pPr marL="228600" lvl="1" indent="-228600" algn="just" defTabSz="977900">
            <a:lnSpc>
              <a:spcPct val="90000"/>
            </a:lnSpc>
            <a:spcBef>
              <a:spcPct val="0"/>
            </a:spcBef>
            <a:spcAft>
              <a:spcPct val="15000"/>
            </a:spcAft>
            <a:buChar char="•"/>
          </a:pPr>
          <a:r>
            <a:rPr lang="es-MX" sz="2200" b="0" i="0" kern="1200" dirty="0"/>
            <a:t>Probablemente sería mejor realizar el mapa/cartel de manera física para propiciar el diálogo al momento de su elaboración.</a:t>
          </a:r>
          <a:endParaRPr lang="en-US" sz="2200" kern="1200" dirty="0"/>
        </a:p>
      </dsp:txBody>
      <dsp:txXfrm>
        <a:off x="0" y="3746716"/>
        <a:ext cx="9887658" cy="1247400"/>
      </dsp:txXfrm>
    </dsp:sp>
    <dsp:sp modelId="{3589B377-C2A4-4FAC-A079-4A1F5EF91F1E}">
      <dsp:nvSpPr>
        <dsp:cNvPr id="0" name=""/>
        <dsp:cNvSpPr/>
      </dsp:nvSpPr>
      <dsp:spPr>
        <a:xfrm>
          <a:off x="494382" y="3421995"/>
          <a:ext cx="6921360"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1611" tIns="0" rIns="261611" bIns="0" numCol="1" spcCol="1270" anchor="ctr" anchorCtr="0">
          <a:noAutofit/>
        </a:bodyPr>
        <a:lstStyle/>
        <a:p>
          <a:pPr marL="0" lvl="0" indent="0" algn="l" defTabSz="977900">
            <a:lnSpc>
              <a:spcPct val="90000"/>
            </a:lnSpc>
            <a:spcBef>
              <a:spcPct val="0"/>
            </a:spcBef>
            <a:spcAft>
              <a:spcPct val="35000"/>
            </a:spcAft>
            <a:buNone/>
          </a:pPr>
          <a:r>
            <a:rPr lang="es-MX" sz="2200" b="1" kern="1200"/>
            <a:t>Toma de decisiones: </a:t>
          </a:r>
          <a:endParaRPr lang="en-US" sz="2200" kern="1200"/>
        </a:p>
      </dsp:txBody>
      <dsp:txXfrm>
        <a:off x="526085" y="3453698"/>
        <a:ext cx="6857954" cy="5860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A00E2-140C-411C-9AE5-F4697BF4E2B4}">
      <dsp:nvSpPr>
        <dsp:cNvPr id="0" name=""/>
        <dsp:cNvSpPr/>
      </dsp:nvSpPr>
      <dsp:spPr>
        <a:xfrm>
          <a:off x="0" y="2867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D0152B-EC1A-441D-A587-1F95C84545A7}">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31CB03-ED9B-40CD-BB70-8304698ED50C}">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s-MX" sz="2100" b="1" kern="1200" dirty="0"/>
            <a:t>Nombre de la actividad</a:t>
          </a:r>
          <a:r>
            <a:rPr lang="es-MX" sz="2100" kern="1200" dirty="0"/>
            <a:t>: </a:t>
          </a:r>
          <a:r>
            <a:rPr lang="es-MX" sz="2100" b="0" i="0" u="none" kern="1200" dirty="0"/>
            <a:t>Los conflictos territoriales y sus consecuencias, veteranos de guerra y su participación en juegos paralímpicos.</a:t>
          </a:r>
          <a:endParaRPr lang="en-US" sz="2100" kern="1200" dirty="0"/>
        </a:p>
      </dsp:txBody>
      <dsp:txXfrm>
        <a:off x="1435590" y="531"/>
        <a:ext cx="9080009" cy="1242935"/>
      </dsp:txXfrm>
    </dsp:sp>
    <dsp:sp modelId="{40604F3F-70D5-4E0D-B3DA-1B8E4128D464}">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271A21-6DDD-48A2-BCCD-838C34988374}">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BF77A6-A66C-4B3F-A0B3-9D025C4B8BB0}">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s-MX" sz="2100" b="1" kern="1200" dirty="0"/>
            <a:t>Objetivo</a:t>
          </a:r>
          <a:r>
            <a:rPr lang="es-MX" sz="2100" kern="1200" dirty="0"/>
            <a:t>: </a:t>
          </a:r>
          <a:r>
            <a:rPr lang="es-MX" sz="2100" b="0" i="0" u="none" kern="1200" dirty="0"/>
            <a:t>El objetivo de la actividad es analizar las zonas de tensión, identificar a los competidores de los juegos paralímpicos y su relación con las guerras en las que participaron</a:t>
          </a:r>
          <a:r>
            <a:rPr lang="es-MX" sz="2100" b="0" i="0" kern="1200" dirty="0"/>
            <a:t>.</a:t>
          </a:r>
          <a:endParaRPr lang="en-US" sz="2100" kern="1200" dirty="0"/>
        </a:p>
      </dsp:txBody>
      <dsp:txXfrm>
        <a:off x="1435590" y="1554201"/>
        <a:ext cx="9080009" cy="1242935"/>
      </dsp:txXfrm>
    </dsp:sp>
    <dsp:sp modelId="{36BFAC31-23F4-465C-951C-397137EB958F}">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D052EC-9513-4C58-A850-9CE2EF860AC7}">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032E8F-F45A-4A18-A6A7-E2D13E5E34BF}">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s-MX" sz="2100" b="1" kern="1200"/>
            <a:t>Grado</a:t>
          </a:r>
          <a:r>
            <a:rPr lang="es-MX" sz="2100" kern="1200"/>
            <a:t>: 4° de Preparatoria</a:t>
          </a:r>
          <a:endParaRPr lang="en-US" sz="2100" kern="1200"/>
        </a:p>
      </dsp:txBody>
      <dsp:txXfrm>
        <a:off x="1435590" y="3107870"/>
        <a:ext cx="9080009" cy="12429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CE75E-8338-4C04-98CA-09EC43D26074}">
      <dsp:nvSpPr>
        <dsp:cNvPr id="0" name=""/>
        <dsp:cNvSpPr/>
      </dsp:nvSpPr>
      <dsp:spPr>
        <a:xfrm>
          <a:off x="8912" y="0"/>
          <a:ext cx="6327590" cy="4351338"/>
        </a:xfrm>
        <a:prstGeom prst="homePlate">
          <a:avLst>
            <a:gd name="adj" fmla="val 25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3223" tIns="45720" rIns="892893" bIns="45720" numCol="1" spcCol="1270" anchor="t" anchorCtr="0">
          <a:noAutofit/>
        </a:bodyPr>
        <a:lstStyle/>
        <a:p>
          <a:pPr marL="0" lvl="0" indent="0" algn="l" defTabSz="844550">
            <a:lnSpc>
              <a:spcPct val="90000"/>
            </a:lnSpc>
            <a:spcBef>
              <a:spcPct val="0"/>
            </a:spcBef>
            <a:spcAft>
              <a:spcPct val="35000"/>
            </a:spcAft>
            <a:buNone/>
          </a:pPr>
          <a:r>
            <a:rPr lang="es-MX" sz="1900" b="1" kern="1200"/>
            <a:t>Asignaturas participantes: </a:t>
          </a:r>
          <a:endParaRPr lang="en-US" sz="1900" kern="1200"/>
        </a:p>
        <a:p>
          <a:pPr marL="171450" lvl="1" indent="-171450" algn="just" defTabSz="800100">
            <a:lnSpc>
              <a:spcPct val="90000"/>
            </a:lnSpc>
            <a:spcBef>
              <a:spcPct val="0"/>
            </a:spcBef>
            <a:spcAft>
              <a:spcPct val="15000"/>
            </a:spcAft>
            <a:buChar char="•"/>
          </a:pPr>
          <a:r>
            <a:rPr lang="es-MX" sz="1800" u="sng" kern="1200" dirty="0"/>
            <a:t>Educación Física</a:t>
          </a:r>
          <a:r>
            <a:rPr lang="es-MX" sz="1800" b="0" i="0" kern="1200" dirty="0"/>
            <a:t>: Ofrece una educación integral sobre el cuerpo humano contribuyendo al cuidado de la salud </a:t>
          </a:r>
          <a:endParaRPr lang="en-US" sz="1800" kern="1200" dirty="0"/>
        </a:p>
        <a:p>
          <a:pPr marL="171450" lvl="1" indent="-171450" algn="just" defTabSz="800100">
            <a:lnSpc>
              <a:spcPct val="90000"/>
            </a:lnSpc>
            <a:spcBef>
              <a:spcPct val="0"/>
            </a:spcBef>
            <a:spcAft>
              <a:spcPct val="15000"/>
            </a:spcAft>
            <a:buChar char="•"/>
          </a:pPr>
          <a:r>
            <a:rPr lang="es-MX" sz="1800" u="sng" kern="1200" dirty="0"/>
            <a:t>Geografía: </a:t>
          </a:r>
          <a:r>
            <a:rPr lang="es-MX" sz="1800" u="none" kern="1200" dirty="0"/>
            <a:t>Ciencia que estudia y describe el entorno que nos rodea y nos proporciona información para conocerlo y entenderlo. Se basa en el análisis de elementos físicos, sociales y económicos que coincide en un lugar y tiempo indeterminado. </a:t>
          </a:r>
          <a:endParaRPr lang="en-US" sz="1800" u="none" kern="1200" dirty="0"/>
        </a:p>
        <a:p>
          <a:pPr marL="171450" lvl="1" indent="-171450" algn="just" defTabSz="800100">
            <a:lnSpc>
              <a:spcPct val="90000"/>
            </a:lnSpc>
            <a:spcBef>
              <a:spcPct val="0"/>
            </a:spcBef>
            <a:spcAft>
              <a:spcPct val="15000"/>
            </a:spcAft>
            <a:buChar char="•"/>
          </a:pPr>
          <a:r>
            <a:rPr lang="es-MX" sz="1800" u="sng" kern="1200" dirty="0"/>
            <a:t>Historia</a:t>
          </a:r>
          <a:r>
            <a:rPr lang="es-MX" sz="1800" b="0" i="0" kern="1200" dirty="0"/>
            <a:t>: Disciplina que estudia el pasado de la humanidad y su narración cronológica, permitiendo su comprensión contextualización y visión crítica. </a:t>
          </a:r>
          <a:endParaRPr lang="en-US" sz="1800" kern="1200" dirty="0"/>
        </a:p>
      </dsp:txBody>
      <dsp:txXfrm>
        <a:off x="8912" y="0"/>
        <a:ext cx="5783673" cy="4351338"/>
      </dsp:txXfrm>
    </dsp:sp>
    <dsp:sp modelId="{AE0F0FDF-0604-42BB-8ACB-54F5CDEB7723}">
      <dsp:nvSpPr>
        <dsp:cNvPr id="0" name=""/>
        <dsp:cNvSpPr/>
      </dsp:nvSpPr>
      <dsp:spPr>
        <a:xfrm>
          <a:off x="5070984" y="0"/>
          <a:ext cx="6327590" cy="4351338"/>
        </a:xfrm>
        <a:prstGeom prst="chevron">
          <a:avLst>
            <a:gd name="adj" fmla="val 25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3223" tIns="48260" rIns="223223" bIns="48260" numCol="1" spcCol="1270" anchor="ctr" anchorCtr="0">
          <a:noAutofit/>
        </a:bodyPr>
        <a:lstStyle/>
        <a:p>
          <a:pPr marL="0" lvl="0" indent="0" algn="ctr" defTabSz="844550">
            <a:lnSpc>
              <a:spcPct val="90000"/>
            </a:lnSpc>
            <a:spcBef>
              <a:spcPct val="0"/>
            </a:spcBef>
            <a:spcAft>
              <a:spcPct val="35000"/>
            </a:spcAft>
            <a:buNone/>
          </a:pPr>
          <a:r>
            <a:rPr lang="es-MX" sz="1900" b="1" kern="1200" dirty="0"/>
            <a:t>Fuentes de apoyo:</a:t>
          </a:r>
        </a:p>
        <a:p>
          <a:pPr marL="0" lvl="0" indent="0" algn="just" defTabSz="844550">
            <a:lnSpc>
              <a:spcPct val="90000"/>
            </a:lnSpc>
            <a:spcBef>
              <a:spcPct val="0"/>
            </a:spcBef>
            <a:spcAft>
              <a:spcPct val="35000"/>
            </a:spcAft>
            <a:buNone/>
          </a:pPr>
          <a:r>
            <a:rPr lang="es-MX" sz="1900" b="0" i="0" u="none" kern="1200" dirty="0"/>
            <a:t>- Pacheco Rodríguez, E. (2016). Génesis de los Juegos Paralímpicos, epopeya del hombre ante las adversidades.</a:t>
          </a:r>
        </a:p>
        <a:p>
          <a:pPr marL="0" lvl="0" indent="0" algn="just" defTabSz="844550">
            <a:lnSpc>
              <a:spcPct val="90000"/>
            </a:lnSpc>
            <a:spcBef>
              <a:spcPct val="0"/>
            </a:spcBef>
            <a:spcAft>
              <a:spcPct val="35000"/>
            </a:spcAft>
            <a:buNone/>
          </a:pPr>
          <a:endParaRPr lang="es-MX" sz="1900" b="0" kern="1200" dirty="0"/>
        </a:p>
        <a:p>
          <a:pPr marL="0" lvl="0" indent="0" algn="just" defTabSz="844550">
            <a:lnSpc>
              <a:spcPct val="90000"/>
            </a:lnSpc>
            <a:spcBef>
              <a:spcPct val="0"/>
            </a:spcBef>
            <a:spcAft>
              <a:spcPct val="35000"/>
            </a:spcAft>
            <a:buNone/>
          </a:pPr>
          <a:r>
            <a:rPr lang="es-MX" sz="1900" b="0" i="0" u="none" kern="1200" dirty="0"/>
            <a:t>- Espitia Beltrán, I. A. </a:t>
          </a:r>
          <a:r>
            <a:rPr lang="es-MX" sz="1900" b="0" i="0" u="none" kern="1200" dirty="0" err="1"/>
            <a:t>Des-hacerse</a:t>
          </a:r>
          <a:r>
            <a:rPr lang="es-MX" sz="1900" b="0" i="0" u="none" kern="1200" dirty="0"/>
            <a:t> en la guerra para hacerse en la pista: sobre las masculinidades de tres atletas paralímpicos en Bogotá, en situación de discapacidad adquirida en el conflicto armado colombiano.</a:t>
          </a:r>
          <a:endParaRPr lang="es-MX" sz="1900" b="0" kern="1200" dirty="0"/>
        </a:p>
        <a:p>
          <a:pPr marL="0" lvl="0" indent="0" algn="just" defTabSz="844550">
            <a:lnSpc>
              <a:spcPct val="90000"/>
            </a:lnSpc>
            <a:spcBef>
              <a:spcPct val="0"/>
            </a:spcBef>
            <a:spcAft>
              <a:spcPct val="35000"/>
            </a:spcAft>
            <a:buNone/>
          </a:pPr>
          <a:r>
            <a:rPr lang="es-MX" sz="1900" b="0" i="0" u="none" kern="1200" dirty="0"/>
            <a:t>- </a:t>
          </a:r>
          <a:r>
            <a:rPr lang="es-MX" sz="1900" b="0" i="0" u="none" kern="1200" dirty="0" err="1"/>
            <a:t>Hobsbawn</a:t>
          </a:r>
          <a:r>
            <a:rPr lang="es-MX" sz="1900" b="0" i="0" u="none" kern="1200" dirty="0"/>
            <a:t>, E. J. (1998). </a:t>
          </a:r>
          <a:r>
            <a:rPr lang="es-MX" sz="1900" b="0" i="1" u="none" kern="1200" dirty="0"/>
            <a:t>Historia del siglo XX</a:t>
          </a:r>
          <a:r>
            <a:rPr lang="es-MX" sz="1900" b="0" i="0" u="none" kern="1200" dirty="0"/>
            <a:t>.</a:t>
          </a:r>
          <a:endParaRPr lang="en-US" sz="1900" kern="1200" dirty="0"/>
        </a:p>
      </dsp:txBody>
      <dsp:txXfrm>
        <a:off x="6158819" y="0"/>
        <a:ext cx="4151921" cy="435133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2A41F8-0B4D-ECFE-18FE-002B5C462AF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17F7B019-5CC8-D255-F0CA-7A6784CB26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037233C7-4111-ECEE-FE50-0525A91E7707}"/>
              </a:ext>
            </a:extLst>
          </p:cNvPr>
          <p:cNvSpPr>
            <a:spLocks noGrp="1"/>
          </p:cNvSpPr>
          <p:nvPr>
            <p:ph type="dt" sz="half" idx="10"/>
          </p:nvPr>
        </p:nvSpPr>
        <p:spPr/>
        <p:txBody>
          <a:bodyPr/>
          <a:lstStyle/>
          <a:p>
            <a:fld id="{29F02E88-F179-4331-BC01-BBB400A82F77}" type="datetimeFigureOut">
              <a:rPr lang="es-MX" smtClean="0"/>
              <a:t>06/07/2022</a:t>
            </a:fld>
            <a:endParaRPr lang="es-MX"/>
          </a:p>
        </p:txBody>
      </p:sp>
      <p:sp>
        <p:nvSpPr>
          <p:cNvPr id="5" name="Marcador de pie de página 4">
            <a:extLst>
              <a:ext uri="{FF2B5EF4-FFF2-40B4-BE49-F238E27FC236}">
                <a16:creationId xmlns:a16="http://schemas.microsoft.com/office/drawing/2014/main" id="{5EF5D77E-0491-227E-40C8-8D3D3E8495A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C674071-08E6-3DA5-9957-ECA427B95BF1}"/>
              </a:ext>
            </a:extLst>
          </p:cNvPr>
          <p:cNvSpPr>
            <a:spLocks noGrp="1"/>
          </p:cNvSpPr>
          <p:nvPr>
            <p:ph type="sldNum" sz="quarter" idx="12"/>
          </p:nvPr>
        </p:nvSpPr>
        <p:spPr/>
        <p:txBody>
          <a:bodyPr/>
          <a:lstStyle/>
          <a:p>
            <a:fld id="{D2C61F5D-AFC2-4E9E-AD10-0203DD1CC7A6}" type="slidenum">
              <a:rPr lang="es-MX" smtClean="0"/>
              <a:t>‹Nº›</a:t>
            </a:fld>
            <a:endParaRPr lang="es-MX"/>
          </a:p>
        </p:txBody>
      </p:sp>
    </p:spTree>
    <p:extLst>
      <p:ext uri="{BB962C8B-B14F-4D97-AF65-F5344CB8AC3E}">
        <p14:creationId xmlns:p14="http://schemas.microsoft.com/office/powerpoint/2010/main" val="2637835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823422-6E96-E970-AF3B-AA477F0F0FB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60DA41D6-E269-140B-B61E-0A574DDAF9A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DC4F6D4-A4C0-8A8C-470E-D35E7A08EC6F}"/>
              </a:ext>
            </a:extLst>
          </p:cNvPr>
          <p:cNvSpPr>
            <a:spLocks noGrp="1"/>
          </p:cNvSpPr>
          <p:nvPr>
            <p:ph type="dt" sz="half" idx="10"/>
          </p:nvPr>
        </p:nvSpPr>
        <p:spPr/>
        <p:txBody>
          <a:bodyPr/>
          <a:lstStyle/>
          <a:p>
            <a:fld id="{29F02E88-F179-4331-BC01-BBB400A82F77}" type="datetimeFigureOut">
              <a:rPr lang="es-MX" smtClean="0"/>
              <a:t>06/07/2022</a:t>
            </a:fld>
            <a:endParaRPr lang="es-MX"/>
          </a:p>
        </p:txBody>
      </p:sp>
      <p:sp>
        <p:nvSpPr>
          <p:cNvPr id="5" name="Marcador de pie de página 4">
            <a:extLst>
              <a:ext uri="{FF2B5EF4-FFF2-40B4-BE49-F238E27FC236}">
                <a16:creationId xmlns:a16="http://schemas.microsoft.com/office/drawing/2014/main" id="{B1A4B13C-DE7A-CF88-A3D1-691A15AC2BE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D81DEF0-2C4C-5E1D-997C-B6321F2FF54C}"/>
              </a:ext>
            </a:extLst>
          </p:cNvPr>
          <p:cNvSpPr>
            <a:spLocks noGrp="1"/>
          </p:cNvSpPr>
          <p:nvPr>
            <p:ph type="sldNum" sz="quarter" idx="12"/>
          </p:nvPr>
        </p:nvSpPr>
        <p:spPr/>
        <p:txBody>
          <a:bodyPr/>
          <a:lstStyle/>
          <a:p>
            <a:fld id="{D2C61F5D-AFC2-4E9E-AD10-0203DD1CC7A6}" type="slidenum">
              <a:rPr lang="es-MX" smtClean="0"/>
              <a:t>‹Nº›</a:t>
            </a:fld>
            <a:endParaRPr lang="es-MX"/>
          </a:p>
        </p:txBody>
      </p:sp>
    </p:spTree>
    <p:extLst>
      <p:ext uri="{BB962C8B-B14F-4D97-AF65-F5344CB8AC3E}">
        <p14:creationId xmlns:p14="http://schemas.microsoft.com/office/powerpoint/2010/main" val="4144132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3C4BC45-35ED-A44B-6FE7-1E40A7712C5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37BA3A5C-3B7D-36B3-4243-4A19949AF9E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D28A6E4-BFD5-19E3-B8E6-6355B1BF7360}"/>
              </a:ext>
            </a:extLst>
          </p:cNvPr>
          <p:cNvSpPr>
            <a:spLocks noGrp="1"/>
          </p:cNvSpPr>
          <p:nvPr>
            <p:ph type="dt" sz="half" idx="10"/>
          </p:nvPr>
        </p:nvSpPr>
        <p:spPr/>
        <p:txBody>
          <a:bodyPr/>
          <a:lstStyle/>
          <a:p>
            <a:fld id="{29F02E88-F179-4331-BC01-BBB400A82F77}" type="datetimeFigureOut">
              <a:rPr lang="es-MX" smtClean="0"/>
              <a:t>06/07/2022</a:t>
            </a:fld>
            <a:endParaRPr lang="es-MX"/>
          </a:p>
        </p:txBody>
      </p:sp>
      <p:sp>
        <p:nvSpPr>
          <p:cNvPr id="5" name="Marcador de pie de página 4">
            <a:extLst>
              <a:ext uri="{FF2B5EF4-FFF2-40B4-BE49-F238E27FC236}">
                <a16:creationId xmlns:a16="http://schemas.microsoft.com/office/drawing/2014/main" id="{994B7492-184B-E2B8-1390-D16BB62ED2A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ED9B84C-BD1D-B258-DD90-588034005C93}"/>
              </a:ext>
            </a:extLst>
          </p:cNvPr>
          <p:cNvSpPr>
            <a:spLocks noGrp="1"/>
          </p:cNvSpPr>
          <p:nvPr>
            <p:ph type="sldNum" sz="quarter" idx="12"/>
          </p:nvPr>
        </p:nvSpPr>
        <p:spPr/>
        <p:txBody>
          <a:bodyPr/>
          <a:lstStyle/>
          <a:p>
            <a:fld id="{D2C61F5D-AFC2-4E9E-AD10-0203DD1CC7A6}" type="slidenum">
              <a:rPr lang="es-MX" smtClean="0"/>
              <a:t>‹Nº›</a:t>
            </a:fld>
            <a:endParaRPr lang="es-MX"/>
          </a:p>
        </p:txBody>
      </p:sp>
    </p:spTree>
    <p:extLst>
      <p:ext uri="{BB962C8B-B14F-4D97-AF65-F5344CB8AC3E}">
        <p14:creationId xmlns:p14="http://schemas.microsoft.com/office/powerpoint/2010/main" val="3704978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26802C-2FD2-675F-64D3-309205C9DDE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21BC8226-DFDF-3504-A981-E03E40224DB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69F9516C-3ADB-3803-B21B-630013B7B6E2}"/>
              </a:ext>
            </a:extLst>
          </p:cNvPr>
          <p:cNvSpPr>
            <a:spLocks noGrp="1"/>
          </p:cNvSpPr>
          <p:nvPr>
            <p:ph type="dt" sz="half" idx="10"/>
          </p:nvPr>
        </p:nvSpPr>
        <p:spPr/>
        <p:txBody>
          <a:bodyPr/>
          <a:lstStyle/>
          <a:p>
            <a:fld id="{29F02E88-F179-4331-BC01-BBB400A82F77}" type="datetimeFigureOut">
              <a:rPr lang="es-MX" smtClean="0"/>
              <a:t>06/07/2022</a:t>
            </a:fld>
            <a:endParaRPr lang="es-MX"/>
          </a:p>
        </p:txBody>
      </p:sp>
      <p:sp>
        <p:nvSpPr>
          <p:cNvPr id="5" name="Marcador de pie de página 4">
            <a:extLst>
              <a:ext uri="{FF2B5EF4-FFF2-40B4-BE49-F238E27FC236}">
                <a16:creationId xmlns:a16="http://schemas.microsoft.com/office/drawing/2014/main" id="{B6CDB3A4-917B-D0D0-7F42-A0DAB1986EC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A8A7F7B-ED04-ACFD-385A-7DC4789DE4E4}"/>
              </a:ext>
            </a:extLst>
          </p:cNvPr>
          <p:cNvSpPr>
            <a:spLocks noGrp="1"/>
          </p:cNvSpPr>
          <p:nvPr>
            <p:ph type="sldNum" sz="quarter" idx="12"/>
          </p:nvPr>
        </p:nvSpPr>
        <p:spPr/>
        <p:txBody>
          <a:bodyPr/>
          <a:lstStyle/>
          <a:p>
            <a:fld id="{D2C61F5D-AFC2-4E9E-AD10-0203DD1CC7A6}" type="slidenum">
              <a:rPr lang="es-MX" smtClean="0"/>
              <a:t>‹Nº›</a:t>
            </a:fld>
            <a:endParaRPr lang="es-MX"/>
          </a:p>
        </p:txBody>
      </p:sp>
    </p:spTree>
    <p:extLst>
      <p:ext uri="{BB962C8B-B14F-4D97-AF65-F5344CB8AC3E}">
        <p14:creationId xmlns:p14="http://schemas.microsoft.com/office/powerpoint/2010/main" val="2962305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9B9919-7ADE-97A8-DA90-2F1B772E813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BC36269-4BB3-B829-FE3E-20D14E1BF2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3DA8042-474E-F0B5-5A06-CAAC9A6B4E68}"/>
              </a:ext>
            </a:extLst>
          </p:cNvPr>
          <p:cNvSpPr>
            <a:spLocks noGrp="1"/>
          </p:cNvSpPr>
          <p:nvPr>
            <p:ph type="dt" sz="half" idx="10"/>
          </p:nvPr>
        </p:nvSpPr>
        <p:spPr/>
        <p:txBody>
          <a:bodyPr/>
          <a:lstStyle/>
          <a:p>
            <a:fld id="{29F02E88-F179-4331-BC01-BBB400A82F77}" type="datetimeFigureOut">
              <a:rPr lang="es-MX" smtClean="0"/>
              <a:t>06/07/2022</a:t>
            </a:fld>
            <a:endParaRPr lang="es-MX"/>
          </a:p>
        </p:txBody>
      </p:sp>
      <p:sp>
        <p:nvSpPr>
          <p:cNvPr id="5" name="Marcador de pie de página 4">
            <a:extLst>
              <a:ext uri="{FF2B5EF4-FFF2-40B4-BE49-F238E27FC236}">
                <a16:creationId xmlns:a16="http://schemas.microsoft.com/office/drawing/2014/main" id="{07E20A6B-64A9-C328-8896-12D13E5205A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C3D8D62-A850-526F-8257-B9A794DCDA86}"/>
              </a:ext>
            </a:extLst>
          </p:cNvPr>
          <p:cNvSpPr>
            <a:spLocks noGrp="1"/>
          </p:cNvSpPr>
          <p:nvPr>
            <p:ph type="sldNum" sz="quarter" idx="12"/>
          </p:nvPr>
        </p:nvSpPr>
        <p:spPr/>
        <p:txBody>
          <a:bodyPr/>
          <a:lstStyle/>
          <a:p>
            <a:fld id="{D2C61F5D-AFC2-4E9E-AD10-0203DD1CC7A6}" type="slidenum">
              <a:rPr lang="es-MX" smtClean="0"/>
              <a:t>‹Nº›</a:t>
            </a:fld>
            <a:endParaRPr lang="es-MX"/>
          </a:p>
        </p:txBody>
      </p:sp>
    </p:spTree>
    <p:extLst>
      <p:ext uri="{BB962C8B-B14F-4D97-AF65-F5344CB8AC3E}">
        <p14:creationId xmlns:p14="http://schemas.microsoft.com/office/powerpoint/2010/main" val="3449747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7CF822-8F96-8AF7-E424-587E876C4C6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BA5088FC-F2C3-D0DE-7C34-A5FA7FDC325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1FA6469B-8AD3-4727-7187-82BEE9D0DF1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1C872941-1E0A-9FB1-98DD-35B2E9337494}"/>
              </a:ext>
            </a:extLst>
          </p:cNvPr>
          <p:cNvSpPr>
            <a:spLocks noGrp="1"/>
          </p:cNvSpPr>
          <p:nvPr>
            <p:ph type="dt" sz="half" idx="10"/>
          </p:nvPr>
        </p:nvSpPr>
        <p:spPr/>
        <p:txBody>
          <a:bodyPr/>
          <a:lstStyle/>
          <a:p>
            <a:fld id="{29F02E88-F179-4331-BC01-BBB400A82F77}" type="datetimeFigureOut">
              <a:rPr lang="es-MX" smtClean="0"/>
              <a:t>06/07/2022</a:t>
            </a:fld>
            <a:endParaRPr lang="es-MX"/>
          </a:p>
        </p:txBody>
      </p:sp>
      <p:sp>
        <p:nvSpPr>
          <p:cNvPr id="6" name="Marcador de pie de página 5">
            <a:extLst>
              <a:ext uri="{FF2B5EF4-FFF2-40B4-BE49-F238E27FC236}">
                <a16:creationId xmlns:a16="http://schemas.microsoft.com/office/drawing/2014/main" id="{E317BE78-0DFA-9DDF-C7CE-6C72774D918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AC03BBF1-10FA-419F-6FB7-0549A0B9C255}"/>
              </a:ext>
            </a:extLst>
          </p:cNvPr>
          <p:cNvSpPr>
            <a:spLocks noGrp="1"/>
          </p:cNvSpPr>
          <p:nvPr>
            <p:ph type="sldNum" sz="quarter" idx="12"/>
          </p:nvPr>
        </p:nvSpPr>
        <p:spPr/>
        <p:txBody>
          <a:bodyPr/>
          <a:lstStyle/>
          <a:p>
            <a:fld id="{D2C61F5D-AFC2-4E9E-AD10-0203DD1CC7A6}" type="slidenum">
              <a:rPr lang="es-MX" smtClean="0"/>
              <a:t>‹Nº›</a:t>
            </a:fld>
            <a:endParaRPr lang="es-MX"/>
          </a:p>
        </p:txBody>
      </p:sp>
    </p:spTree>
    <p:extLst>
      <p:ext uri="{BB962C8B-B14F-4D97-AF65-F5344CB8AC3E}">
        <p14:creationId xmlns:p14="http://schemas.microsoft.com/office/powerpoint/2010/main" val="2871141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7AD1C8-22FE-B0D0-A65B-8ADA0B6FE92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0A27C3C3-64C7-AEA6-7430-50BACEC69B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184ECA9-D6B1-DF68-BCA2-25536F735FE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00E23652-C6E4-97E4-AE56-B6A0DFB0E5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71466FA-2E9D-0A36-0AF9-C5B44D7A82F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D1A18D7A-C75B-D08D-AD78-8053A3C0FF72}"/>
              </a:ext>
            </a:extLst>
          </p:cNvPr>
          <p:cNvSpPr>
            <a:spLocks noGrp="1"/>
          </p:cNvSpPr>
          <p:nvPr>
            <p:ph type="dt" sz="half" idx="10"/>
          </p:nvPr>
        </p:nvSpPr>
        <p:spPr/>
        <p:txBody>
          <a:bodyPr/>
          <a:lstStyle/>
          <a:p>
            <a:fld id="{29F02E88-F179-4331-BC01-BBB400A82F77}" type="datetimeFigureOut">
              <a:rPr lang="es-MX" smtClean="0"/>
              <a:t>06/07/2022</a:t>
            </a:fld>
            <a:endParaRPr lang="es-MX"/>
          </a:p>
        </p:txBody>
      </p:sp>
      <p:sp>
        <p:nvSpPr>
          <p:cNvPr id="8" name="Marcador de pie de página 7">
            <a:extLst>
              <a:ext uri="{FF2B5EF4-FFF2-40B4-BE49-F238E27FC236}">
                <a16:creationId xmlns:a16="http://schemas.microsoft.com/office/drawing/2014/main" id="{3A2FB3D4-6479-C27C-F90B-4043EACE26F1}"/>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449BEA0D-C951-0985-106D-11CD68F62672}"/>
              </a:ext>
            </a:extLst>
          </p:cNvPr>
          <p:cNvSpPr>
            <a:spLocks noGrp="1"/>
          </p:cNvSpPr>
          <p:nvPr>
            <p:ph type="sldNum" sz="quarter" idx="12"/>
          </p:nvPr>
        </p:nvSpPr>
        <p:spPr/>
        <p:txBody>
          <a:bodyPr/>
          <a:lstStyle/>
          <a:p>
            <a:fld id="{D2C61F5D-AFC2-4E9E-AD10-0203DD1CC7A6}" type="slidenum">
              <a:rPr lang="es-MX" smtClean="0"/>
              <a:t>‹Nº›</a:t>
            </a:fld>
            <a:endParaRPr lang="es-MX"/>
          </a:p>
        </p:txBody>
      </p:sp>
    </p:spTree>
    <p:extLst>
      <p:ext uri="{BB962C8B-B14F-4D97-AF65-F5344CB8AC3E}">
        <p14:creationId xmlns:p14="http://schemas.microsoft.com/office/powerpoint/2010/main" val="2916451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212066-5F2E-C261-4B9D-10AD6D36694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DDE600CF-8CE2-BA69-E987-2FDD923FCBA9}"/>
              </a:ext>
            </a:extLst>
          </p:cNvPr>
          <p:cNvSpPr>
            <a:spLocks noGrp="1"/>
          </p:cNvSpPr>
          <p:nvPr>
            <p:ph type="dt" sz="half" idx="10"/>
          </p:nvPr>
        </p:nvSpPr>
        <p:spPr/>
        <p:txBody>
          <a:bodyPr/>
          <a:lstStyle/>
          <a:p>
            <a:fld id="{29F02E88-F179-4331-BC01-BBB400A82F77}" type="datetimeFigureOut">
              <a:rPr lang="es-MX" smtClean="0"/>
              <a:t>06/07/2022</a:t>
            </a:fld>
            <a:endParaRPr lang="es-MX"/>
          </a:p>
        </p:txBody>
      </p:sp>
      <p:sp>
        <p:nvSpPr>
          <p:cNvPr id="4" name="Marcador de pie de página 3">
            <a:extLst>
              <a:ext uri="{FF2B5EF4-FFF2-40B4-BE49-F238E27FC236}">
                <a16:creationId xmlns:a16="http://schemas.microsoft.com/office/drawing/2014/main" id="{7E997ED4-82BF-DA64-B51E-34BFDCF1667B}"/>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E9F33F1F-F3B2-BFF3-C3E5-ABE17A4EC1FF}"/>
              </a:ext>
            </a:extLst>
          </p:cNvPr>
          <p:cNvSpPr>
            <a:spLocks noGrp="1"/>
          </p:cNvSpPr>
          <p:nvPr>
            <p:ph type="sldNum" sz="quarter" idx="12"/>
          </p:nvPr>
        </p:nvSpPr>
        <p:spPr/>
        <p:txBody>
          <a:bodyPr/>
          <a:lstStyle/>
          <a:p>
            <a:fld id="{D2C61F5D-AFC2-4E9E-AD10-0203DD1CC7A6}" type="slidenum">
              <a:rPr lang="es-MX" smtClean="0"/>
              <a:t>‹Nº›</a:t>
            </a:fld>
            <a:endParaRPr lang="es-MX"/>
          </a:p>
        </p:txBody>
      </p:sp>
    </p:spTree>
    <p:extLst>
      <p:ext uri="{BB962C8B-B14F-4D97-AF65-F5344CB8AC3E}">
        <p14:creationId xmlns:p14="http://schemas.microsoft.com/office/powerpoint/2010/main" val="1048739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39B65A0-8B50-797F-28C5-806F10787E79}"/>
              </a:ext>
            </a:extLst>
          </p:cNvPr>
          <p:cNvSpPr>
            <a:spLocks noGrp="1"/>
          </p:cNvSpPr>
          <p:nvPr>
            <p:ph type="dt" sz="half" idx="10"/>
          </p:nvPr>
        </p:nvSpPr>
        <p:spPr/>
        <p:txBody>
          <a:bodyPr/>
          <a:lstStyle/>
          <a:p>
            <a:fld id="{29F02E88-F179-4331-BC01-BBB400A82F77}" type="datetimeFigureOut">
              <a:rPr lang="es-MX" smtClean="0"/>
              <a:t>06/07/2022</a:t>
            </a:fld>
            <a:endParaRPr lang="es-MX"/>
          </a:p>
        </p:txBody>
      </p:sp>
      <p:sp>
        <p:nvSpPr>
          <p:cNvPr id="3" name="Marcador de pie de página 2">
            <a:extLst>
              <a:ext uri="{FF2B5EF4-FFF2-40B4-BE49-F238E27FC236}">
                <a16:creationId xmlns:a16="http://schemas.microsoft.com/office/drawing/2014/main" id="{1BC142F2-8C3E-25B8-C93C-B05324A73547}"/>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6A4C43B4-614F-8FA2-2975-9BDD4E8A104D}"/>
              </a:ext>
            </a:extLst>
          </p:cNvPr>
          <p:cNvSpPr>
            <a:spLocks noGrp="1"/>
          </p:cNvSpPr>
          <p:nvPr>
            <p:ph type="sldNum" sz="quarter" idx="12"/>
          </p:nvPr>
        </p:nvSpPr>
        <p:spPr/>
        <p:txBody>
          <a:bodyPr/>
          <a:lstStyle/>
          <a:p>
            <a:fld id="{D2C61F5D-AFC2-4E9E-AD10-0203DD1CC7A6}" type="slidenum">
              <a:rPr lang="es-MX" smtClean="0"/>
              <a:t>‹Nº›</a:t>
            </a:fld>
            <a:endParaRPr lang="es-MX"/>
          </a:p>
        </p:txBody>
      </p:sp>
    </p:spTree>
    <p:extLst>
      <p:ext uri="{BB962C8B-B14F-4D97-AF65-F5344CB8AC3E}">
        <p14:creationId xmlns:p14="http://schemas.microsoft.com/office/powerpoint/2010/main" val="2276340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A18203-5351-C8C4-2BDB-AA1D0E1048B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0F5BE26B-42D0-713B-D87D-B62293060F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49567BD4-C472-3F50-E8FB-6877C6B796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D6F934E-3F5B-5298-0580-2F8402D89F7A}"/>
              </a:ext>
            </a:extLst>
          </p:cNvPr>
          <p:cNvSpPr>
            <a:spLocks noGrp="1"/>
          </p:cNvSpPr>
          <p:nvPr>
            <p:ph type="dt" sz="half" idx="10"/>
          </p:nvPr>
        </p:nvSpPr>
        <p:spPr/>
        <p:txBody>
          <a:bodyPr/>
          <a:lstStyle/>
          <a:p>
            <a:fld id="{29F02E88-F179-4331-BC01-BBB400A82F77}" type="datetimeFigureOut">
              <a:rPr lang="es-MX" smtClean="0"/>
              <a:t>06/07/2022</a:t>
            </a:fld>
            <a:endParaRPr lang="es-MX"/>
          </a:p>
        </p:txBody>
      </p:sp>
      <p:sp>
        <p:nvSpPr>
          <p:cNvPr id="6" name="Marcador de pie de página 5">
            <a:extLst>
              <a:ext uri="{FF2B5EF4-FFF2-40B4-BE49-F238E27FC236}">
                <a16:creationId xmlns:a16="http://schemas.microsoft.com/office/drawing/2014/main" id="{3A82B879-DBB5-50EB-DBBC-ECB05E99DE8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A9AF0CFE-89F4-679D-B4B4-D834B7E14769}"/>
              </a:ext>
            </a:extLst>
          </p:cNvPr>
          <p:cNvSpPr>
            <a:spLocks noGrp="1"/>
          </p:cNvSpPr>
          <p:nvPr>
            <p:ph type="sldNum" sz="quarter" idx="12"/>
          </p:nvPr>
        </p:nvSpPr>
        <p:spPr/>
        <p:txBody>
          <a:bodyPr/>
          <a:lstStyle/>
          <a:p>
            <a:fld id="{D2C61F5D-AFC2-4E9E-AD10-0203DD1CC7A6}" type="slidenum">
              <a:rPr lang="es-MX" smtClean="0"/>
              <a:t>‹Nº›</a:t>
            </a:fld>
            <a:endParaRPr lang="es-MX"/>
          </a:p>
        </p:txBody>
      </p:sp>
    </p:spTree>
    <p:extLst>
      <p:ext uri="{BB962C8B-B14F-4D97-AF65-F5344CB8AC3E}">
        <p14:creationId xmlns:p14="http://schemas.microsoft.com/office/powerpoint/2010/main" val="3505614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899C34-157F-1A37-1D70-39ED92931FC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EDA05DCC-3149-306F-55B6-AEB80E4D0D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989C82FC-91FE-7A1D-DAEF-5800F7C11D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36B6F12-0E35-62F1-C97D-8C5C352BC201}"/>
              </a:ext>
            </a:extLst>
          </p:cNvPr>
          <p:cNvSpPr>
            <a:spLocks noGrp="1"/>
          </p:cNvSpPr>
          <p:nvPr>
            <p:ph type="dt" sz="half" idx="10"/>
          </p:nvPr>
        </p:nvSpPr>
        <p:spPr/>
        <p:txBody>
          <a:bodyPr/>
          <a:lstStyle/>
          <a:p>
            <a:fld id="{29F02E88-F179-4331-BC01-BBB400A82F77}" type="datetimeFigureOut">
              <a:rPr lang="es-MX" smtClean="0"/>
              <a:t>06/07/2022</a:t>
            </a:fld>
            <a:endParaRPr lang="es-MX"/>
          </a:p>
        </p:txBody>
      </p:sp>
      <p:sp>
        <p:nvSpPr>
          <p:cNvPr id="6" name="Marcador de pie de página 5">
            <a:extLst>
              <a:ext uri="{FF2B5EF4-FFF2-40B4-BE49-F238E27FC236}">
                <a16:creationId xmlns:a16="http://schemas.microsoft.com/office/drawing/2014/main" id="{A8C5A340-1E4E-3A8E-FBD3-D671424DBB7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88AC52CF-8B0A-8AF2-FE27-5198189A147B}"/>
              </a:ext>
            </a:extLst>
          </p:cNvPr>
          <p:cNvSpPr>
            <a:spLocks noGrp="1"/>
          </p:cNvSpPr>
          <p:nvPr>
            <p:ph type="sldNum" sz="quarter" idx="12"/>
          </p:nvPr>
        </p:nvSpPr>
        <p:spPr/>
        <p:txBody>
          <a:bodyPr/>
          <a:lstStyle/>
          <a:p>
            <a:fld id="{D2C61F5D-AFC2-4E9E-AD10-0203DD1CC7A6}" type="slidenum">
              <a:rPr lang="es-MX" smtClean="0"/>
              <a:t>‹Nº›</a:t>
            </a:fld>
            <a:endParaRPr lang="es-MX"/>
          </a:p>
        </p:txBody>
      </p:sp>
    </p:spTree>
    <p:extLst>
      <p:ext uri="{BB962C8B-B14F-4D97-AF65-F5344CB8AC3E}">
        <p14:creationId xmlns:p14="http://schemas.microsoft.com/office/powerpoint/2010/main" val="3961006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11C263D-30C4-5EC4-538E-90D0B8D5E6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40D136F9-12F9-2139-628B-0B635A4964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417E075-EE26-1578-4712-FCC985AA48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02E88-F179-4331-BC01-BBB400A82F77}" type="datetimeFigureOut">
              <a:rPr lang="es-MX" smtClean="0"/>
              <a:t>06/07/2022</a:t>
            </a:fld>
            <a:endParaRPr lang="es-MX"/>
          </a:p>
        </p:txBody>
      </p:sp>
      <p:sp>
        <p:nvSpPr>
          <p:cNvPr id="5" name="Marcador de pie de página 4">
            <a:extLst>
              <a:ext uri="{FF2B5EF4-FFF2-40B4-BE49-F238E27FC236}">
                <a16:creationId xmlns:a16="http://schemas.microsoft.com/office/drawing/2014/main" id="{F85D98D1-9132-BA07-FF42-15111FBC21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34A650F4-D4F8-8B7B-6915-FB94620C8B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C61F5D-AFC2-4E9E-AD10-0203DD1CC7A6}" type="slidenum">
              <a:rPr lang="es-MX" smtClean="0"/>
              <a:t>‹Nº›</a:t>
            </a:fld>
            <a:endParaRPr lang="es-MX"/>
          </a:p>
        </p:txBody>
      </p:sp>
    </p:spTree>
    <p:extLst>
      <p:ext uri="{BB962C8B-B14F-4D97-AF65-F5344CB8AC3E}">
        <p14:creationId xmlns:p14="http://schemas.microsoft.com/office/powerpoint/2010/main" val="1919016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9">
            <a:extLst>
              <a:ext uri="{FF2B5EF4-FFF2-40B4-BE49-F238E27FC236}">
                <a16:creationId xmlns:a16="http://schemas.microsoft.com/office/drawing/2014/main" id="{3C5974B6-3353-4781-B620-BC5168DAE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8">
            <a:extLst>
              <a:ext uri="{FF2B5EF4-FFF2-40B4-BE49-F238E27FC236}">
                <a16:creationId xmlns:a16="http://schemas.microsoft.com/office/drawing/2014/main" id="{0A2C0FD4-452B-439A-A978-C37BC16F5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7A05D8B2-7A0B-5164-C4B8-646B9986AD18}"/>
              </a:ext>
            </a:extLst>
          </p:cNvPr>
          <p:cNvSpPr>
            <a:spLocks noGrp="1"/>
          </p:cNvSpPr>
          <p:nvPr>
            <p:ph type="ctrTitle"/>
          </p:nvPr>
        </p:nvSpPr>
        <p:spPr>
          <a:xfrm>
            <a:off x="7559812" y="2723322"/>
            <a:ext cx="3510355" cy="2236738"/>
          </a:xfrm>
        </p:spPr>
        <p:txBody>
          <a:bodyPr>
            <a:normAutofit/>
          </a:bodyPr>
          <a:lstStyle/>
          <a:p>
            <a:pPr algn="l"/>
            <a:r>
              <a:rPr lang="es-MX" sz="4400">
                <a:solidFill>
                  <a:srgbClr val="FFFFFF"/>
                </a:solidFill>
              </a:rPr>
              <a:t>Colegio Vermont</a:t>
            </a:r>
          </a:p>
        </p:txBody>
      </p:sp>
      <p:sp>
        <p:nvSpPr>
          <p:cNvPr id="3" name="Subtítulo 2">
            <a:extLst>
              <a:ext uri="{FF2B5EF4-FFF2-40B4-BE49-F238E27FC236}">
                <a16:creationId xmlns:a16="http://schemas.microsoft.com/office/drawing/2014/main" id="{20B5B359-9F4F-FFF1-03DA-825F11612021}"/>
              </a:ext>
            </a:extLst>
          </p:cNvPr>
          <p:cNvSpPr>
            <a:spLocks noGrp="1"/>
          </p:cNvSpPr>
          <p:nvPr>
            <p:ph type="subTitle" idx="1"/>
          </p:nvPr>
        </p:nvSpPr>
        <p:spPr>
          <a:xfrm>
            <a:off x="7559812" y="4963425"/>
            <a:ext cx="3510355" cy="758843"/>
          </a:xfrm>
        </p:spPr>
        <p:txBody>
          <a:bodyPr anchor="t">
            <a:normAutofit/>
          </a:bodyPr>
          <a:lstStyle/>
          <a:p>
            <a:pPr algn="l"/>
            <a:r>
              <a:rPr lang="es-MX" sz="1900">
                <a:solidFill>
                  <a:srgbClr val="FEFFFF"/>
                </a:solidFill>
              </a:rPr>
              <a:t>“Somos Luz en la Oscuridad”</a:t>
            </a:r>
          </a:p>
          <a:p>
            <a:pPr algn="l"/>
            <a:r>
              <a:rPr lang="es-MX" sz="1900">
                <a:solidFill>
                  <a:srgbClr val="FEFFFF"/>
                </a:solidFill>
              </a:rPr>
              <a:t>Clave: 1236</a:t>
            </a:r>
          </a:p>
        </p:txBody>
      </p:sp>
      <p:sp>
        <p:nvSpPr>
          <p:cNvPr id="23" name="Freeform 5">
            <a:extLst>
              <a:ext uri="{FF2B5EF4-FFF2-40B4-BE49-F238E27FC236}">
                <a16:creationId xmlns:a16="http://schemas.microsoft.com/office/drawing/2014/main" id="{16929AE4-43B6-494E-B7D6-F778AB2F22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6">
            <a:extLst>
              <a:ext uri="{FF2B5EF4-FFF2-40B4-BE49-F238E27FC236}">
                <a16:creationId xmlns:a16="http://schemas.microsoft.com/office/drawing/2014/main" id="{8CEE0D70-D5EB-4589-819D-77F64EC4FD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7">
            <a:extLst>
              <a:ext uri="{FF2B5EF4-FFF2-40B4-BE49-F238E27FC236}">
                <a16:creationId xmlns:a16="http://schemas.microsoft.com/office/drawing/2014/main" id="{2A701B99-D75A-4647-9635-9858D3BA7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884DEADC-5415-4FC6-93F0-89769392AF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859" y="1120020"/>
            <a:ext cx="5632862" cy="3509529"/>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Logotipo&#10;&#10;Descripción generada automáticamente">
            <a:extLst>
              <a:ext uri="{FF2B5EF4-FFF2-40B4-BE49-F238E27FC236}">
                <a16:creationId xmlns:a16="http://schemas.microsoft.com/office/drawing/2014/main" id="{C7AD5C9C-7C7E-3A11-E944-3D779A863A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464" y="1457776"/>
            <a:ext cx="5290964" cy="2843893"/>
          </a:xfrm>
          <a:prstGeom prst="rect">
            <a:avLst/>
          </a:prstGeom>
        </p:spPr>
      </p:pic>
    </p:spTree>
    <p:extLst>
      <p:ext uri="{BB962C8B-B14F-4D97-AF65-F5344CB8AC3E}">
        <p14:creationId xmlns:p14="http://schemas.microsoft.com/office/powerpoint/2010/main" val="1889688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6080C784-110D-4B06-88CC-598E9649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FA08C4E0-4DED-48FF-8CF1-AE38C6759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36378" y="361339"/>
            <a:ext cx="5420283" cy="609304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696611E-7DA7-AE49-230D-C9C710245A8D}"/>
              </a:ext>
            </a:extLst>
          </p:cNvPr>
          <p:cNvSpPr>
            <a:spLocks noGrp="1"/>
          </p:cNvSpPr>
          <p:nvPr>
            <p:ph type="title"/>
          </p:nvPr>
        </p:nvSpPr>
        <p:spPr>
          <a:xfrm>
            <a:off x="430012" y="943156"/>
            <a:ext cx="5217894" cy="4919035"/>
          </a:xfrm>
        </p:spPr>
        <p:txBody>
          <a:bodyPr anchor="ctr">
            <a:normAutofit/>
          </a:bodyPr>
          <a:lstStyle/>
          <a:p>
            <a:pPr algn="ctr"/>
            <a:r>
              <a:rPr lang="es-MX" sz="4800" dirty="0">
                <a:solidFill>
                  <a:schemeClr val="tx1">
                    <a:lumMod val="85000"/>
                    <a:lumOff val="15000"/>
                  </a:schemeClr>
                </a:solidFill>
              </a:rPr>
              <a:t>Justificación de la actividad</a:t>
            </a:r>
          </a:p>
        </p:txBody>
      </p:sp>
      <p:sp>
        <p:nvSpPr>
          <p:cNvPr id="3" name="Marcador de contenido 2">
            <a:extLst>
              <a:ext uri="{FF2B5EF4-FFF2-40B4-BE49-F238E27FC236}">
                <a16:creationId xmlns:a16="http://schemas.microsoft.com/office/drawing/2014/main" id="{103422B1-76EE-3179-0B4F-3CD5AA342268}"/>
              </a:ext>
            </a:extLst>
          </p:cNvPr>
          <p:cNvSpPr>
            <a:spLocks noGrp="1"/>
          </p:cNvSpPr>
          <p:nvPr>
            <p:ph idx="1"/>
          </p:nvPr>
        </p:nvSpPr>
        <p:spPr>
          <a:xfrm>
            <a:off x="6377277" y="1032387"/>
            <a:ext cx="4707611" cy="4999620"/>
          </a:xfrm>
        </p:spPr>
        <p:txBody>
          <a:bodyPr anchor="ctr">
            <a:normAutofit/>
          </a:bodyPr>
          <a:lstStyle/>
          <a:p>
            <a:pPr marL="0" indent="0" algn="ctr">
              <a:buNone/>
            </a:pPr>
            <a:r>
              <a:rPr lang="es-MX" sz="1800" b="0" i="0" u="none" strike="noStrike" dirty="0">
                <a:effectLst/>
                <a:latin typeface="Arial" panose="020B0604020202020204" pitchFamily="34" charset="0"/>
              </a:rPr>
              <a:t>Lo que se busca con este ejercicio es que los alumnos sean conscientes de las dificultades y esfuerzos que los atletas paralímpicos, por las diversas discapacidades posibles, pueden tener al momento de practicar un deporte. Asimismo, se busca comenzar a reflexionar desde la empatía. </a:t>
            </a:r>
            <a:endParaRPr lang="es-MX" sz="1800" dirty="0"/>
          </a:p>
        </p:txBody>
      </p:sp>
      <p:cxnSp>
        <p:nvCxnSpPr>
          <p:cNvPr id="18" name="Straight Connector 11">
            <a:extLst>
              <a:ext uri="{FF2B5EF4-FFF2-40B4-BE49-F238E27FC236}">
                <a16:creationId xmlns:a16="http://schemas.microsoft.com/office/drawing/2014/main" id="{AFE97524-2AF7-40D7-8909-4B15DF1FF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3">
            <a:extLst>
              <a:ext uri="{FF2B5EF4-FFF2-40B4-BE49-F238E27FC236}">
                <a16:creationId xmlns:a16="http://schemas.microsoft.com/office/drawing/2014/main" id="{A9DF94E9-88AB-40DF-ABD9-A57240A327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0148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FD25668-770E-45AB-9B76-FC0FC0C7B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A59714C-0F3A-4426-9EE3-BB620F961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F3E6EAC-8884-4D15-A146-7C1514166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EB1C2BAD-3259-48C7-89EC-4797C02A89B5}"/>
              </a:ext>
            </a:extLst>
          </p:cNvPr>
          <p:cNvSpPr>
            <a:spLocks noGrp="1"/>
          </p:cNvSpPr>
          <p:nvPr>
            <p:ph idx="1"/>
          </p:nvPr>
        </p:nvSpPr>
        <p:spPr>
          <a:xfrm>
            <a:off x="1475284" y="694289"/>
            <a:ext cx="9887656" cy="5408491"/>
          </a:xfrm>
        </p:spPr>
        <p:txBody>
          <a:bodyPr>
            <a:normAutofit fontScale="92500" lnSpcReduction="10000"/>
          </a:bodyPr>
          <a:lstStyle/>
          <a:p>
            <a:pPr marL="0" indent="0">
              <a:buNone/>
            </a:pPr>
            <a:endParaRPr lang="es-MX" sz="1700" b="1" dirty="0"/>
          </a:p>
          <a:p>
            <a:r>
              <a:rPr lang="es-MX" sz="2000" b="1" dirty="0"/>
              <a:t>Descripción de la apertura de la actividad: </a:t>
            </a:r>
          </a:p>
          <a:p>
            <a:pPr lvl="1">
              <a:spcBef>
                <a:spcPts val="0"/>
              </a:spcBef>
            </a:pPr>
            <a:r>
              <a:rPr lang="es-MX" sz="2000" b="0" i="0" u="none" strike="noStrike" dirty="0">
                <a:effectLst/>
              </a:rPr>
              <a:t>Se organizará a los alumnos en equipos de 4 , se introduce el tema para abordar la investigación  y la  relación de las asignaturas de manera interdisciplinaria con el deporte.</a:t>
            </a:r>
            <a:endParaRPr lang="es-MX" sz="2000" b="0" dirty="0">
              <a:effectLst/>
            </a:endParaRPr>
          </a:p>
          <a:p>
            <a:pPr lvl="1">
              <a:spcBef>
                <a:spcPts val="0"/>
              </a:spcBef>
            </a:pPr>
            <a:r>
              <a:rPr lang="es-MX" sz="2000" b="0" i="0" u="none" strike="noStrike" dirty="0">
                <a:effectLst/>
              </a:rPr>
              <a:t>A través de un cronograma se establecen los tiempos necesarios para trabajar.</a:t>
            </a:r>
            <a:endParaRPr lang="es-MX" sz="2000" b="0" dirty="0">
              <a:effectLst/>
            </a:endParaRPr>
          </a:p>
          <a:p>
            <a:pPr lvl="1">
              <a:spcBef>
                <a:spcPts val="0"/>
              </a:spcBef>
            </a:pPr>
            <a:r>
              <a:rPr lang="es-MX" sz="2000" b="0" i="0" u="none" strike="noStrike" dirty="0">
                <a:effectLst/>
              </a:rPr>
              <a:t>En una sesión se presentan resultados para discriminar ideas fundamentales e incorporar en un escrito.</a:t>
            </a:r>
          </a:p>
          <a:p>
            <a:r>
              <a:rPr lang="es-MX" sz="2000" b="1" dirty="0"/>
              <a:t>Descripción del desarrollo de la actividad: </a:t>
            </a:r>
          </a:p>
          <a:p>
            <a:pPr lvl="1">
              <a:spcBef>
                <a:spcPts val="0"/>
              </a:spcBef>
            </a:pPr>
            <a:r>
              <a:rPr lang="es-MX" sz="2000" b="0" i="0" u="none" strike="noStrike" dirty="0">
                <a:effectLst/>
              </a:rPr>
              <a:t>Los equipos disputarán una competencia en las siguientes disciplinas </a:t>
            </a:r>
            <a:endParaRPr lang="es-MX" sz="2000" b="0" dirty="0">
              <a:effectLst/>
            </a:endParaRPr>
          </a:p>
          <a:p>
            <a:pPr lvl="1">
              <a:spcBef>
                <a:spcPts val="0"/>
              </a:spcBef>
            </a:pPr>
            <a:r>
              <a:rPr lang="es-MX" sz="2000" b="0" i="0" u="none" strike="noStrike" dirty="0">
                <a:effectLst/>
              </a:rPr>
              <a:t>Lanzamiento de bala con la mano menos hábil</a:t>
            </a:r>
            <a:endParaRPr lang="es-MX" sz="2000" b="0" dirty="0">
              <a:effectLst/>
            </a:endParaRPr>
          </a:p>
          <a:p>
            <a:pPr lvl="1">
              <a:spcBef>
                <a:spcPts val="0"/>
              </a:spcBef>
            </a:pPr>
            <a:r>
              <a:rPr lang="es-MX" sz="2000" b="0" i="0" u="none" strike="noStrike" dirty="0">
                <a:effectLst/>
              </a:rPr>
              <a:t>Voleibol sentado</a:t>
            </a:r>
            <a:endParaRPr lang="es-MX" sz="2000" b="0" dirty="0">
              <a:effectLst/>
            </a:endParaRPr>
          </a:p>
          <a:p>
            <a:pPr lvl="1">
              <a:spcBef>
                <a:spcPts val="0"/>
              </a:spcBef>
            </a:pPr>
            <a:r>
              <a:rPr lang="es-MX" sz="2000" b="0" i="0" u="none" strike="noStrike" dirty="0">
                <a:effectLst/>
              </a:rPr>
              <a:t>Ping </a:t>
            </a:r>
            <a:r>
              <a:rPr lang="es-MX" sz="2000" b="0" i="0" u="none" strike="noStrike" dirty="0" err="1">
                <a:effectLst/>
              </a:rPr>
              <a:t>Pong</a:t>
            </a:r>
            <a:r>
              <a:rPr lang="es-MX" sz="2000" b="0" i="0" u="none" strike="noStrike" dirty="0">
                <a:effectLst/>
              </a:rPr>
              <a:t> </a:t>
            </a:r>
            <a:endParaRPr lang="es-MX" sz="2000" b="0" dirty="0">
              <a:effectLst/>
            </a:endParaRPr>
          </a:p>
          <a:p>
            <a:pPr marL="0" indent="0">
              <a:buNone/>
            </a:pPr>
            <a:endParaRPr lang="es-MX" sz="2000" b="0" i="0" u="none" strike="noStrike" dirty="0">
              <a:effectLst/>
            </a:endParaRPr>
          </a:p>
          <a:p>
            <a:r>
              <a:rPr lang="es-MX" sz="2000" b="1" dirty="0"/>
              <a:t>Descripción del cierre de la actividad:</a:t>
            </a:r>
          </a:p>
          <a:p>
            <a:pPr lvl="1"/>
            <a:r>
              <a:rPr lang="es-MX" sz="2000" b="0" i="0" u="none" strike="noStrike" dirty="0">
                <a:effectLst/>
              </a:rPr>
              <a:t>Al final, se plantea un espacio de reflexión con los estudiantes para compartir sus experiencias y el sentir en relación con la actividad.</a:t>
            </a:r>
          </a:p>
          <a:p>
            <a:r>
              <a:rPr lang="es-MX" sz="2000" b="1" dirty="0"/>
              <a:t>Descripción de lo que se hará con los resultados de la actividad: </a:t>
            </a:r>
          </a:p>
          <a:p>
            <a:pPr lvl="1"/>
            <a:r>
              <a:rPr lang="es-MX" sz="2000" b="0" i="0" u="none" strike="noStrike" dirty="0">
                <a:effectLst/>
              </a:rPr>
              <a:t>Los estudiantes entregarán un texto breve en el que relaten su experiencia y ofrezcan una reflexión con respecto a las actividades planteadas.</a:t>
            </a:r>
            <a:endParaRPr lang="es-MX" sz="2000" b="1" dirty="0"/>
          </a:p>
        </p:txBody>
      </p:sp>
      <p:cxnSp>
        <p:nvCxnSpPr>
          <p:cNvPr id="14" name="Straight Connector 13">
            <a:extLst>
              <a:ext uri="{FF2B5EF4-FFF2-40B4-BE49-F238E27FC236}">
                <a16:creationId xmlns:a16="http://schemas.microsoft.com/office/drawing/2014/main" id="{7D125888-2338-43CB-A5D9-A506829D1F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B0E7D3E-7034-4A26-A1D5-986E43CE5F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5395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B624538-1646-4CD1-8CF5-3E16FEC92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EE3B951-F984-47EC-942F-69696DEF6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50DC754-9F28-479D-9254-8682A40A5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99E81DA6-1DE1-086F-14E8-F67CDEE5D0B3}"/>
              </a:ext>
            </a:extLst>
          </p:cNvPr>
          <p:cNvSpPr>
            <a:spLocks noGrp="1"/>
          </p:cNvSpPr>
          <p:nvPr>
            <p:ph idx="1"/>
          </p:nvPr>
        </p:nvSpPr>
        <p:spPr>
          <a:xfrm>
            <a:off x="1475279" y="694289"/>
            <a:ext cx="9887658" cy="5408492"/>
          </a:xfrm>
        </p:spPr>
        <p:txBody>
          <a:bodyPr anchor="ctr">
            <a:normAutofit/>
          </a:bodyPr>
          <a:lstStyle/>
          <a:p>
            <a:r>
              <a:rPr lang="es-MX" sz="2000" b="1" dirty="0"/>
              <a:t>Análisis. Contrastación de lo esperado y lo sucedido:</a:t>
            </a:r>
          </a:p>
          <a:p>
            <a:pPr lvl="1">
              <a:spcBef>
                <a:spcPts val="0"/>
              </a:spcBef>
            </a:pPr>
            <a:r>
              <a:rPr lang="es-MX" sz="2000" b="0" i="0" u="none" strike="noStrike" dirty="0">
                <a:effectLst/>
              </a:rPr>
              <a:t>Se espera que los alumnos noten la complejidad de practicar deporte con alguna discapacidad.</a:t>
            </a:r>
            <a:endParaRPr lang="es-MX" sz="2000" b="0" dirty="0">
              <a:effectLst/>
            </a:endParaRPr>
          </a:p>
          <a:p>
            <a:pPr lvl="1">
              <a:spcBef>
                <a:spcPts val="0"/>
              </a:spcBef>
            </a:pPr>
            <a:r>
              <a:rPr lang="es-MX" sz="2000" b="0" i="0" u="none" strike="noStrike" dirty="0">
                <a:effectLst/>
              </a:rPr>
              <a:t>Se logró plantear una primera reflexión en torno a la importancia del deporte paralímpico.</a:t>
            </a:r>
            <a:endParaRPr lang="es-MX" sz="2000" b="0" dirty="0">
              <a:effectLst/>
            </a:endParaRPr>
          </a:p>
          <a:p>
            <a:pPr lvl="1">
              <a:spcBef>
                <a:spcPts val="0"/>
              </a:spcBef>
            </a:pPr>
            <a:r>
              <a:rPr lang="es-MX" sz="2000" b="0" i="0" u="none" strike="noStrike" dirty="0">
                <a:effectLst/>
              </a:rPr>
              <a:t>Es necesario mejorar la organización con los estudiantes para poder dedicar el mayor tiempo posible a la actividad.</a:t>
            </a:r>
            <a:endParaRPr lang="es-MX" sz="2000" b="0" dirty="0">
              <a:effectLst/>
            </a:endParaRPr>
          </a:p>
          <a:p>
            <a:pPr marL="0" indent="0">
              <a:buNone/>
            </a:pPr>
            <a:endParaRPr lang="es-MX" sz="2000" b="0" dirty="0">
              <a:effectLst/>
            </a:endParaRPr>
          </a:p>
          <a:p>
            <a:r>
              <a:rPr lang="es-MX" sz="2000" b="1" dirty="0"/>
              <a:t>Toma de decisiones: </a:t>
            </a:r>
          </a:p>
          <a:p>
            <a:pPr lvl="1"/>
            <a:r>
              <a:rPr lang="es-MX" sz="2000" b="0" i="0" u="none" strike="noStrike" dirty="0">
                <a:effectLst/>
              </a:rPr>
              <a:t>Es importante plantear una reflexión previa en relación a cómo practican deporte de manera cotidiana y en pleno uso de sus capacidades.</a:t>
            </a:r>
            <a:endParaRPr lang="es-MX" sz="2000" b="1" dirty="0"/>
          </a:p>
        </p:txBody>
      </p:sp>
      <p:cxnSp>
        <p:nvCxnSpPr>
          <p:cNvPr id="14" name="Straight Connector 13">
            <a:extLst>
              <a:ext uri="{FF2B5EF4-FFF2-40B4-BE49-F238E27FC236}">
                <a16:creationId xmlns:a16="http://schemas.microsoft.com/office/drawing/2014/main" id="{7D2050F0-C6F7-4036-9312-F896A75662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51839ED-002B-41FA-9522-C59A437DDD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724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141AE9-F7B0-1B80-7B5D-15D78FAE6C10}"/>
              </a:ext>
            </a:extLst>
          </p:cNvPr>
          <p:cNvSpPr>
            <a:spLocks noGrp="1"/>
          </p:cNvSpPr>
          <p:nvPr>
            <p:ph type="title"/>
          </p:nvPr>
        </p:nvSpPr>
        <p:spPr/>
        <p:txBody>
          <a:bodyPr/>
          <a:lstStyle/>
          <a:p>
            <a:r>
              <a:rPr lang="es-MX" sz="4400" dirty="0"/>
              <a:t>Actividad interdisciplinaria de la fase de desarrollo </a:t>
            </a:r>
            <a:r>
              <a:rPr lang="es-MX" dirty="0"/>
              <a:t>de</a:t>
            </a:r>
            <a:r>
              <a:rPr lang="es-MX" sz="4400" dirty="0"/>
              <a:t>l proyecto </a:t>
            </a:r>
            <a:endParaRPr lang="es-MX" dirty="0"/>
          </a:p>
        </p:txBody>
      </p:sp>
      <p:graphicFrame>
        <p:nvGraphicFramePr>
          <p:cNvPr id="5" name="Marcador de contenido 2">
            <a:extLst>
              <a:ext uri="{FF2B5EF4-FFF2-40B4-BE49-F238E27FC236}">
                <a16:creationId xmlns:a16="http://schemas.microsoft.com/office/drawing/2014/main" id="{4A227D27-CE58-C24B-3F68-FCC2540B9257}"/>
              </a:ext>
            </a:extLst>
          </p:cNvPr>
          <p:cNvGraphicFramePr>
            <a:graphicFrameLocks noGrp="1"/>
          </p:cNvGraphicFramePr>
          <p:nvPr>
            <p:ph idx="1"/>
            <p:extLst>
              <p:ext uri="{D42A27DB-BD31-4B8C-83A1-F6EECF244321}">
                <p14:modId xmlns:p14="http://schemas.microsoft.com/office/powerpoint/2010/main" val="372410326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7708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Marcador de contenido 2">
            <a:extLst>
              <a:ext uri="{FF2B5EF4-FFF2-40B4-BE49-F238E27FC236}">
                <a16:creationId xmlns:a16="http://schemas.microsoft.com/office/drawing/2014/main" id="{17CD41A1-1DF4-FA1F-9B20-E01FB80461CB}"/>
              </a:ext>
            </a:extLst>
          </p:cNvPr>
          <p:cNvGraphicFramePr>
            <a:graphicFrameLocks noGrp="1"/>
          </p:cNvGraphicFramePr>
          <p:nvPr>
            <p:ph idx="1"/>
            <p:extLst>
              <p:ext uri="{D42A27DB-BD31-4B8C-83A1-F6EECF244321}">
                <p14:modId xmlns:p14="http://schemas.microsoft.com/office/powerpoint/2010/main" val="2325896364"/>
              </p:ext>
            </p:extLst>
          </p:nvPr>
        </p:nvGraphicFramePr>
        <p:xfrm>
          <a:off x="344624" y="1825625"/>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8003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ítulo 1">
            <a:extLst>
              <a:ext uri="{FF2B5EF4-FFF2-40B4-BE49-F238E27FC236}">
                <a16:creationId xmlns:a16="http://schemas.microsoft.com/office/drawing/2014/main" id="{2696611E-7DA7-AE49-230D-C9C710245A8D}"/>
              </a:ext>
            </a:extLst>
          </p:cNvPr>
          <p:cNvSpPr>
            <a:spLocks noGrp="1"/>
          </p:cNvSpPr>
          <p:nvPr>
            <p:ph type="title"/>
          </p:nvPr>
        </p:nvSpPr>
        <p:spPr>
          <a:xfrm>
            <a:off x="1098468" y="885651"/>
            <a:ext cx="3229803" cy="4624603"/>
          </a:xfrm>
        </p:spPr>
        <p:txBody>
          <a:bodyPr>
            <a:normAutofit/>
          </a:bodyPr>
          <a:lstStyle/>
          <a:p>
            <a:r>
              <a:rPr lang="es-MX">
                <a:solidFill>
                  <a:srgbClr val="FFFFFF"/>
                </a:solidFill>
              </a:rPr>
              <a:t>Justificación de la actividad</a:t>
            </a:r>
          </a:p>
        </p:txBody>
      </p:sp>
      <p:sp>
        <p:nvSpPr>
          <p:cNvPr id="3" name="Marcador de contenido 2">
            <a:extLst>
              <a:ext uri="{FF2B5EF4-FFF2-40B4-BE49-F238E27FC236}">
                <a16:creationId xmlns:a16="http://schemas.microsoft.com/office/drawing/2014/main" id="{103422B1-76EE-3179-0B4F-3CD5AA342268}"/>
              </a:ext>
            </a:extLst>
          </p:cNvPr>
          <p:cNvSpPr>
            <a:spLocks noGrp="1"/>
          </p:cNvSpPr>
          <p:nvPr>
            <p:ph idx="1"/>
          </p:nvPr>
        </p:nvSpPr>
        <p:spPr>
          <a:xfrm>
            <a:off x="4978708" y="885651"/>
            <a:ext cx="6525220" cy="4616849"/>
          </a:xfrm>
        </p:spPr>
        <p:txBody>
          <a:bodyPr anchor="ctr">
            <a:normAutofit/>
          </a:bodyPr>
          <a:lstStyle/>
          <a:p>
            <a:pPr marL="0" indent="0" algn="just">
              <a:buNone/>
            </a:pPr>
            <a:r>
              <a:rPr lang="es-MX" sz="2000" b="0" i="0" u="none" strike="noStrike" dirty="0">
                <a:solidFill>
                  <a:srgbClr val="000000"/>
                </a:solidFill>
                <a:effectLst/>
                <a:latin typeface="Arial" panose="020B0604020202020204" pitchFamily="34" charset="0"/>
              </a:rPr>
              <a:t>Es importante que los estudiantes identifiquen los lugares donde ocurrieron los conflictos bélicos y los relacionen con su contexto histórico. Así, los alumnos podrán comprender los diversos procesos históricos y políticos que dieron lugar a las guerras. Asimismo, es necesario que relacionen la  importancia del deporte en la experiencia vital de los atletas paralímpicos tras las diversas guerras.</a:t>
            </a:r>
            <a:endParaRPr lang="es-MX" sz="2000" dirty="0"/>
          </a:p>
        </p:txBody>
      </p:sp>
    </p:spTree>
    <p:extLst>
      <p:ext uri="{BB962C8B-B14F-4D97-AF65-F5344CB8AC3E}">
        <p14:creationId xmlns:p14="http://schemas.microsoft.com/office/powerpoint/2010/main" val="1911283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2">
            <a:extLst>
              <a:ext uri="{FF2B5EF4-FFF2-40B4-BE49-F238E27FC236}">
                <a16:creationId xmlns:a16="http://schemas.microsoft.com/office/drawing/2014/main" id="{C2EA902A-0887-AD60-8C76-6EE36ED06BE4}"/>
              </a:ext>
            </a:extLst>
          </p:cNvPr>
          <p:cNvGraphicFramePr>
            <a:graphicFrameLocks noGrp="1"/>
          </p:cNvGraphicFramePr>
          <p:nvPr>
            <p:ph idx="1"/>
            <p:extLst>
              <p:ext uri="{D42A27DB-BD31-4B8C-83A1-F6EECF244321}">
                <p14:modId xmlns:p14="http://schemas.microsoft.com/office/powerpoint/2010/main" val="4124129056"/>
              </p:ext>
            </p:extLst>
          </p:nvPr>
        </p:nvGraphicFramePr>
        <p:xfrm>
          <a:off x="1475284" y="694289"/>
          <a:ext cx="9887656" cy="5408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3041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2">
            <a:extLst>
              <a:ext uri="{FF2B5EF4-FFF2-40B4-BE49-F238E27FC236}">
                <a16:creationId xmlns:a16="http://schemas.microsoft.com/office/drawing/2014/main" id="{6A570216-1FFE-5B8A-4701-8C4EDE474F4F}"/>
              </a:ext>
            </a:extLst>
          </p:cNvPr>
          <p:cNvGraphicFramePr>
            <a:graphicFrameLocks noGrp="1"/>
          </p:cNvGraphicFramePr>
          <p:nvPr>
            <p:ph idx="1"/>
            <p:extLst>
              <p:ext uri="{D42A27DB-BD31-4B8C-83A1-F6EECF244321}">
                <p14:modId xmlns:p14="http://schemas.microsoft.com/office/powerpoint/2010/main" val="4203261481"/>
              </p:ext>
            </p:extLst>
          </p:nvPr>
        </p:nvGraphicFramePr>
        <p:xfrm>
          <a:off x="1475279" y="694289"/>
          <a:ext cx="9887658" cy="54084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0784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26355CF0-422E-4E6A-95EA-261971F67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48069E0-F366-5895-4977-69E44B170FF8}"/>
              </a:ext>
            </a:extLst>
          </p:cNvPr>
          <p:cNvSpPr>
            <a:spLocks noGrp="1"/>
          </p:cNvSpPr>
          <p:nvPr>
            <p:ph type="title"/>
          </p:nvPr>
        </p:nvSpPr>
        <p:spPr>
          <a:xfrm>
            <a:off x="1106557" y="637953"/>
            <a:ext cx="7659688" cy="3189507"/>
          </a:xfrm>
        </p:spPr>
        <p:txBody>
          <a:bodyPr vert="horz" lIns="91440" tIns="45720" rIns="91440" bIns="45720" rtlCol="0" anchor="b">
            <a:normAutofit/>
          </a:bodyPr>
          <a:lstStyle/>
          <a:p>
            <a:r>
              <a:rPr lang="en-US" sz="6200" kern="1200">
                <a:solidFill>
                  <a:schemeClr val="tx1">
                    <a:lumMod val="75000"/>
                    <a:lumOff val="25000"/>
                  </a:schemeClr>
                </a:solidFill>
                <a:latin typeface="+mj-lt"/>
                <a:ea typeface="+mj-ea"/>
                <a:cs typeface="+mj-cs"/>
              </a:rPr>
              <a:t>Una actividad por cada asignatura de la fase de desarrollo del proyecto </a:t>
            </a:r>
          </a:p>
        </p:txBody>
      </p:sp>
      <p:sp>
        <p:nvSpPr>
          <p:cNvPr id="23" name="Freeform 5">
            <a:extLst>
              <a:ext uri="{FF2B5EF4-FFF2-40B4-BE49-F238E27FC236}">
                <a16:creationId xmlns:a16="http://schemas.microsoft.com/office/drawing/2014/main" id="{8AA5B50B-519E-4763-9EFB-2C80373D1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789091" y="4356608"/>
            <a:ext cx="542047" cy="1997227"/>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6">
            <a:extLst>
              <a:ext uri="{FF2B5EF4-FFF2-40B4-BE49-F238E27FC236}">
                <a16:creationId xmlns:a16="http://schemas.microsoft.com/office/drawing/2014/main" id="{298FD7FF-CB14-4A07-B879-0731A1847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783841" y="4214476"/>
            <a:ext cx="369761" cy="1783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7">
            <a:extLst>
              <a:ext uri="{FF2B5EF4-FFF2-40B4-BE49-F238E27FC236}">
                <a16:creationId xmlns:a16="http://schemas.microsoft.com/office/drawing/2014/main" id="{CA0D5741-1590-4555-A7A7-DC9B4E2E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951746" y="4122185"/>
            <a:ext cx="201857" cy="1727743"/>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6">
            <a:extLst>
              <a:ext uri="{FF2B5EF4-FFF2-40B4-BE49-F238E27FC236}">
                <a16:creationId xmlns:a16="http://schemas.microsoft.com/office/drawing/2014/main" id="{3E9C0339-B0D3-40BA-96EF-3C1DB738A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6820" y="4214476"/>
            <a:ext cx="339126" cy="1783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7">
            <a:extLst>
              <a:ext uri="{FF2B5EF4-FFF2-40B4-BE49-F238E27FC236}">
                <a16:creationId xmlns:a16="http://schemas.microsoft.com/office/drawing/2014/main" id="{A4B9A42A-C5B8-4470-8743-670E34420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122186"/>
            <a:ext cx="201857" cy="1727743"/>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8">
            <a:extLst>
              <a:ext uri="{FF2B5EF4-FFF2-40B4-BE49-F238E27FC236}">
                <a16:creationId xmlns:a16="http://schemas.microsoft.com/office/drawing/2014/main" id="{EDB12AFC-55F8-4AE8-9351-0F38D0C5D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51447" y="4122187"/>
            <a:ext cx="7978524" cy="164787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8">
            <a:extLst>
              <a:ext uri="{FF2B5EF4-FFF2-40B4-BE49-F238E27FC236}">
                <a16:creationId xmlns:a16="http://schemas.microsoft.com/office/drawing/2014/main" id="{C58506DD-7B3D-4594-846B-F78590BE9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5946" y="4356608"/>
            <a:ext cx="3122079" cy="1641104"/>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8974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F281AFC-C33B-4F09-A928-1EC58A954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na pila de periódicos">
            <a:extLst>
              <a:ext uri="{FF2B5EF4-FFF2-40B4-BE49-F238E27FC236}">
                <a16:creationId xmlns:a16="http://schemas.microsoft.com/office/drawing/2014/main" id="{81DF347B-2131-E3F5-6738-083CA33D02DA}"/>
              </a:ext>
            </a:extLst>
          </p:cNvPr>
          <p:cNvPicPr>
            <a:picLocks noChangeAspect="1"/>
          </p:cNvPicPr>
          <p:nvPr/>
        </p:nvPicPr>
        <p:blipFill rotWithShape="1">
          <a:blip r:embed="rId2"/>
          <a:srcRect t="9415" r="-1" b="21138"/>
          <a:stretch/>
        </p:blipFill>
        <p:spPr>
          <a:xfrm>
            <a:off x="20" y="1"/>
            <a:ext cx="12191980" cy="6857999"/>
          </a:xfrm>
          <a:prstGeom prst="rect">
            <a:avLst/>
          </a:prstGeom>
        </p:spPr>
      </p:pic>
      <p:sp>
        <p:nvSpPr>
          <p:cNvPr id="16" name="Freeform 6">
            <a:extLst>
              <a:ext uri="{FF2B5EF4-FFF2-40B4-BE49-F238E27FC236}">
                <a16:creationId xmlns:a16="http://schemas.microsoft.com/office/drawing/2014/main" id="{D68028DB-A126-4990-9942-0625D23718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212183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76805E71-D4F6-4554-B94A-1551CA757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20558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8">
            <a:extLst>
              <a:ext uri="{FF2B5EF4-FFF2-40B4-BE49-F238E27FC236}">
                <a16:creationId xmlns:a16="http://schemas.microsoft.com/office/drawing/2014/main" id="{3ED8B0AB-AFC8-4BD9-8F04-45B43D074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9607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91FE3B6C-7673-C46E-5A57-7076AB9228A0}"/>
              </a:ext>
            </a:extLst>
          </p:cNvPr>
          <p:cNvSpPr>
            <a:spLocks noGrp="1"/>
          </p:cNvSpPr>
          <p:nvPr>
            <p:ph type="title"/>
          </p:nvPr>
        </p:nvSpPr>
        <p:spPr>
          <a:xfrm>
            <a:off x="795342" y="4267831"/>
            <a:ext cx="7970903" cy="1071585"/>
          </a:xfrm>
        </p:spPr>
        <p:txBody>
          <a:bodyPr vert="horz" lIns="91440" tIns="45720" rIns="91440" bIns="45720" rtlCol="0" anchor="b">
            <a:noAutofit/>
          </a:bodyPr>
          <a:lstStyle/>
          <a:p>
            <a:r>
              <a:rPr lang="en-US" sz="7900" dirty="0">
                <a:solidFill>
                  <a:srgbClr val="FFFFFF"/>
                </a:solidFill>
              </a:rPr>
              <a:t>Historia </a:t>
            </a:r>
          </a:p>
        </p:txBody>
      </p:sp>
      <p:sp>
        <p:nvSpPr>
          <p:cNvPr id="3" name="Marcador de texto 2">
            <a:extLst>
              <a:ext uri="{FF2B5EF4-FFF2-40B4-BE49-F238E27FC236}">
                <a16:creationId xmlns:a16="http://schemas.microsoft.com/office/drawing/2014/main" id="{98DFBB4E-232E-1378-6CDA-961E68234C35}"/>
              </a:ext>
            </a:extLst>
          </p:cNvPr>
          <p:cNvSpPr>
            <a:spLocks noGrp="1"/>
          </p:cNvSpPr>
          <p:nvPr>
            <p:ph type="body" idx="1"/>
          </p:nvPr>
        </p:nvSpPr>
        <p:spPr>
          <a:xfrm>
            <a:off x="795342" y="5345714"/>
            <a:ext cx="7970903" cy="538211"/>
          </a:xfrm>
        </p:spPr>
        <p:txBody>
          <a:bodyPr vert="horz" lIns="91440" tIns="45720" rIns="91440" bIns="45720" rtlCol="0" anchor="t">
            <a:normAutofit/>
          </a:bodyPr>
          <a:lstStyle/>
          <a:p>
            <a:endParaRPr lang="en-US" sz="2000">
              <a:solidFill>
                <a:srgbClr val="FEFFFF"/>
              </a:solidFill>
            </a:endParaRPr>
          </a:p>
        </p:txBody>
      </p:sp>
      <p:sp>
        <p:nvSpPr>
          <p:cNvPr id="22" name="Rectangle 8">
            <a:extLst>
              <a:ext uri="{FF2B5EF4-FFF2-40B4-BE49-F238E27FC236}">
                <a16:creationId xmlns:a16="http://schemas.microsoft.com/office/drawing/2014/main" id="{8BCD8A7A-53FC-474D-B04F-67F9F4286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7800" y="4377267"/>
            <a:ext cx="3121152" cy="195271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75525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379C0369-A022-4605-B2F4-7773B74CC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6">
            <a:extLst>
              <a:ext uri="{FF2B5EF4-FFF2-40B4-BE49-F238E27FC236}">
                <a16:creationId xmlns:a16="http://schemas.microsoft.com/office/drawing/2014/main" id="{FFFD28B7-CC22-4615-B487-71F011040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8">
            <a:extLst>
              <a:ext uri="{FF2B5EF4-FFF2-40B4-BE49-F238E27FC236}">
                <a16:creationId xmlns:a16="http://schemas.microsoft.com/office/drawing/2014/main" id="{712E4DE6-A2E5-4786-B1B9-795E13D129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id="{176DEB1C-09CA-478A-AEEF-963E89897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8">
            <a:extLst>
              <a:ext uri="{FF2B5EF4-FFF2-40B4-BE49-F238E27FC236}">
                <a16:creationId xmlns:a16="http://schemas.microsoft.com/office/drawing/2014/main" id="{28861D55-9A89-4552-8E10-2201E1991D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8" y="644382"/>
            <a:ext cx="10734055"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8D83CA57-0B80-8A93-72F9-40EA7DA251BC}"/>
              </a:ext>
            </a:extLst>
          </p:cNvPr>
          <p:cNvSpPr>
            <a:spLocks noGrp="1"/>
          </p:cNvSpPr>
          <p:nvPr>
            <p:ph type="ctrTitle"/>
          </p:nvPr>
        </p:nvSpPr>
        <p:spPr>
          <a:xfrm>
            <a:off x="1570455" y="1118009"/>
            <a:ext cx="4194241" cy="3180360"/>
          </a:xfrm>
        </p:spPr>
        <p:txBody>
          <a:bodyPr>
            <a:normAutofit/>
          </a:bodyPr>
          <a:lstStyle/>
          <a:p>
            <a:pPr algn="l"/>
            <a:r>
              <a:rPr lang="es-MX" sz="5400">
                <a:solidFill>
                  <a:srgbClr val="FFFFFF"/>
                </a:solidFill>
              </a:rPr>
              <a:t>EL DEPORTE EN EL SIGLO XXI</a:t>
            </a:r>
          </a:p>
        </p:txBody>
      </p:sp>
      <p:sp>
        <p:nvSpPr>
          <p:cNvPr id="3" name="Subtítulo 2">
            <a:extLst>
              <a:ext uri="{FF2B5EF4-FFF2-40B4-BE49-F238E27FC236}">
                <a16:creationId xmlns:a16="http://schemas.microsoft.com/office/drawing/2014/main" id="{CD35926A-DDAD-9B58-298F-E2F7683A7916}"/>
              </a:ext>
            </a:extLst>
          </p:cNvPr>
          <p:cNvSpPr>
            <a:spLocks noGrp="1"/>
          </p:cNvSpPr>
          <p:nvPr>
            <p:ph type="subTitle" idx="1"/>
          </p:nvPr>
        </p:nvSpPr>
        <p:spPr>
          <a:xfrm>
            <a:off x="1570455" y="4365267"/>
            <a:ext cx="4203811" cy="1065766"/>
          </a:xfrm>
        </p:spPr>
        <p:txBody>
          <a:bodyPr>
            <a:normAutofit/>
          </a:bodyPr>
          <a:lstStyle/>
          <a:p>
            <a:pPr algn="l"/>
            <a:r>
              <a:rPr lang="es-MX" sz="1700" dirty="0">
                <a:solidFill>
                  <a:srgbClr val="FFFFFF"/>
                </a:solidFill>
              </a:rPr>
              <a:t>4° Preparatorio</a:t>
            </a:r>
          </a:p>
          <a:p>
            <a:pPr algn="l"/>
            <a:r>
              <a:rPr lang="es-MX" sz="1700" dirty="0">
                <a:solidFill>
                  <a:srgbClr val="FFFFFF"/>
                </a:solidFill>
              </a:rPr>
              <a:t>Etapa 2</a:t>
            </a:r>
          </a:p>
          <a:p>
            <a:pPr algn="l"/>
            <a:r>
              <a:rPr lang="es-MX" sz="1700" dirty="0">
                <a:solidFill>
                  <a:srgbClr val="FFFFFF"/>
                </a:solidFill>
              </a:rPr>
              <a:t>Ciclo escolar 2021 - 2022</a:t>
            </a:r>
          </a:p>
        </p:txBody>
      </p:sp>
      <p:pic>
        <p:nvPicPr>
          <p:cNvPr id="4" name="Picture 2" descr="Conexiones DGIRE – Una mirada desde la interdisciplinariedad">
            <a:extLst>
              <a:ext uri="{FF2B5EF4-FFF2-40B4-BE49-F238E27FC236}">
                <a16:creationId xmlns:a16="http://schemas.microsoft.com/office/drawing/2014/main" id="{F8DBF3CC-53FF-BBBA-F769-46339CE2857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17734" y="2861789"/>
            <a:ext cx="4650482" cy="825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573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3E058C7-09F9-72D3-B8D4-D6065D13E6A4}"/>
              </a:ext>
            </a:extLst>
          </p:cNvPr>
          <p:cNvPicPr>
            <a:picLocks noChangeAspect="1"/>
          </p:cNvPicPr>
          <p:nvPr/>
        </p:nvPicPr>
        <p:blipFill rotWithShape="1">
          <a:blip r:embed="rId2"/>
          <a:srcRect l="27346" t="27682" r="34577" b="6030"/>
          <a:stretch/>
        </p:blipFill>
        <p:spPr>
          <a:xfrm>
            <a:off x="154744" y="337625"/>
            <a:ext cx="6050850" cy="5922498"/>
          </a:xfrm>
          <a:prstGeom prst="rect">
            <a:avLst/>
          </a:prstGeom>
        </p:spPr>
      </p:pic>
      <p:pic>
        <p:nvPicPr>
          <p:cNvPr id="7" name="Imagen 6">
            <a:extLst>
              <a:ext uri="{FF2B5EF4-FFF2-40B4-BE49-F238E27FC236}">
                <a16:creationId xmlns:a16="http://schemas.microsoft.com/office/drawing/2014/main" id="{BBB5E70C-00B6-3119-9581-27FF5A38465F}"/>
              </a:ext>
            </a:extLst>
          </p:cNvPr>
          <p:cNvPicPr>
            <a:picLocks noChangeAspect="1"/>
          </p:cNvPicPr>
          <p:nvPr/>
        </p:nvPicPr>
        <p:blipFill rotWithShape="1">
          <a:blip r:embed="rId3"/>
          <a:srcRect l="27230" t="25014" r="34808" b="6441"/>
          <a:stretch/>
        </p:blipFill>
        <p:spPr>
          <a:xfrm>
            <a:off x="6205594" y="337625"/>
            <a:ext cx="5833838" cy="5922498"/>
          </a:xfrm>
          <a:prstGeom prst="rect">
            <a:avLst/>
          </a:prstGeom>
        </p:spPr>
      </p:pic>
    </p:spTree>
    <p:extLst>
      <p:ext uri="{BB962C8B-B14F-4D97-AF65-F5344CB8AC3E}">
        <p14:creationId xmlns:p14="http://schemas.microsoft.com/office/powerpoint/2010/main" val="2596300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C4B75B6-1A8B-6CBF-35D5-A9DA343D6D24}"/>
              </a:ext>
            </a:extLst>
          </p:cNvPr>
          <p:cNvPicPr>
            <a:picLocks noChangeAspect="1"/>
          </p:cNvPicPr>
          <p:nvPr/>
        </p:nvPicPr>
        <p:blipFill rotWithShape="1">
          <a:blip r:embed="rId2"/>
          <a:srcRect l="27576" t="32607" r="34577" b="22653"/>
          <a:stretch/>
        </p:blipFill>
        <p:spPr>
          <a:xfrm>
            <a:off x="1777605" y="558848"/>
            <a:ext cx="8636789" cy="5740304"/>
          </a:xfrm>
          <a:prstGeom prst="rect">
            <a:avLst/>
          </a:prstGeom>
        </p:spPr>
      </p:pic>
    </p:spTree>
    <p:extLst>
      <p:ext uri="{BB962C8B-B14F-4D97-AF65-F5344CB8AC3E}">
        <p14:creationId xmlns:p14="http://schemas.microsoft.com/office/powerpoint/2010/main" val="1514794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F281AFC-C33B-4F09-A928-1EC58A954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no sujetando la bola">
            <a:extLst>
              <a:ext uri="{FF2B5EF4-FFF2-40B4-BE49-F238E27FC236}">
                <a16:creationId xmlns:a16="http://schemas.microsoft.com/office/drawing/2014/main" id="{59FFD907-F8F9-A9F5-2509-0E54DEECBF6C}"/>
              </a:ext>
            </a:extLst>
          </p:cNvPr>
          <p:cNvPicPr>
            <a:picLocks noChangeAspect="1"/>
          </p:cNvPicPr>
          <p:nvPr/>
        </p:nvPicPr>
        <p:blipFill rotWithShape="1">
          <a:blip r:embed="rId2"/>
          <a:srcRect r="-1" b="15411"/>
          <a:stretch/>
        </p:blipFill>
        <p:spPr>
          <a:xfrm>
            <a:off x="0" y="-82008"/>
            <a:ext cx="12191675" cy="6858000"/>
          </a:xfrm>
          <a:prstGeom prst="rect">
            <a:avLst/>
          </a:prstGeom>
        </p:spPr>
      </p:pic>
      <p:sp>
        <p:nvSpPr>
          <p:cNvPr id="11" name="Freeform 6">
            <a:extLst>
              <a:ext uri="{FF2B5EF4-FFF2-40B4-BE49-F238E27FC236}">
                <a16:creationId xmlns:a16="http://schemas.microsoft.com/office/drawing/2014/main" id="{D68028DB-A126-4990-9942-0625D23718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212183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76805E71-D4F6-4554-B94A-1551CA757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20558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3ED8B0AB-AFC8-4BD9-8F04-45B43D074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9607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3CA36164-58C0-3489-25BA-86DB8B552B2C}"/>
              </a:ext>
            </a:extLst>
          </p:cNvPr>
          <p:cNvSpPr>
            <a:spLocks noGrp="1"/>
          </p:cNvSpPr>
          <p:nvPr>
            <p:ph type="title"/>
          </p:nvPr>
        </p:nvSpPr>
        <p:spPr>
          <a:xfrm>
            <a:off x="795342" y="4267831"/>
            <a:ext cx="7970903" cy="1071585"/>
          </a:xfrm>
        </p:spPr>
        <p:txBody>
          <a:bodyPr vert="horz" lIns="91440" tIns="45720" rIns="91440" bIns="45720" rtlCol="0" anchor="b">
            <a:noAutofit/>
          </a:bodyPr>
          <a:lstStyle/>
          <a:p>
            <a:r>
              <a:rPr lang="en-US" sz="7900" dirty="0">
                <a:solidFill>
                  <a:srgbClr val="FFFFFF"/>
                </a:solidFill>
              </a:rPr>
              <a:t>Geografia</a:t>
            </a:r>
          </a:p>
        </p:txBody>
      </p:sp>
      <p:sp>
        <p:nvSpPr>
          <p:cNvPr id="3" name="Marcador de texto 2">
            <a:extLst>
              <a:ext uri="{FF2B5EF4-FFF2-40B4-BE49-F238E27FC236}">
                <a16:creationId xmlns:a16="http://schemas.microsoft.com/office/drawing/2014/main" id="{CC9A2F61-1754-8D6E-4837-71FE0EB368C4}"/>
              </a:ext>
            </a:extLst>
          </p:cNvPr>
          <p:cNvSpPr>
            <a:spLocks noGrp="1"/>
          </p:cNvSpPr>
          <p:nvPr>
            <p:ph type="body" idx="1"/>
          </p:nvPr>
        </p:nvSpPr>
        <p:spPr>
          <a:xfrm>
            <a:off x="795342" y="5345714"/>
            <a:ext cx="7970903" cy="538211"/>
          </a:xfrm>
        </p:spPr>
        <p:txBody>
          <a:bodyPr vert="horz" lIns="91440" tIns="45720" rIns="91440" bIns="45720" rtlCol="0" anchor="t">
            <a:normAutofit/>
          </a:bodyPr>
          <a:lstStyle/>
          <a:p>
            <a:endParaRPr lang="en-US" sz="2000">
              <a:solidFill>
                <a:srgbClr val="FEFFFF"/>
              </a:solidFill>
            </a:endParaRPr>
          </a:p>
        </p:txBody>
      </p:sp>
      <p:sp>
        <p:nvSpPr>
          <p:cNvPr id="17" name="Rectangle 8">
            <a:extLst>
              <a:ext uri="{FF2B5EF4-FFF2-40B4-BE49-F238E27FC236}">
                <a16:creationId xmlns:a16="http://schemas.microsoft.com/office/drawing/2014/main" id="{8BCD8A7A-53FC-474D-B04F-67F9F4286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7800" y="4377267"/>
            <a:ext cx="3121152" cy="195271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70063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D438AE1-77E9-1888-595F-82969E7750E9}"/>
              </a:ext>
            </a:extLst>
          </p:cNvPr>
          <p:cNvPicPr>
            <a:picLocks noChangeAspect="1"/>
          </p:cNvPicPr>
          <p:nvPr/>
        </p:nvPicPr>
        <p:blipFill rotWithShape="1">
          <a:blip r:embed="rId2"/>
          <a:srcRect l="27116" t="29118" r="34461" b="23885"/>
          <a:stretch/>
        </p:blipFill>
        <p:spPr>
          <a:xfrm>
            <a:off x="206282" y="1389183"/>
            <a:ext cx="5932388" cy="4079631"/>
          </a:xfrm>
          <a:prstGeom prst="rect">
            <a:avLst/>
          </a:prstGeom>
        </p:spPr>
      </p:pic>
      <p:pic>
        <p:nvPicPr>
          <p:cNvPr id="5" name="Imagen 4">
            <a:extLst>
              <a:ext uri="{FF2B5EF4-FFF2-40B4-BE49-F238E27FC236}">
                <a16:creationId xmlns:a16="http://schemas.microsoft.com/office/drawing/2014/main" id="{1A343AA1-7514-AD67-B480-3E4E63B50E0E}"/>
              </a:ext>
            </a:extLst>
          </p:cNvPr>
          <p:cNvPicPr>
            <a:picLocks noChangeAspect="1"/>
          </p:cNvPicPr>
          <p:nvPr/>
        </p:nvPicPr>
        <p:blipFill rotWithShape="1">
          <a:blip r:embed="rId3"/>
          <a:srcRect l="27230" t="26040" r="34577" b="14444"/>
          <a:stretch/>
        </p:blipFill>
        <p:spPr>
          <a:xfrm>
            <a:off x="6138670" y="777239"/>
            <a:ext cx="6053330" cy="5303521"/>
          </a:xfrm>
          <a:prstGeom prst="rect">
            <a:avLst/>
          </a:prstGeom>
        </p:spPr>
      </p:pic>
    </p:spTree>
    <p:extLst>
      <p:ext uri="{BB962C8B-B14F-4D97-AF65-F5344CB8AC3E}">
        <p14:creationId xmlns:p14="http://schemas.microsoft.com/office/powerpoint/2010/main" val="1617950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CB9D4AE-F436-2646-8AD0-8377ED2C3163}"/>
              </a:ext>
            </a:extLst>
          </p:cNvPr>
          <p:cNvPicPr>
            <a:picLocks noChangeAspect="1"/>
          </p:cNvPicPr>
          <p:nvPr/>
        </p:nvPicPr>
        <p:blipFill rotWithShape="1">
          <a:blip r:embed="rId2"/>
          <a:srcRect l="27576" t="31375" r="34808" b="32710"/>
          <a:stretch/>
        </p:blipFill>
        <p:spPr>
          <a:xfrm>
            <a:off x="2710497" y="487093"/>
            <a:ext cx="6771005" cy="3634741"/>
          </a:xfrm>
          <a:prstGeom prst="rect">
            <a:avLst/>
          </a:prstGeom>
        </p:spPr>
      </p:pic>
      <p:pic>
        <p:nvPicPr>
          <p:cNvPr id="5" name="Imagen 4">
            <a:extLst>
              <a:ext uri="{FF2B5EF4-FFF2-40B4-BE49-F238E27FC236}">
                <a16:creationId xmlns:a16="http://schemas.microsoft.com/office/drawing/2014/main" id="{9371FF40-7A27-833E-BED8-8827F60F98BF}"/>
              </a:ext>
            </a:extLst>
          </p:cNvPr>
          <p:cNvPicPr>
            <a:picLocks noChangeAspect="1"/>
          </p:cNvPicPr>
          <p:nvPr/>
        </p:nvPicPr>
        <p:blipFill rotWithShape="1">
          <a:blip r:embed="rId3"/>
          <a:srcRect l="27230" t="41226" r="34577" b="45023"/>
          <a:stretch/>
        </p:blipFill>
        <p:spPr>
          <a:xfrm>
            <a:off x="2668083" y="4121834"/>
            <a:ext cx="6813419" cy="1379152"/>
          </a:xfrm>
          <a:prstGeom prst="rect">
            <a:avLst/>
          </a:prstGeom>
        </p:spPr>
      </p:pic>
    </p:spTree>
    <p:extLst>
      <p:ext uri="{BB962C8B-B14F-4D97-AF65-F5344CB8AC3E}">
        <p14:creationId xmlns:p14="http://schemas.microsoft.com/office/powerpoint/2010/main" val="802241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F281AFC-C33B-4F09-A928-1EC58A954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sas y material de entrenamiento">
            <a:extLst>
              <a:ext uri="{FF2B5EF4-FFF2-40B4-BE49-F238E27FC236}">
                <a16:creationId xmlns:a16="http://schemas.microsoft.com/office/drawing/2014/main" id="{49B79696-943F-798A-7D9E-8C3E3C6DD1D6}"/>
              </a:ext>
            </a:extLst>
          </p:cNvPr>
          <p:cNvPicPr>
            <a:picLocks noChangeAspect="1"/>
          </p:cNvPicPr>
          <p:nvPr/>
        </p:nvPicPr>
        <p:blipFill rotWithShape="1">
          <a:blip r:embed="rId2"/>
          <a:srcRect t="15469" r="-1" b="259"/>
          <a:stretch/>
        </p:blipFill>
        <p:spPr>
          <a:xfrm>
            <a:off x="20" y="227"/>
            <a:ext cx="12191675" cy="6858000"/>
          </a:xfrm>
          <a:prstGeom prst="rect">
            <a:avLst/>
          </a:prstGeom>
        </p:spPr>
      </p:pic>
      <p:sp>
        <p:nvSpPr>
          <p:cNvPr id="11" name="Freeform 6">
            <a:extLst>
              <a:ext uri="{FF2B5EF4-FFF2-40B4-BE49-F238E27FC236}">
                <a16:creationId xmlns:a16="http://schemas.microsoft.com/office/drawing/2014/main" id="{D68028DB-A126-4990-9942-0625D23718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212183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76805E71-D4F6-4554-B94A-1551CA757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20558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3ED8B0AB-AFC8-4BD9-8F04-45B43D074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9607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CC928894-C673-9B49-24BD-A81449580511}"/>
              </a:ext>
            </a:extLst>
          </p:cNvPr>
          <p:cNvSpPr>
            <a:spLocks noGrp="1"/>
          </p:cNvSpPr>
          <p:nvPr>
            <p:ph type="title"/>
          </p:nvPr>
        </p:nvSpPr>
        <p:spPr>
          <a:xfrm>
            <a:off x="795342" y="4267831"/>
            <a:ext cx="7970903" cy="1071585"/>
          </a:xfrm>
        </p:spPr>
        <p:txBody>
          <a:bodyPr vert="horz" lIns="91440" tIns="45720" rIns="91440" bIns="45720" rtlCol="0" anchor="b">
            <a:normAutofit/>
          </a:bodyPr>
          <a:lstStyle/>
          <a:p>
            <a:r>
              <a:rPr lang="en-US" sz="4800" dirty="0" err="1">
                <a:solidFill>
                  <a:srgbClr val="FFFFFF"/>
                </a:solidFill>
              </a:rPr>
              <a:t>Educación</a:t>
            </a:r>
            <a:r>
              <a:rPr lang="en-US" sz="4800" dirty="0">
                <a:solidFill>
                  <a:srgbClr val="FFFFFF"/>
                </a:solidFill>
              </a:rPr>
              <a:t> </a:t>
            </a:r>
            <a:r>
              <a:rPr lang="en-US" sz="4800" dirty="0" err="1">
                <a:solidFill>
                  <a:srgbClr val="FFFFFF"/>
                </a:solidFill>
              </a:rPr>
              <a:t>Física</a:t>
            </a:r>
            <a:r>
              <a:rPr lang="en-US" sz="4800" dirty="0">
                <a:solidFill>
                  <a:srgbClr val="FFFFFF"/>
                </a:solidFill>
              </a:rPr>
              <a:t> </a:t>
            </a:r>
          </a:p>
        </p:txBody>
      </p:sp>
      <p:sp>
        <p:nvSpPr>
          <p:cNvPr id="3" name="Marcador de texto 2">
            <a:extLst>
              <a:ext uri="{FF2B5EF4-FFF2-40B4-BE49-F238E27FC236}">
                <a16:creationId xmlns:a16="http://schemas.microsoft.com/office/drawing/2014/main" id="{079BF506-8F27-6FEC-630E-432420453E2E}"/>
              </a:ext>
            </a:extLst>
          </p:cNvPr>
          <p:cNvSpPr>
            <a:spLocks noGrp="1"/>
          </p:cNvSpPr>
          <p:nvPr>
            <p:ph type="body" idx="1"/>
          </p:nvPr>
        </p:nvSpPr>
        <p:spPr>
          <a:xfrm>
            <a:off x="795342" y="5345714"/>
            <a:ext cx="7970903" cy="538211"/>
          </a:xfrm>
        </p:spPr>
        <p:txBody>
          <a:bodyPr vert="horz" lIns="91440" tIns="45720" rIns="91440" bIns="45720" rtlCol="0" anchor="t">
            <a:normAutofit/>
          </a:bodyPr>
          <a:lstStyle/>
          <a:p>
            <a:endParaRPr lang="en-US" sz="2000" dirty="0">
              <a:solidFill>
                <a:srgbClr val="FEFFFF"/>
              </a:solidFill>
            </a:endParaRPr>
          </a:p>
        </p:txBody>
      </p:sp>
      <p:sp>
        <p:nvSpPr>
          <p:cNvPr id="17" name="Rectangle 8">
            <a:extLst>
              <a:ext uri="{FF2B5EF4-FFF2-40B4-BE49-F238E27FC236}">
                <a16:creationId xmlns:a16="http://schemas.microsoft.com/office/drawing/2014/main" id="{8BCD8A7A-53FC-474D-B04F-67F9F4286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7800" y="4377267"/>
            <a:ext cx="3121152" cy="195271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12162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01CE6B5-27C6-2318-CBE6-CC1B18A6E4DA}"/>
              </a:ext>
            </a:extLst>
          </p:cNvPr>
          <p:cNvPicPr>
            <a:picLocks noChangeAspect="1"/>
          </p:cNvPicPr>
          <p:nvPr/>
        </p:nvPicPr>
        <p:blipFill rotWithShape="1">
          <a:blip r:embed="rId2"/>
          <a:srcRect l="23770" t="33838" r="31345" b="7466"/>
          <a:stretch/>
        </p:blipFill>
        <p:spPr>
          <a:xfrm>
            <a:off x="168812" y="422031"/>
            <a:ext cx="5472332" cy="4023360"/>
          </a:xfrm>
          <a:prstGeom prst="rect">
            <a:avLst/>
          </a:prstGeom>
        </p:spPr>
      </p:pic>
      <p:pic>
        <p:nvPicPr>
          <p:cNvPr id="5" name="Imagen 4">
            <a:extLst>
              <a:ext uri="{FF2B5EF4-FFF2-40B4-BE49-F238E27FC236}">
                <a16:creationId xmlns:a16="http://schemas.microsoft.com/office/drawing/2014/main" id="{62320449-4F1B-5A94-1F1D-342C187D7A70}"/>
              </a:ext>
            </a:extLst>
          </p:cNvPr>
          <p:cNvPicPr>
            <a:picLocks noChangeAspect="1"/>
          </p:cNvPicPr>
          <p:nvPr/>
        </p:nvPicPr>
        <p:blipFill rotWithShape="1">
          <a:blip r:embed="rId3"/>
          <a:srcRect l="23770" t="47794" r="31345" b="17112"/>
          <a:stretch/>
        </p:blipFill>
        <p:spPr>
          <a:xfrm>
            <a:off x="168812" y="4452424"/>
            <a:ext cx="5472332" cy="2405576"/>
          </a:xfrm>
          <a:prstGeom prst="rect">
            <a:avLst/>
          </a:prstGeom>
        </p:spPr>
      </p:pic>
      <p:pic>
        <p:nvPicPr>
          <p:cNvPr id="7" name="Imagen 6">
            <a:extLst>
              <a:ext uri="{FF2B5EF4-FFF2-40B4-BE49-F238E27FC236}">
                <a16:creationId xmlns:a16="http://schemas.microsoft.com/office/drawing/2014/main" id="{0B2C1038-1917-A6B4-987B-588FADA68AD0}"/>
              </a:ext>
            </a:extLst>
          </p:cNvPr>
          <p:cNvPicPr>
            <a:picLocks noChangeAspect="1"/>
          </p:cNvPicPr>
          <p:nvPr/>
        </p:nvPicPr>
        <p:blipFill rotWithShape="1">
          <a:blip r:embed="rId4"/>
          <a:srcRect l="23654" t="31170" r="31462" b="21422"/>
          <a:stretch/>
        </p:blipFill>
        <p:spPr>
          <a:xfrm>
            <a:off x="6096000" y="422031"/>
            <a:ext cx="5472332" cy="3249637"/>
          </a:xfrm>
          <a:prstGeom prst="rect">
            <a:avLst/>
          </a:prstGeom>
        </p:spPr>
      </p:pic>
      <p:pic>
        <p:nvPicPr>
          <p:cNvPr id="9" name="Imagen 8">
            <a:extLst>
              <a:ext uri="{FF2B5EF4-FFF2-40B4-BE49-F238E27FC236}">
                <a16:creationId xmlns:a16="http://schemas.microsoft.com/office/drawing/2014/main" id="{9E4609DE-23EF-CC2E-4695-658068687AAB}"/>
              </a:ext>
            </a:extLst>
          </p:cNvPr>
          <p:cNvPicPr>
            <a:picLocks noChangeAspect="1"/>
          </p:cNvPicPr>
          <p:nvPr/>
        </p:nvPicPr>
        <p:blipFill rotWithShape="1">
          <a:blip r:embed="rId5"/>
          <a:srcRect l="23770" t="39584" r="31345" b="15470"/>
          <a:stretch/>
        </p:blipFill>
        <p:spPr>
          <a:xfrm>
            <a:off x="6096000" y="3671668"/>
            <a:ext cx="5472332" cy="3080824"/>
          </a:xfrm>
          <a:prstGeom prst="rect">
            <a:avLst/>
          </a:prstGeom>
        </p:spPr>
      </p:pic>
    </p:spTree>
    <p:extLst>
      <p:ext uri="{BB962C8B-B14F-4D97-AF65-F5344CB8AC3E}">
        <p14:creationId xmlns:p14="http://schemas.microsoft.com/office/powerpoint/2010/main" val="3992238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141AE9-F7B0-1B80-7B5D-15D78FAE6C10}"/>
              </a:ext>
            </a:extLst>
          </p:cNvPr>
          <p:cNvSpPr>
            <a:spLocks noGrp="1"/>
          </p:cNvSpPr>
          <p:nvPr>
            <p:ph type="title"/>
          </p:nvPr>
        </p:nvSpPr>
        <p:spPr/>
        <p:txBody>
          <a:bodyPr/>
          <a:lstStyle/>
          <a:p>
            <a:r>
              <a:rPr lang="es-MX" sz="4400" dirty="0"/>
              <a:t>Actividad interdisciplinaria de </a:t>
            </a:r>
            <a:r>
              <a:rPr lang="es-MX" dirty="0"/>
              <a:t>cierre</a:t>
            </a:r>
            <a:r>
              <a:rPr lang="es-MX" sz="4400" dirty="0"/>
              <a:t> </a:t>
            </a:r>
            <a:r>
              <a:rPr lang="es-MX" dirty="0"/>
              <a:t>de</a:t>
            </a:r>
            <a:r>
              <a:rPr lang="es-MX" sz="4400" dirty="0"/>
              <a:t>l proyecto </a:t>
            </a:r>
            <a:endParaRPr lang="es-MX" dirty="0"/>
          </a:p>
        </p:txBody>
      </p:sp>
      <p:graphicFrame>
        <p:nvGraphicFramePr>
          <p:cNvPr id="5" name="Marcador de contenido 2">
            <a:extLst>
              <a:ext uri="{FF2B5EF4-FFF2-40B4-BE49-F238E27FC236}">
                <a16:creationId xmlns:a16="http://schemas.microsoft.com/office/drawing/2014/main" id="{4A227D27-CE58-C24B-3F68-FCC2540B9257}"/>
              </a:ext>
            </a:extLst>
          </p:cNvPr>
          <p:cNvGraphicFramePr>
            <a:graphicFrameLocks noGrp="1"/>
          </p:cNvGraphicFramePr>
          <p:nvPr>
            <p:ph idx="1"/>
            <p:extLst>
              <p:ext uri="{D42A27DB-BD31-4B8C-83A1-F6EECF244321}">
                <p14:modId xmlns:p14="http://schemas.microsoft.com/office/powerpoint/2010/main" val="275924055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5680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Marcador de contenido 2">
            <a:extLst>
              <a:ext uri="{FF2B5EF4-FFF2-40B4-BE49-F238E27FC236}">
                <a16:creationId xmlns:a16="http://schemas.microsoft.com/office/drawing/2014/main" id="{17CD41A1-1DF4-FA1F-9B20-E01FB80461CB}"/>
              </a:ext>
            </a:extLst>
          </p:cNvPr>
          <p:cNvGraphicFramePr>
            <a:graphicFrameLocks noGrp="1"/>
          </p:cNvGraphicFramePr>
          <p:nvPr>
            <p:ph idx="1"/>
          </p:nvPr>
        </p:nvGraphicFramePr>
        <p:xfrm>
          <a:off x="344624" y="1825625"/>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3783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ítulo 1">
            <a:extLst>
              <a:ext uri="{FF2B5EF4-FFF2-40B4-BE49-F238E27FC236}">
                <a16:creationId xmlns:a16="http://schemas.microsoft.com/office/drawing/2014/main" id="{E2F002D7-7883-35F8-E8BA-FD67F0A0952B}"/>
              </a:ext>
            </a:extLst>
          </p:cNvPr>
          <p:cNvSpPr>
            <a:spLocks noGrp="1"/>
          </p:cNvSpPr>
          <p:nvPr>
            <p:ph type="title"/>
          </p:nvPr>
        </p:nvSpPr>
        <p:spPr>
          <a:xfrm>
            <a:off x="1098468" y="885651"/>
            <a:ext cx="3229803" cy="4624603"/>
          </a:xfrm>
        </p:spPr>
        <p:txBody>
          <a:bodyPr>
            <a:normAutofit/>
          </a:bodyPr>
          <a:lstStyle/>
          <a:p>
            <a:pPr algn="ctr"/>
            <a:r>
              <a:rPr lang="es-MX" dirty="0">
                <a:solidFill>
                  <a:srgbClr val="FFFFFF"/>
                </a:solidFill>
              </a:rPr>
              <a:t>Justificación de la actividad </a:t>
            </a:r>
          </a:p>
        </p:txBody>
      </p:sp>
      <p:sp>
        <p:nvSpPr>
          <p:cNvPr id="3" name="Marcador de contenido 2">
            <a:extLst>
              <a:ext uri="{FF2B5EF4-FFF2-40B4-BE49-F238E27FC236}">
                <a16:creationId xmlns:a16="http://schemas.microsoft.com/office/drawing/2014/main" id="{019CFE28-FCF0-FFF5-E8E6-91365E846CF1}"/>
              </a:ext>
            </a:extLst>
          </p:cNvPr>
          <p:cNvSpPr>
            <a:spLocks noGrp="1"/>
          </p:cNvSpPr>
          <p:nvPr>
            <p:ph idx="1"/>
          </p:nvPr>
        </p:nvSpPr>
        <p:spPr>
          <a:xfrm>
            <a:off x="4978708" y="885651"/>
            <a:ext cx="6525220" cy="4616849"/>
          </a:xfrm>
        </p:spPr>
        <p:txBody>
          <a:bodyPr anchor="ctr">
            <a:normAutofit/>
          </a:bodyPr>
          <a:lstStyle/>
          <a:p>
            <a:pPr marL="0" indent="0" algn="just">
              <a:buNone/>
            </a:pPr>
            <a:r>
              <a:rPr lang="es-MX" sz="2400" b="0" i="0" u="none" strike="noStrike" dirty="0">
                <a:effectLst/>
                <a:latin typeface="Arial" panose="020B0604020202020204" pitchFamily="34" charset="0"/>
              </a:rPr>
              <a:t>La actividad busca que los estudiantes sean conscientes sobre las consecuencias de las guerras en los soldados y su decisión de participar en deportes paralímpicos. </a:t>
            </a:r>
            <a:endParaRPr lang="es-MX" sz="2400" dirty="0"/>
          </a:p>
        </p:txBody>
      </p:sp>
    </p:spTree>
    <p:extLst>
      <p:ext uri="{BB962C8B-B14F-4D97-AF65-F5344CB8AC3E}">
        <p14:creationId xmlns:p14="http://schemas.microsoft.com/office/powerpoint/2010/main" val="3059738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DE6E8B90-BA7F-ABC8-E63A-C4931CC6F388}"/>
              </a:ext>
            </a:extLst>
          </p:cNvPr>
          <p:cNvSpPr>
            <a:spLocks noGrp="1"/>
          </p:cNvSpPr>
          <p:nvPr>
            <p:ph type="title"/>
          </p:nvPr>
        </p:nvSpPr>
        <p:spPr>
          <a:xfrm>
            <a:off x="958506" y="800392"/>
            <a:ext cx="10264697" cy="1212102"/>
          </a:xfrm>
        </p:spPr>
        <p:txBody>
          <a:bodyPr>
            <a:normAutofit/>
          </a:bodyPr>
          <a:lstStyle/>
          <a:p>
            <a:r>
              <a:rPr lang="es-MX" sz="4000" dirty="0">
                <a:solidFill>
                  <a:srgbClr val="FFFFFF"/>
                </a:solidFill>
              </a:rPr>
              <a:t>Profesores interdisciplinarios</a:t>
            </a:r>
          </a:p>
        </p:txBody>
      </p:sp>
      <p:sp>
        <p:nvSpPr>
          <p:cNvPr id="3" name="Marcador de contenido 2">
            <a:extLst>
              <a:ext uri="{FF2B5EF4-FFF2-40B4-BE49-F238E27FC236}">
                <a16:creationId xmlns:a16="http://schemas.microsoft.com/office/drawing/2014/main" id="{D35E03BD-EEC7-F59E-C1E7-7F7BEAF8663E}"/>
              </a:ext>
            </a:extLst>
          </p:cNvPr>
          <p:cNvSpPr>
            <a:spLocks noGrp="1"/>
          </p:cNvSpPr>
          <p:nvPr>
            <p:ph idx="1"/>
          </p:nvPr>
        </p:nvSpPr>
        <p:spPr>
          <a:xfrm>
            <a:off x="1367624" y="2490436"/>
            <a:ext cx="9708995" cy="3567173"/>
          </a:xfrm>
        </p:spPr>
        <p:txBody>
          <a:bodyPr anchor="ctr">
            <a:normAutofit/>
          </a:bodyPr>
          <a:lstStyle/>
          <a:p>
            <a:pPr>
              <a:buFont typeface="Wingdings" panose="05000000000000000000" pitchFamily="2" charset="2"/>
              <a:buChar char="v"/>
            </a:pPr>
            <a:r>
              <a:rPr lang="es-MX" sz="2400" b="1" dirty="0"/>
              <a:t>Rodrigo Hernández </a:t>
            </a:r>
          </a:p>
          <a:p>
            <a:pPr lvl="1"/>
            <a:r>
              <a:rPr lang="es-MX" dirty="0"/>
              <a:t>Asignatura: Historia</a:t>
            </a:r>
          </a:p>
          <a:p>
            <a:pPr>
              <a:buFont typeface="Wingdings" panose="05000000000000000000" pitchFamily="2" charset="2"/>
              <a:buChar char="v"/>
            </a:pPr>
            <a:r>
              <a:rPr lang="es-MX" sz="2400" b="1" dirty="0"/>
              <a:t>Ana Karen Rodríguez</a:t>
            </a:r>
          </a:p>
          <a:p>
            <a:pPr lvl="1"/>
            <a:r>
              <a:rPr lang="es-MX" dirty="0"/>
              <a:t>Asignatura: Geografía </a:t>
            </a:r>
          </a:p>
          <a:p>
            <a:pPr>
              <a:buFont typeface="Wingdings" panose="05000000000000000000" pitchFamily="2" charset="2"/>
              <a:buChar char="v"/>
            </a:pPr>
            <a:r>
              <a:rPr lang="es-MX" sz="2400" b="1" dirty="0"/>
              <a:t>Salvador Jiménez </a:t>
            </a:r>
          </a:p>
          <a:p>
            <a:pPr lvl="1"/>
            <a:r>
              <a:rPr lang="es-MX" dirty="0"/>
              <a:t>Asignatura: Educación Física </a:t>
            </a:r>
          </a:p>
          <a:p>
            <a:endParaRPr lang="es-MX" sz="2400" dirty="0"/>
          </a:p>
        </p:txBody>
      </p:sp>
    </p:spTree>
    <p:extLst>
      <p:ext uri="{BB962C8B-B14F-4D97-AF65-F5344CB8AC3E}">
        <p14:creationId xmlns:p14="http://schemas.microsoft.com/office/powerpoint/2010/main" val="539296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2">
            <a:extLst>
              <a:ext uri="{FF2B5EF4-FFF2-40B4-BE49-F238E27FC236}">
                <a16:creationId xmlns:a16="http://schemas.microsoft.com/office/drawing/2014/main" id="{C2EA902A-0887-AD60-8C76-6EE36ED06BE4}"/>
              </a:ext>
            </a:extLst>
          </p:cNvPr>
          <p:cNvGraphicFramePr>
            <a:graphicFrameLocks noGrp="1"/>
          </p:cNvGraphicFramePr>
          <p:nvPr>
            <p:ph idx="1"/>
            <p:extLst>
              <p:ext uri="{D42A27DB-BD31-4B8C-83A1-F6EECF244321}">
                <p14:modId xmlns:p14="http://schemas.microsoft.com/office/powerpoint/2010/main" val="2019654670"/>
              </p:ext>
            </p:extLst>
          </p:nvPr>
        </p:nvGraphicFramePr>
        <p:xfrm>
          <a:off x="1475284" y="694289"/>
          <a:ext cx="9887656" cy="5408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88728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2">
            <a:extLst>
              <a:ext uri="{FF2B5EF4-FFF2-40B4-BE49-F238E27FC236}">
                <a16:creationId xmlns:a16="http://schemas.microsoft.com/office/drawing/2014/main" id="{6A570216-1FFE-5B8A-4701-8C4EDE474F4F}"/>
              </a:ext>
            </a:extLst>
          </p:cNvPr>
          <p:cNvGraphicFramePr>
            <a:graphicFrameLocks noGrp="1"/>
          </p:cNvGraphicFramePr>
          <p:nvPr>
            <p:ph idx="1"/>
            <p:extLst>
              <p:ext uri="{D42A27DB-BD31-4B8C-83A1-F6EECF244321}">
                <p14:modId xmlns:p14="http://schemas.microsoft.com/office/powerpoint/2010/main" val="2022300472"/>
              </p:ext>
            </p:extLst>
          </p:nvPr>
        </p:nvGraphicFramePr>
        <p:xfrm>
          <a:off x="1475279" y="694289"/>
          <a:ext cx="9887658" cy="54084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2822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Logotipo&#10;&#10;Descripción generada automáticamente">
            <a:extLst>
              <a:ext uri="{FF2B5EF4-FFF2-40B4-BE49-F238E27FC236}">
                <a16:creationId xmlns:a16="http://schemas.microsoft.com/office/drawing/2014/main" id="{0C2D40C3-DD5A-D03F-EBC5-302A49C5B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1163" y="263300"/>
            <a:ext cx="5889673" cy="3165700"/>
          </a:xfrm>
          <a:prstGeom prst="rect">
            <a:avLst/>
          </a:prstGeom>
        </p:spPr>
      </p:pic>
      <p:sp>
        <p:nvSpPr>
          <p:cNvPr id="4" name="CuadroTexto 3">
            <a:extLst>
              <a:ext uri="{FF2B5EF4-FFF2-40B4-BE49-F238E27FC236}">
                <a16:creationId xmlns:a16="http://schemas.microsoft.com/office/drawing/2014/main" id="{48C870D9-D36F-E1D5-396C-2B45B3116951}"/>
              </a:ext>
            </a:extLst>
          </p:cNvPr>
          <p:cNvSpPr txBox="1"/>
          <p:nvPr/>
        </p:nvSpPr>
        <p:spPr>
          <a:xfrm>
            <a:off x="3629465" y="3671668"/>
            <a:ext cx="5078437" cy="2616101"/>
          </a:xfrm>
          <a:prstGeom prst="rect">
            <a:avLst/>
          </a:prstGeom>
          <a:noFill/>
        </p:spPr>
        <p:txBody>
          <a:bodyPr wrap="square" rtlCol="0">
            <a:spAutoFit/>
          </a:bodyPr>
          <a:lstStyle/>
          <a:p>
            <a:pPr algn="ctr"/>
            <a:r>
              <a:rPr lang="es-MX" dirty="0">
                <a:latin typeface="Abadi Extra Light" panose="020B0204020104020204" pitchFamily="34" charset="0"/>
              </a:rPr>
              <a:t>Ciclo Escolar 2021 – 2022</a:t>
            </a:r>
          </a:p>
          <a:p>
            <a:pPr algn="ctr"/>
            <a:endParaRPr lang="es-MX" dirty="0">
              <a:latin typeface="Abadi Extra Light" panose="020B0204020104020204" pitchFamily="34" charset="0"/>
            </a:endParaRPr>
          </a:p>
          <a:p>
            <a:pPr algn="ctr"/>
            <a:r>
              <a:rPr lang="es-MX" sz="2000" b="1" dirty="0">
                <a:latin typeface="Abadi Extra Light" panose="020B0204020104020204" pitchFamily="34" charset="0"/>
              </a:rPr>
              <a:t>Colegio Vermont</a:t>
            </a:r>
          </a:p>
          <a:p>
            <a:pPr algn="ctr"/>
            <a:endParaRPr lang="es-MX" dirty="0">
              <a:latin typeface="Abadi Extra Light" panose="020B0204020104020204" pitchFamily="34" charset="0"/>
            </a:endParaRPr>
          </a:p>
          <a:p>
            <a:pPr algn="ctr"/>
            <a:r>
              <a:rPr lang="es-MX" dirty="0">
                <a:latin typeface="Abadi Extra Light" panose="020B0204020104020204" pitchFamily="34" charset="0"/>
              </a:rPr>
              <a:t>Plantel San Jerónimo</a:t>
            </a:r>
          </a:p>
          <a:p>
            <a:pPr algn="ctr"/>
            <a:r>
              <a:rPr lang="es-ES" b="0" i="0" dirty="0">
                <a:solidFill>
                  <a:srgbClr val="222222"/>
                </a:solidFill>
                <a:effectLst/>
                <a:latin typeface="Abadi Extra Light" panose="020B0204020104020204" pitchFamily="34" charset="0"/>
              </a:rPr>
              <a:t>Av. San Francisco 109, Barrio San Francisco, </a:t>
            </a:r>
          </a:p>
          <a:p>
            <a:pPr algn="ctr"/>
            <a:r>
              <a:rPr lang="es-ES" b="0" i="0" dirty="0">
                <a:solidFill>
                  <a:srgbClr val="222222"/>
                </a:solidFill>
                <a:effectLst/>
                <a:latin typeface="Abadi Extra Light" panose="020B0204020104020204" pitchFamily="34" charset="0"/>
              </a:rPr>
              <a:t>La Magdalena Contreras, </a:t>
            </a:r>
          </a:p>
          <a:p>
            <a:pPr algn="ctr"/>
            <a:r>
              <a:rPr lang="es-ES" b="0" i="0" dirty="0">
                <a:solidFill>
                  <a:srgbClr val="222222"/>
                </a:solidFill>
                <a:effectLst/>
                <a:latin typeface="Abadi Extra Light" panose="020B0204020104020204" pitchFamily="34" charset="0"/>
              </a:rPr>
              <a:t>10500 Ciudad de México, CDMX</a:t>
            </a:r>
          </a:p>
          <a:p>
            <a:pPr algn="ctr"/>
            <a:r>
              <a:rPr lang="es-ES" dirty="0">
                <a:solidFill>
                  <a:srgbClr val="222222"/>
                </a:solidFill>
                <a:latin typeface="Abadi Extra Light" panose="020B0204020104020204" pitchFamily="34" charset="0"/>
              </a:rPr>
              <a:t>Tel. 55 56522812</a:t>
            </a:r>
            <a:endParaRPr lang="es-MX" dirty="0">
              <a:latin typeface="Abadi Extra Light" panose="020B0204020104020204" pitchFamily="34" charset="0"/>
            </a:endParaRPr>
          </a:p>
        </p:txBody>
      </p:sp>
    </p:spTree>
    <p:extLst>
      <p:ext uri="{BB962C8B-B14F-4D97-AF65-F5344CB8AC3E}">
        <p14:creationId xmlns:p14="http://schemas.microsoft.com/office/powerpoint/2010/main" val="3881782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BD7CCD4A-A624-F512-ADDD-D8B007A8887C}"/>
              </a:ext>
            </a:extLst>
          </p:cNvPr>
          <p:cNvSpPr>
            <a:spLocks noGrp="1"/>
          </p:cNvSpPr>
          <p:nvPr>
            <p:ph type="title"/>
          </p:nvPr>
        </p:nvSpPr>
        <p:spPr>
          <a:xfrm>
            <a:off x="934872" y="982272"/>
            <a:ext cx="3388419" cy="4560970"/>
          </a:xfrm>
        </p:spPr>
        <p:txBody>
          <a:bodyPr>
            <a:normAutofit/>
          </a:bodyPr>
          <a:lstStyle/>
          <a:p>
            <a:r>
              <a:rPr lang="es-MX" sz="4000" dirty="0">
                <a:solidFill>
                  <a:srgbClr val="FFFFFF"/>
                </a:solidFill>
              </a:rPr>
              <a:t>Introducción</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Marcador de contenido 2">
            <a:extLst>
              <a:ext uri="{FF2B5EF4-FFF2-40B4-BE49-F238E27FC236}">
                <a16:creationId xmlns:a16="http://schemas.microsoft.com/office/drawing/2014/main" id="{D6E73B2D-6E83-7EAC-52E6-DF1A88DB9C62}"/>
              </a:ext>
            </a:extLst>
          </p:cNvPr>
          <p:cNvSpPr>
            <a:spLocks noGrp="1"/>
          </p:cNvSpPr>
          <p:nvPr>
            <p:ph idx="1"/>
          </p:nvPr>
        </p:nvSpPr>
        <p:spPr>
          <a:xfrm>
            <a:off x="5221862" y="1719618"/>
            <a:ext cx="5948831" cy="4334629"/>
          </a:xfrm>
        </p:spPr>
        <p:txBody>
          <a:bodyPr anchor="ctr">
            <a:normAutofit/>
          </a:bodyPr>
          <a:lstStyle/>
          <a:p>
            <a:pPr marL="0" indent="0" algn="just">
              <a:buNone/>
            </a:pPr>
            <a:r>
              <a:rPr lang="es-MX" sz="2000" b="0" i="0" u="none" strike="noStrike" dirty="0">
                <a:solidFill>
                  <a:srgbClr val="FEFFFF"/>
                </a:solidFill>
                <a:effectLst/>
              </a:rPr>
              <a:t>La guerra como un problema global, que genera afectaciones en la vida cotidiana de la sociedad. El proyecto se enfoca en las personas que a causa de dichos conflictos sufren alguna discapacidad y como el deporte de alto rendimiento es una alternativa para reencausar su vida. Se analizarán los factores históricos, deportivos, geográficos y políticos en tomo a los deportistas paralímpicos que compitieron en los juegos paralímpicos de Río 2016, como consecuencia de su participación en algún conflicto bélico del siglo XXI.</a:t>
            </a:r>
            <a:br>
              <a:rPr lang="es-MX" sz="2000" dirty="0">
                <a:solidFill>
                  <a:srgbClr val="FEFFFF"/>
                </a:solidFill>
              </a:rPr>
            </a:br>
            <a:endParaRPr lang="es-MX" sz="2000" dirty="0">
              <a:solidFill>
                <a:srgbClr val="FEFFFF"/>
              </a:solidFill>
            </a:endParaRPr>
          </a:p>
        </p:txBody>
      </p:sp>
    </p:spTree>
    <p:extLst>
      <p:ext uri="{BB962C8B-B14F-4D97-AF65-F5344CB8AC3E}">
        <p14:creationId xmlns:p14="http://schemas.microsoft.com/office/powerpoint/2010/main" val="3336716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ítulo 1">
            <a:extLst>
              <a:ext uri="{FF2B5EF4-FFF2-40B4-BE49-F238E27FC236}">
                <a16:creationId xmlns:a16="http://schemas.microsoft.com/office/drawing/2014/main" id="{CE598FBE-AFE9-DCC7-4A46-20D84DF1A9DB}"/>
              </a:ext>
            </a:extLst>
          </p:cNvPr>
          <p:cNvSpPr>
            <a:spLocks noGrp="1"/>
          </p:cNvSpPr>
          <p:nvPr>
            <p:ph type="title"/>
          </p:nvPr>
        </p:nvSpPr>
        <p:spPr>
          <a:xfrm>
            <a:off x="1098468" y="885651"/>
            <a:ext cx="3229803" cy="4624603"/>
          </a:xfrm>
        </p:spPr>
        <p:txBody>
          <a:bodyPr>
            <a:normAutofit/>
          </a:bodyPr>
          <a:lstStyle/>
          <a:p>
            <a:r>
              <a:rPr lang="es-MX" dirty="0">
                <a:solidFill>
                  <a:srgbClr val="FFFFFF"/>
                </a:solidFill>
              </a:rPr>
              <a:t>Justificación</a:t>
            </a:r>
          </a:p>
        </p:txBody>
      </p:sp>
      <p:sp>
        <p:nvSpPr>
          <p:cNvPr id="3" name="Marcador de contenido 2">
            <a:extLst>
              <a:ext uri="{FF2B5EF4-FFF2-40B4-BE49-F238E27FC236}">
                <a16:creationId xmlns:a16="http://schemas.microsoft.com/office/drawing/2014/main" id="{0EAE1CDD-2D51-8DA0-ED33-85ED45401585}"/>
              </a:ext>
            </a:extLst>
          </p:cNvPr>
          <p:cNvSpPr>
            <a:spLocks noGrp="1"/>
          </p:cNvSpPr>
          <p:nvPr>
            <p:ph idx="1"/>
          </p:nvPr>
        </p:nvSpPr>
        <p:spPr>
          <a:xfrm>
            <a:off x="4978708" y="885651"/>
            <a:ext cx="6525220" cy="4616849"/>
          </a:xfrm>
        </p:spPr>
        <p:txBody>
          <a:bodyPr anchor="ctr">
            <a:normAutofit/>
          </a:bodyPr>
          <a:lstStyle/>
          <a:p>
            <a:pPr marL="0" indent="0" algn="just">
              <a:buNone/>
            </a:pPr>
            <a:r>
              <a:rPr lang="es-MX" sz="2400" b="0" i="0" u="none" strike="noStrike" dirty="0">
                <a:effectLst/>
              </a:rPr>
              <a:t>Lo que se busca con este ejercicio es que los alumnos sean conscientes de las dificultades y esfuerzos que los atletas paralímpicos, por las diversas discapacidades posibles, pueden tener al momento de practicar un deporte. Asimismo, se busca comenzar a reflexionar desde la empatía.</a:t>
            </a:r>
            <a:endParaRPr lang="es-MX" sz="2400" dirty="0"/>
          </a:p>
        </p:txBody>
      </p:sp>
    </p:spTree>
    <p:extLst>
      <p:ext uri="{BB962C8B-B14F-4D97-AF65-F5344CB8AC3E}">
        <p14:creationId xmlns:p14="http://schemas.microsoft.com/office/powerpoint/2010/main" val="1382095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58E966-456A-48F4-81B4-C4D0C00206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5523C670-74D7-4ED8-BA51-B6FB65570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54331" y="1756600"/>
            <a:ext cx="1080325" cy="4736395"/>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BAEEE533-7CA5-4134-A14A-8575F66C6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46901" y="1357766"/>
            <a:ext cx="687754" cy="430312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E64B7817-E956-406B-A85B-5AEF36B1F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48912" y="1135060"/>
            <a:ext cx="409371" cy="416921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92FC9C1F-8CBA-4083-8724-3735C556D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81691" y="1124043"/>
            <a:ext cx="6477233" cy="3978121"/>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B9D2F7BD-73F0-CE53-41C0-74AFC646CA08}"/>
              </a:ext>
            </a:extLst>
          </p:cNvPr>
          <p:cNvSpPr>
            <a:spLocks noGrp="1"/>
          </p:cNvSpPr>
          <p:nvPr>
            <p:ph type="title"/>
          </p:nvPr>
        </p:nvSpPr>
        <p:spPr>
          <a:xfrm>
            <a:off x="1371599" y="1445775"/>
            <a:ext cx="5385391" cy="3342435"/>
          </a:xfrm>
        </p:spPr>
        <p:txBody>
          <a:bodyPr vert="horz" lIns="91440" tIns="45720" rIns="91440" bIns="45720" rtlCol="0" anchor="ctr">
            <a:normAutofit/>
          </a:bodyPr>
          <a:lstStyle/>
          <a:p>
            <a:pPr algn="r"/>
            <a:r>
              <a:rPr lang="en-US" sz="6000" kern="1200">
                <a:solidFill>
                  <a:srgbClr val="FFFFFF"/>
                </a:solidFill>
                <a:latin typeface="+mj-lt"/>
                <a:ea typeface="+mj-ea"/>
                <a:cs typeface="+mj-cs"/>
              </a:rPr>
              <a:t>Objetivo general </a:t>
            </a:r>
          </a:p>
        </p:txBody>
      </p:sp>
      <p:sp>
        <p:nvSpPr>
          <p:cNvPr id="3" name="Marcador de contenido 2">
            <a:extLst>
              <a:ext uri="{FF2B5EF4-FFF2-40B4-BE49-F238E27FC236}">
                <a16:creationId xmlns:a16="http://schemas.microsoft.com/office/drawing/2014/main" id="{010A9380-09D3-AE21-70EC-6D10FEAE4F00}"/>
              </a:ext>
            </a:extLst>
          </p:cNvPr>
          <p:cNvSpPr>
            <a:spLocks noGrp="1"/>
          </p:cNvSpPr>
          <p:nvPr>
            <p:ph idx="1"/>
          </p:nvPr>
        </p:nvSpPr>
        <p:spPr>
          <a:xfrm>
            <a:off x="7927225" y="1483341"/>
            <a:ext cx="3682853" cy="3472651"/>
          </a:xfrm>
        </p:spPr>
        <p:txBody>
          <a:bodyPr vert="horz" lIns="91440" tIns="45720" rIns="91440" bIns="45720" rtlCol="0" anchor="ctr">
            <a:normAutofit/>
          </a:bodyPr>
          <a:lstStyle/>
          <a:p>
            <a:pPr marL="0" indent="0" algn="just">
              <a:buNone/>
            </a:pPr>
            <a:r>
              <a:rPr lang="en-US" b="0" i="0" u="none" strike="noStrike" kern="1200" dirty="0" err="1">
                <a:solidFill>
                  <a:schemeClr val="tx1"/>
                </a:solidFill>
                <a:effectLst/>
                <a:latin typeface="+mn-lt"/>
                <a:ea typeface="+mn-ea"/>
                <a:cs typeface="+mn-cs"/>
              </a:rPr>
              <a:t>Explicar</a:t>
            </a:r>
            <a:r>
              <a:rPr lang="en-US" b="0" i="0" u="none" strike="noStrike" kern="1200" dirty="0">
                <a:solidFill>
                  <a:schemeClr val="tx1"/>
                </a:solidFill>
                <a:effectLst/>
                <a:latin typeface="+mn-lt"/>
                <a:ea typeface="+mn-ea"/>
                <a:cs typeface="+mn-cs"/>
              </a:rPr>
              <a:t> las </a:t>
            </a:r>
            <a:r>
              <a:rPr lang="en-US" b="0" i="0" u="none" strike="noStrike" kern="1200" dirty="0" err="1">
                <a:solidFill>
                  <a:schemeClr val="tx1"/>
                </a:solidFill>
                <a:effectLst/>
                <a:latin typeface="+mn-lt"/>
                <a:ea typeface="+mn-ea"/>
                <a:cs typeface="+mn-cs"/>
              </a:rPr>
              <a:t>diversas</a:t>
            </a:r>
            <a:r>
              <a:rPr lang="en-US" b="0" i="0" u="none" strike="noStrike" kern="1200" dirty="0">
                <a:solidFill>
                  <a:schemeClr val="tx1"/>
                </a:solidFill>
                <a:effectLst/>
                <a:latin typeface="+mn-lt"/>
                <a:ea typeface="+mn-ea"/>
                <a:cs typeface="+mn-cs"/>
              </a:rPr>
              <a:t> </a:t>
            </a:r>
            <a:r>
              <a:rPr lang="en-US" b="0" i="0" u="none" strike="noStrike" kern="1200" dirty="0" err="1">
                <a:solidFill>
                  <a:schemeClr val="tx1"/>
                </a:solidFill>
                <a:effectLst/>
                <a:latin typeface="+mn-lt"/>
                <a:ea typeface="+mn-ea"/>
                <a:cs typeface="+mn-cs"/>
              </a:rPr>
              <a:t>relaciones</a:t>
            </a:r>
            <a:r>
              <a:rPr lang="en-US" b="0" i="0" u="none" strike="noStrike" kern="1200" dirty="0">
                <a:solidFill>
                  <a:schemeClr val="tx1"/>
                </a:solidFill>
                <a:effectLst/>
                <a:latin typeface="+mn-lt"/>
                <a:ea typeface="+mn-ea"/>
                <a:cs typeface="+mn-cs"/>
              </a:rPr>
              <a:t> que </a:t>
            </a:r>
            <a:r>
              <a:rPr lang="en-US" b="0" i="0" u="none" strike="noStrike" kern="1200" dirty="0" err="1">
                <a:solidFill>
                  <a:schemeClr val="tx1"/>
                </a:solidFill>
                <a:effectLst/>
                <a:latin typeface="+mn-lt"/>
                <a:ea typeface="+mn-ea"/>
                <a:cs typeface="+mn-cs"/>
              </a:rPr>
              <a:t>existen</a:t>
            </a:r>
            <a:r>
              <a:rPr lang="en-US" b="0" i="0" u="none" strike="noStrike" kern="1200" dirty="0">
                <a:solidFill>
                  <a:schemeClr val="tx1"/>
                </a:solidFill>
                <a:effectLst/>
                <a:latin typeface="+mn-lt"/>
                <a:ea typeface="+mn-ea"/>
                <a:cs typeface="+mn-cs"/>
              </a:rPr>
              <a:t> entre </a:t>
            </a:r>
            <a:r>
              <a:rPr lang="en-US" b="0" i="0" u="none" strike="noStrike" kern="1200" dirty="0" err="1">
                <a:solidFill>
                  <a:schemeClr val="tx1"/>
                </a:solidFill>
                <a:effectLst/>
                <a:latin typeface="+mn-lt"/>
                <a:ea typeface="+mn-ea"/>
                <a:cs typeface="+mn-cs"/>
              </a:rPr>
              <a:t>los</a:t>
            </a:r>
            <a:r>
              <a:rPr lang="en-US" b="0" i="0" u="none" strike="noStrike" kern="1200" dirty="0">
                <a:solidFill>
                  <a:schemeClr val="tx1"/>
                </a:solidFill>
                <a:effectLst/>
                <a:latin typeface="+mn-lt"/>
                <a:ea typeface="+mn-ea"/>
                <a:cs typeface="+mn-cs"/>
              </a:rPr>
              <a:t> </a:t>
            </a:r>
            <a:r>
              <a:rPr lang="en-US" b="0" i="0" u="none" strike="noStrike" kern="1200" dirty="0" err="1">
                <a:solidFill>
                  <a:schemeClr val="tx1"/>
                </a:solidFill>
                <a:effectLst/>
                <a:latin typeface="+mn-lt"/>
                <a:ea typeface="+mn-ea"/>
                <a:cs typeface="+mn-cs"/>
              </a:rPr>
              <a:t>conflictos</a:t>
            </a:r>
            <a:r>
              <a:rPr lang="en-US" b="0" i="0" u="none" strike="noStrike" kern="1200" dirty="0">
                <a:solidFill>
                  <a:schemeClr val="tx1"/>
                </a:solidFill>
                <a:effectLst/>
                <a:latin typeface="+mn-lt"/>
                <a:ea typeface="+mn-ea"/>
                <a:cs typeface="+mn-cs"/>
              </a:rPr>
              <a:t> </a:t>
            </a:r>
            <a:r>
              <a:rPr lang="en-US" b="0" i="0" u="none" strike="noStrike" kern="1200" dirty="0" err="1">
                <a:solidFill>
                  <a:schemeClr val="tx1"/>
                </a:solidFill>
                <a:effectLst/>
                <a:latin typeface="+mn-lt"/>
                <a:ea typeface="+mn-ea"/>
                <a:cs typeface="+mn-cs"/>
              </a:rPr>
              <a:t>bélicos</a:t>
            </a:r>
            <a:r>
              <a:rPr lang="en-US" b="0" i="0" u="none" strike="noStrike" kern="1200" dirty="0">
                <a:solidFill>
                  <a:schemeClr val="tx1"/>
                </a:solidFill>
                <a:effectLst/>
                <a:latin typeface="+mn-lt"/>
                <a:ea typeface="+mn-ea"/>
                <a:cs typeface="+mn-cs"/>
              </a:rPr>
              <a:t> y </a:t>
            </a:r>
            <a:r>
              <a:rPr lang="en-US" b="0" i="0" u="none" strike="noStrike" kern="1200" dirty="0" err="1">
                <a:solidFill>
                  <a:schemeClr val="tx1"/>
                </a:solidFill>
                <a:effectLst/>
                <a:latin typeface="+mn-lt"/>
                <a:ea typeface="+mn-ea"/>
                <a:cs typeface="+mn-cs"/>
              </a:rPr>
              <a:t>el</a:t>
            </a:r>
            <a:r>
              <a:rPr lang="en-US" b="0" i="0" u="none" strike="noStrike" kern="1200" dirty="0">
                <a:solidFill>
                  <a:schemeClr val="tx1"/>
                </a:solidFill>
                <a:effectLst/>
                <a:latin typeface="+mn-lt"/>
                <a:ea typeface="+mn-ea"/>
                <a:cs typeface="+mn-cs"/>
              </a:rPr>
              <a:t> </a:t>
            </a:r>
            <a:r>
              <a:rPr lang="en-US" b="0" i="0" u="none" strike="noStrike" kern="1200" dirty="0" err="1">
                <a:solidFill>
                  <a:schemeClr val="tx1"/>
                </a:solidFill>
                <a:effectLst/>
                <a:latin typeface="+mn-lt"/>
                <a:ea typeface="+mn-ea"/>
                <a:cs typeface="+mn-cs"/>
              </a:rPr>
              <a:t>deporte</a:t>
            </a:r>
            <a:r>
              <a:rPr lang="en-US" b="0" i="0" u="none" strike="noStrike" kern="1200" dirty="0">
                <a:solidFill>
                  <a:schemeClr val="tx1"/>
                </a:solidFill>
                <a:effectLst/>
                <a:latin typeface="+mn-lt"/>
                <a:ea typeface="+mn-ea"/>
                <a:cs typeface="+mn-cs"/>
              </a:rPr>
              <a:t> </a:t>
            </a:r>
            <a:r>
              <a:rPr lang="en-US" b="0" i="0" u="none" strike="noStrike" kern="1200" dirty="0" err="1">
                <a:solidFill>
                  <a:schemeClr val="tx1"/>
                </a:solidFill>
                <a:effectLst/>
                <a:latin typeface="+mn-lt"/>
                <a:ea typeface="+mn-ea"/>
                <a:cs typeface="+mn-cs"/>
              </a:rPr>
              <a:t>paralímpico</a:t>
            </a:r>
            <a:r>
              <a:rPr lang="en-US" b="0" i="0" u="none" strike="noStrike" kern="1200" dirty="0">
                <a:solidFill>
                  <a:schemeClr val="tx1"/>
                </a:solidFill>
                <a:effectLst/>
                <a:latin typeface="+mn-lt"/>
                <a:ea typeface="+mn-ea"/>
                <a:cs typeface="+mn-cs"/>
              </a:rPr>
              <a:t>.</a:t>
            </a:r>
            <a:endParaRPr lang="en-US" kern="1200" dirty="0">
              <a:solidFill>
                <a:schemeClr val="tx1"/>
              </a:solidFill>
              <a:latin typeface="+mn-lt"/>
              <a:ea typeface="+mn-ea"/>
              <a:cs typeface="+mn-cs"/>
            </a:endParaRPr>
          </a:p>
        </p:txBody>
      </p:sp>
    </p:spTree>
    <p:extLst>
      <p:ext uri="{BB962C8B-B14F-4D97-AF65-F5344CB8AC3E}">
        <p14:creationId xmlns:p14="http://schemas.microsoft.com/office/powerpoint/2010/main" val="3103844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F7866B66-F918-5D28-3528-AECFDDCF1BB1}"/>
              </a:ext>
            </a:extLst>
          </p:cNvPr>
          <p:cNvSpPr>
            <a:spLocks noGrp="1"/>
          </p:cNvSpPr>
          <p:nvPr>
            <p:ph type="title"/>
          </p:nvPr>
        </p:nvSpPr>
        <p:spPr>
          <a:xfrm>
            <a:off x="524741" y="620392"/>
            <a:ext cx="3808268" cy="5504688"/>
          </a:xfrm>
        </p:spPr>
        <p:txBody>
          <a:bodyPr>
            <a:normAutofit/>
          </a:bodyPr>
          <a:lstStyle/>
          <a:p>
            <a:r>
              <a:rPr lang="es-MX" sz="6000" dirty="0">
                <a:solidFill>
                  <a:schemeClr val="bg1"/>
                </a:solidFill>
              </a:rPr>
              <a:t>Objetivo por materia </a:t>
            </a:r>
          </a:p>
        </p:txBody>
      </p:sp>
      <p:graphicFrame>
        <p:nvGraphicFramePr>
          <p:cNvPr id="5" name="Marcador de contenido 2">
            <a:extLst>
              <a:ext uri="{FF2B5EF4-FFF2-40B4-BE49-F238E27FC236}">
                <a16:creationId xmlns:a16="http://schemas.microsoft.com/office/drawing/2014/main" id="{3E5FAFA8-7654-D7A2-AF63-95BF2C01BA54}"/>
              </a:ext>
            </a:extLst>
          </p:cNvPr>
          <p:cNvGraphicFramePr>
            <a:graphicFrameLocks noGrp="1"/>
          </p:cNvGraphicFramePr>
          <p:nvPr>
            <p:ph idx="1"/>
            <p:extLst>
              <p:ext uri="{D42A27DB-BD31-4B8C-83A1-F6EECF244321}">
                <p14:modId xmlns:p14="http://schemas.microsoft.com/office/powerpoint/2010/main" val="1436507348"/>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0533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141AE9-F7B0-1B80-7B5D-15D78FAE6C10}"/>
              </a:ext>
            </a:extLst>
          </p:cNvPr>
          <p:cNvSpPr>
            <a:spLocks noGrp="1"/>
          </p:cNvSpPr>
          <p:nvPr>
            <p:ph type="title"/>
          </p:nvPr>
        </p:nvSpPr>
        <p:spPr/>
        <p:txBody>
          <a:bodyPr/>
          <a:lstStyle/>
          <a:p>
            <a:r>
              <a:rPr lang="es-MX" sz="4400" dirty="0"/>
              <a:t>Actividad interdisciplinaria para dar inicio al proyecto </a:t>
            </a:r>
            <a:endParaRPr lang="es-MX" dirty="0"/>
          </a:p>
        </p:txBody>
      </p:sp>
      <p:graphicFrame>
        <p:nvGraphicFramePr>
          <p:cNvPr id="5" name="Marcador de contenido 2">
            <a:extLst>
              <a:ext uri="{FF2B5EF4-FFF2-40B4-BE49-F238E27FC236}">
                <a16:creationId xmlns:a16="http://schemas.microsoft.com/office/drawing/2014/main" id="{4A227D27-CE58-C24B-3F68-FCC2540B925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5985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D19922F-AD68-4E94-85E8-0AA44A1B1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3" name="Marcador de contenido 2">
            <a:extLst>
              <a:ext uri="{FF2B5EF4-FFF2-40B4-BE49-F238E27FC236}">
                <a16:creationId xmlns:a16="http://schemas.microsoft.com/office/drawing/2014/main" id="{17CD41A1-1DF4-FA1F-9B20-E01FB80461CB}"/>
              </a:ext>
            </a:extLst>
          </p:cNvPr>
          <p:cNvGraphicFramePr>
            <a:graphicFrameLocks noGrp="1"/>
          </p:cNvGraphicFramePr>
          <p:nvPr>
            <p:ph idx="1"/>
            <p:extLst>
              <p:ext uri="{D42A27DB-BD31-4B8C-83A1-F6EECF244321}">
                <p14:modId xmlns:p14="http://schemas.microsoft.com/office/powerpoint/2010/main" val="205231301"/>
              </p:ext>
            </p:extLst>
          </p:nvPr>
        </p:nvGraphicFramePr>
        <p:xfrm>
          <a:off x="344624" y="1825625"/>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225233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DFD12808034524181E959199140754C" ma:contentTypeVersion="0" ma:contentTypeDescription="Create a new document." ma:contentTypeScope="" ma:versionID="ee26b9fa76c7e947b1987e21cd6cffdf">
  <xsd:schema xmlns:xsd="http://www.w3.org/2001/XMLSchema" xmlns:xs="http://www.w3.org/2001/XMLSchema" xmlns:p="http://schemas.microsoft.com/office/2006/metadata/properties" targetNamespace="http://schemas.microsoft.com/office/2006/metadata/properties" ma:root="true" ma:fieldsID="a4c45253dfa675f315bfc4cb8fe8155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D74229-1AFE-4AF1-8F07-8B6833D75319}">
  <ds:schemaRefs>
    <ds:schemaRef ds:uri="http://schemas.microsoft.com/sharepoint/v3/contenttype/forms"/>
  </ds:schemaRefs>
</ds:datastoreItem>
</file>

<file path=customXml/itemProps2.xml><?xml version="1.0" encoding="utf-8"?>
<ds:datastoreItem xmlns:ds="http://schemas.openxmlformats.org/officeDocument/2006/customXml" ds:itemID="{4639326D-3DEA-4396-9E43-6D047CC333E9}">
  <ds:schemaRefs>
    <ds:schemaRef ds:uri="http://schemas.microsoft.com/office/infopath/2007/PartnerControls"/>
    <ds:schemaRef ds:uri="http://www.w3.org/XML/1998/namespace"/>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CCC9E418-B6C0-42F7-9EB8-0D457684E8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1106</TotalTime>
  <Words>1949</Words>
  <Application>Microsoft Office PowerPoint</Application>
  <PresentationFormat>Panorámica</PresentationFormat>
  <Paragraphs>137</Paragraphs>
  <Slides>32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32</vt:i4>
      </vt:variant>
    </vt:vector>
  </HeadingPairs>
  <TitlesOfParts>
    <vt:vector size="38" baseType="lpstr">
      <vt:lpstr>Abadi Extra Light</vt:lpstr>
      <vt:lpstr>Arial</vt:lpstr>
      <vt:lpstr>Calibri</vt:lpstr>
      <vt:lpstr>Calibri Light</vt:lpstr>
      <vt:lpstr>Wingdings</vt:lpstr>
      <vt:lpstr>Tema de Office</vt:lpstr>
      <vt:lpstr>Colegio Vermont</vt:lpstr>
      <vt:lpstr>EL DEPORTE EN EL SIGLO XXI</vt:lpstr>
      <vt:lpstr>Profesores interdisciplinarios</vt:lpstr>
      <vt:lpstr>Introducción</vt:lpstr>
      <vt:lpstr>Justificación</vt:lpstr>
      <vt:lpstr>Objetivo general </vt:lpstr>
      <vt:lpstr>Objetivo por materia </vt:lpstr>
      <vt:lpstr>Actividad interdisciplinaria para dar inicio al proyecto </vt:lpstr>
      <vt:lpstr>Presentación de PowerPoint</vt:lpstr>
      <vt:lpstr>Justificación de la actividad</vt:lpstr>
      <vt:lpstr>Presentación de PowerPoint</vt:lpstr>
      <vt:lpstr>Presentación de PowerPoint</vt:lpstr>
      <vt:lpstr>Actividad interdisciplinaria de la fase de desarrollo del proyecto </vt:lpstr>
      <vt:lpstr>Presentación de PowerPoint</vt:lpstr>
      <vt:lpstr>Justificación de la actividad</vt:lpstr>
      <vt:lpstr>Presentación de PowerPoint</vt:lpstr>
      <vt:lpstr>Presentación de PowerPoint</vt:lpstr>
      <vt:lpstr>Una actividad por cada asignatura de la fase de desarrollo del proyecto </vt:lpstr>
      <vt:lpstr>Historia </vt:lpstr>
      <vt:lpstr>Presentación de PowerPoint</vt:lpstr>
      <vt:lpstr>Presentación de PowerPoint</vt:lpstr>
      <vt:lpstr>Geografia</vt:lpstr>
      <vt:lpstr>Presentación de PowerPoint</vt:lpstr>
      <vt:lpstr>Presentación de PowerPoint</vt:lpstr>
      <vt:lpstr>Educación Física </vt:lpstr>
      <vt:lpstr>Presentación de PowerPoint</vt:lpstr>
      <vt:lpstr>Actividad interdisciplinaria de cierre del proyecto </vt:lpstr>
      <vt:lpstr>Presentación de PowerPoint</vt:lpstr>
      <vt:lpstr>Justificación de la actividad </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Colegio Vermont</dc:title>
  <dc:creator>ERICK JULIAN OSIRIS MARTINEZ CRUZ</dc:creator>
  <cp:lastModifiedBy>ERICK JULIAN OSIRIS MARTINEZ CRUZ</cp:lastModifiedBy>
  <cp:revision>6</cp:revision>
  <dcterms:created xsi:type="dcterms:W3CDTF">2022-07-01T17:04:58Z</dcterms:created>
  <dcterms:modified xsi:type="dcterms:W3CDTF">2022-07-06T15:45:09Z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0x0101008DFD12808034524181E959199140754C</vt:lpwstr>
  </property>
</Properties>
</file>