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4B92362-A71D-4572-8134-22360E883D40}" type="datetimeFigureOut">
              <a:rPr lang="es-MX" smtClean="0"/>
              <a:t>13/07/2022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6921-3E99-4088-9562-79A2CD80C8A2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11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362-A71D-4572-8134-22360E883D40}" type="datetimeFigureOut">
              <a:rPr lang="es-MX" smtClean="0"/>
              <a:t>13/07/2022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6921-3E99-4088-9562-79A2CD80C8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736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362-A71D-4572-8134-22360E883D40}" type="datetimeFigureOut">
              <a:rPr lang="es-MX" smtClean="0"/>
              <a:t>13/07/2022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6921-3E99-4088-9562-79A2CD80C8A2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35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362-A71D-4572-8134-22360E883D40}" type="datetimeFigureOut">
              <a:rPr lang="es-MX" smtClean="0"/>
              <a:t>13/07/2022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6921-3E99-4088-9562-79A2CD80C8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061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362-A71D-4572-8134-22360E883D40}" type="datetimeFigureOut">
              <a:rPr lang="es-MX" smtClean="0"/>
              <a:t>13/07/2022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6921-3E99-4088-9562-79A2CD80C8A2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8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362-A71D-4572-8134-22360E883D40}" type="datetimeFigureOut">
              <a:rPr lang="es-MX" smtClean="0"/>
              <a:t>13/07/2022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6921-3E99-4088-9562-79A2CD80C8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797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362-A71D-4572-8134-22360E883D40}" type="datetimeFigureOut">
              <a:rPr lang="es-MX" smtClean="0"/>
              <a:t>13/07/2022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6921-3E99-4088-9562-79A2CD80C8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357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362-A71D-4572-8134-22360E883D40}" type="datetimeFigureOut">
              <a:rPr lang="es-MX" smtClean="0"/>
              <a:t>13/07/2022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6921-3E99-4088-9562-79A2CD80C8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451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362-A71D-4572-8134-22360E883D40}" type="datetimeFigureOut">
              <a:rPr lang="es-MX" smtClean="0"/>
              <a:t>13/07/2022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6921-3E99-4088-9562-79A2CD80C8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040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362-A71D-4572-8134-22360E883D40}" type="datetimeFigureOut">
              <a:rPr lang="es-MX" smtClean="0"/>
              <a:t>13/07/2022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6921-3E99-4088-9562-79A2CD80C8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678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362-A71D-4572-8134-22360E883D40}" type="datetimeFigureOut">
              <a:rPr lang="es-MX" smtClean="0"/>
              <a:t>13/07/2022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6921-3E99-4088-9562-79A2CD80C8A2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1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4B92362-A71D-4572-8134-22360E883D40}" type="datetimeFigureOut">
              <a:rPr lang="es-MX" smtClean="0"/>
              <a:t>13/07/2022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8D86921-3E99-4088-9562-79A2CD80C8A2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61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WpTZxxT4wUYr7KJnLjG6alUWlUq-HDWm/view?usp=shari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43535-1417-7E42-1B6D-01F361DA9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Colegio Vermont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B32AFC-B530-65D0-F8C9-F6A4644329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“Somos luz en la oscuridad”</a:t>
            </a:r>
          </a:p>
          <a:p>
            <a:r>
              <a:rPr lang="es-MX" dirty="0"/>
              <a:t>Calve:1236</a:t>
            </a: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38E4D2A7-E3B1-2235-B052-66D4F23F2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3" y="4720438"/>
            <a:ext cx="2721935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02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35640D3-212B-6F5D-0963-C715BD629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31" t="39994" r="20543" b="11673"/>
          <a:stretch/>
        </p:blipFill>
        <p:spPr>
          <a:xfrm>
            <a:off x="1961322" y="115957"/>
            <a:ext cx="8269356" cy="33130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BB75F07-8300-31B0-8B5A-81BDB04170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4" t="41735" r="20000" b="40478"/>
          <a:stretch/>
        </p:blipFill>
        <p:spPr>
          <a:xfrm>
            <a:off x="2080592" y="3429000"/>
            <a:ext cx="8269356" cy="12192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9E03D24-3A7C-420E-620A-B76920FE47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3" t="42122" r="20000" b="25012"/>
          <a:stretch/>
        </p:blipFill>
        <p:spPr>
          <a:xfrm>
            <a:off x="2034209" y="4605131"/>
            <a:ext cx="8362122" cy="225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8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F9E28F8-24E0-6156-F0F3-64DADA8B8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79" t="28783" r="19674" b="19405"/>
          <a:stretch/>
        </p:blipFill>
        <p:spPr>
          <a:xfrm>
            <a:off x="1868556" y="278296"/>
            <a:ext cx="8454887" cy="355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16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9C16C-3AA7-9272-5FE1-A9F144D8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Productos digitales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21C995-2BF6-6157-676C-482CCBE9E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 Revista digital “Deporte Mundial”</a:t>
            </a:r>
          </a:p>
          <a:p>
            <a:pPr marL="0" indent="0">
              <a:buNone/>
            </a:pPr>
            <a:r>
              <a:rPr lang="es-MX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https://drive.google.com/file/d/1WpTZxxT4wUYr7KJnLjG6alUWlUq-HDWm/view?usp=sharing</a:t>
            </a:r>
            <a:r>
              <a:rPr lang="es-MX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3066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0C2D40C3-DD5A-D03F-EBC5-302A49C5B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163" y="263300"/>
            <a:ext cx="5889673" cy="31657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8C870D9-D36F-E1D5-396C-2B45B3116951}"/>
              </a:ext>
            </a:extLst>
          </p:cNvPr>
          <p:cNvSpPr txBox="1"/>
          <p:nvPr/>
        </p:nvSpPr>
        <p:spPr>
          <a:xfrm>
            <a:off x="3629465" y="3671668"/>
            <a:ext cx="50784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badi Extra Light" panose="020B0204020104020204" pitchFamily="34" charset="0"/>
              </a:rPr>
              <a:t>Ciclo Escolar 2021 – 2022</a:t>
            </a:r>
          </a:p>
          <a:p>
            <a:pPr algn="ctr"/>
            <a:endParaRPr lang="es-MX" dirty="0">
              <a:latin typeface="Abadi Extra Light" panose="020B0204020104020204" pitchFamily="34" charset="0"/>
            </a:endParaRPr>
          </a:p>
          <a:p>
            <a:pPr algn="ctr"/>
            <a:r>
              <a:rPr lang="es-MX" sz="2000" b="1" dirty="0">
                <a:latin typeface="Abadi Extra Light" panose="020B0204020104020204" pitchFamily="34" charset="0"/>
              </a:rPr>
              <a:t>Colegio Vermont</a:t>
            </a:r>
          </a:p>
          <a:p>
            <a:pPr algn="ctr"/>
            <a:endParaRPr lang="es-MX" dirty="0">
              <a:latin typeface="Abadi Extra Light" panose="020B0204020104020204" pitchFamily="34" charset="0"/>
            </a:endParaRPr>
          </a:p>
          <a:p>
            <a:pPr algn="ctr"/>
            <a:r>
              <a:rPr lang="es-MX" dirty="0">
                <a:latin typeface="Abadi Extra Light" panose="020B0204020104020204" pitchFamily="34" charset="0"/>
              </a:rPr>
              <a:t>Plantel San Jerónimo</a:t>
            </a:r>
          </a:p>
          <a:p>
            <a:pPr algn="ctr"/>
            <a:r>
              <a:rPr lang="es-ES" b="0" i="0" dirty="0">
                <a:solidFill>
                  <a:srgbClr val="222222"/>
                </a:solidFill>
                <a:effectLst/>
                <a:latin typeface="Abadi Extra Light" panose="020B0204020104020204" pitchFamily="34" charset="0"/>
              </a:rPr>
              <a:t>Av. San Francisco 109, Barrio San Francisco, </a:t>
            </a:r>
          </a:p>
          <a:p>
            <a:pPr algn="ctr"/>
            <a:r>
              <a:rPr lang="es-ES" b="0" i="0" dirty="0">
                <a:solidFill>
                  <a:srgbClr val="222222"/>
                </a:solidFill>
                <a:effectLst/>
                <a:latin typeface="Abadi Extra Light" panose="020B0204020104020204" pitchFamily="34" charset="0"/>
              </a:rPr>
              <a:t>La Magdalena Contreras, </a:t>
            </a:r>
          </a:p>
          <a:p>
            <a:pPr algn="ctr"/>
            <a:r>
              <a:rPr lang="es-ES" b="0" i="0" dirty="0">
                <a:solidFill>
                  <a:srgbClr val="222222"/>
                </a:solidFill>
                <a:effectLst/>
                <a:latin typeface="Abadi Extra Light" panose="020B0204020104020204" pitchFamily="34" charset="0"/>
              </a:rPr>
              <a:t>10500 Ciudad de México, CDMX</a:t>
            </a:r>
          </a:p>
          <a:p>
            <a:pPr algn="ctr"/>
            <a:r>
              <a:rPr lang="es-ES" dirty="0">
                <a:solidFill>
                  <a:srgbClr val="222222"/>
                </a:solidFill>
                <a:latin typeface="Abadi Extra Light" panose="020B0204020104020204" pitchFamily="34" charset="0"/>
              </a:rPr>
              <a:t>Tel. 55 56522812</a:t>
            </a:r>
            <a:endParaRPr lang="es-MX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8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exiones DGIRE – Una mirada desde la interdisciplinariedad">
            <a:extLst>
              <a:ext uri="{FF2B5EF4-FFF2-40B4-BE49-F238E27FC236}">
                <a16:creationId xmlns:a16="http://schemas.microsoft.com/office/drawing/2014/main" id="{243E7248-CF99-4EFD-9F5B-388938D31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424" y="331693"/>
            <a:ext cx="10918096" cy="193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B25C248-F27B-EE55-B667-533EC45A6BDC}"/>
              </a:ext>
            </a:extLst>
          </p:cNvPr>
          <p:cNvSpPr txBox="1">
            <a:spLocks/>
          </p:cNvSpPr>
          <p:nvPr/>
        </p:nvSpPr>
        <p:spPr>
          <a:xfrm>
            <a:off x="960854" y="2998165"/>
            <a:ext cx="4194241" cy="3180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dirty="0">
                <a:solidFill>
                  <a:schemeClr val="tx1"/>
                </a:solidFill>
              </a:rPr>
              <a:t>EL DEPORTE EN EL SIGLO XXI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49A053B7-45C3-1B13-4B5B-334F24D07459}"/>
              </a:ext>
            </a:extLst>
          </p:cNvPr>
          <p:cNvSpPr txBox="1">
            <a:spLocks/>
          </p:cNvSpPr>
          <p:nvPr/>
        </p:nvSpPr>
        <p:spPr>
          <a:xfrm>
            <a:off x="960854" y="4588345"/>
            <a:ext cx="4203811" cy="106576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700" dirty="0"/>
              <a:t>4° Preparatorio</a:t>
            </a:r>
          </a:p>
          <a:p>
            <a:r>
              <a:rPr lang="es-MX" sz="1700" dirty="0"/>
              <a:t>Etapa 2</a:t>
            </a:r>
          </a:p>
          <a:p>
            <a:r>
              <a:rPr lang="es-MX" sz="1700" dirty="0"/>
              <a:t>Ciclo escolar 2021 - 2022</a:t>
            </a:r>
          </a:p>
        </p:txBody>
      </p:sp>
    </p:spTree>
    <p:extLst>
      <p:ext uri="{BB962C8B-B14F-4D97-AF65-F5344CB8AC3E}">
        <p14:creationId xmlns:p14="http://schemas.microsoft.com/office/powerpoint/2010/main" val="298875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E8B90-BA7F-ABC8-E63A-C4931CC6F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chemeClr val="tx1"/>
                </a:solidFill>
              </a:rPr>
              <a:t>Profesores interdisciplinarios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E03BD-EEC7-F59E-C1E7-7F7BEAF86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sz="2400" b="1" dirty="0"/>
              <a:t>Rodrigo Hernández </a:t>
            </a:r>
          </a:p>
          <a:p>
            <a:pPr lvl="1"/>
            <a:r>
              <a:rPr lang="es-MX" dirty="0"/>
              <a:t>Asignatura: Historia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400" b="1" dirty="0"/>
              <a:t>Ana Karen Rodríguez</a:t>
            </a:r>
          </a:p>
          <a:p>
            <a:pPr lvl="1"/>
            <a:r>
              <a:rPr lang="es-MX" dirty="0"/>
              <a:t>Asignatura: Geografía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400" b="1" dirty="0"/>
              <a:t>Salvador Jiménez </a:t>
            </a:r>
          </a:p>
          <a:p>
            <a:pPr lvl="1"/>
            <a:r>
              <a:rPr lang="es-MX" dirty="0"/>
              <a:t>Asignatura: Educación Física 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53929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DCE7A-1912-71ED-3E05-6CB35E4D7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Introducción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A8382-26B6-0132-0407-7EB59F87B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000" b="1" i="0" u="none" strike="noStrike" dirty="0">
                <a:effectLst/>
              </a:rPr>
              <a:t>El deporte paralímpico a nivel mundial tiene poca visibilidad y alcance, pese a la relevancia que este tiene para la vida cotidiana de sus deportistas y de personas con diversas discapacidades. Además, es sabido que algunos deportistas que compiten en estas pruebas atléticas sufrieron sus discapacidades como consecuencia de conflictos bélicos.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87938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7E9F2-5FEB-430D-6250-DAAF8428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 General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AE15A8-78A9-69EF-ED9A-8784B2B77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000" b="1" i="0" u="none" strike="noStrike" dirty="0">
                <a:effectLst/>
              </a:rPr>
              <a:t>El objetivo de este trabajo es analizar la relación entre las guerras del siglo XXI y el deporte paralímpico durante la misma centuria.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20250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369CAE-4831-DE35-551F-98153CD99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4" t="40769" r="20217" b="24819"/>
          <a:stretch/>
        </p:blipFill>
        <p:spPr>
          <a:xfrm>
            <a:off x="1928191" y="198783"/>
            <a:ext cx="8335618" cy="23588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F0D6BB1-0461-CE84-7074-2F9A02CB5D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2" t="26654" r="20109" b="12060"/>
          <a:stretch/>
        </p:blipFill>
        <p:spPr>
          <a:xfrm>
            <a:off x="1928190" y="2557670"/>
            <a:ext cx="8335619" cy="42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2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6ED5CEA-46F6-5C33-8F56-41DDD1E37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39" t="28588" r="20326" b="39125"/>
          <a:stretch/>
        </p:blipFill>
        <p:spPr>
          <a:xfrm>
            <a:off x="1954696" y="185530"/>
            <a:ext cx="8282608" cy="22131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3A62A0-F94E-83F2-5035-E7D055B8A6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95" t="28202" r="19892" b="19792"/>
          <a:stretch/>
        </p:blipFill>
        <p:spPr>
          <a:xfrm>
            <a:off x="1895061" y="2398643"/>
            <a:ext cx="8401878" cy="35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62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92576B1-764C-7961-49DB-A2D5E4D3F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39" t="38642" r="20326" b="32745"/>
          <a:stretch/>
        </p:blipFill>
        <p:spPr>
          <a:xfrm>
            <a:off x="1954696" y="225288"/>
            <a:ext cx="8282608" cy="19613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38EFD59-63F0-90C3-E386-4D95DB0AF2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39" t="33421" r="20327" b="19792"/>
          <a:stretch/>
        </p:blipFill>
        <p:spPr>
          <a:xfrm>
            <a:off x="1954696" y="2186610"/>
            <a:ext cx="8282608" cy="32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7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1E4B0D-3B4E-038E-F654-2AC5526E4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31" t="32069" r="20217" b="31005"/>
          <a:stretch/>
        </p:blipFill>
        <p:spPr>
          <a:xfrm>
            <a:off x="1941443" y="172278"/>
            <a:ext cx="8309113" cy="25311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9EC122A-DCB2-24A3-9770-D58FBA65D9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04" t="42315" r="20543" b="25978"/>
          <a:stretch/>
        </p:blipFill>
        <p:spPr>
          <a:xfrm>
            <a:off x="1941443" y="2703443"/>
            <a:ext cx="8309113" cy="21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88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</TotalTime>
  <Words>191</Words>
  <Application>Microsoft Office PowerPoint</Application>
  <PresentationFormat>Panorámica</PresentationFormat>
  <Paragraphs>30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Abadi Extra Light</vt:lpstr>
      <vt:lpstr>Arial</vt:lpstr>
      <vt:lpstr>Tw Cen MT</vt:lpstr>
      <vt:lpstr>Tw Cen MT Condensed</vt:lpstr>
      <vt:lpstr>Wingdings</vt:lpstr>
      <vt:lpstr>Wingdings 3</vt:lpstr>
      <vt:lpstr>Integral</vt:lpstr>
      <vt:lpstr>Colegio Vermont</vt:lpstr>
      <vt:lpstr>Presentación de PowerPoint</vt:lpstr>
      <vt:lpstr>Profesores interdisciplinarios</vt:lpstr>
      <vt:lpstr>Introducción </vt:lpstr>
      <vt:lpstr>Objetivo General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Productos digitales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Vermont</dc:title>
  <dc:creator>ERICK JULIAN OSIRIS MARTINEZ CRUZ</dc:creator>
  <cp:lastModifiedBy>ERICK JULIAN OSIRIS MARTINEZ CRUZ</cp:lastModifiedBy>
  <cp:revision>2</cp:revision>
  <dcterms:created xsi:type="dcterms:W3CDTF">2022-07-12T19:54:35Z</dcterms:created>
  <dcterms:modified xsi:type="dcterms:W3CDTF">2022-07-13T13:22:24Z</dcterms:modified>
</cp:coreProperties>
</file>