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73" r:id="rId9"/>
    <p:sldId id="274" r:id="rId10"/>
    <p:sldId id="275" r:id="rId11"/>
    <p:sldId id="276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5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109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07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079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98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28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96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97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964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99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47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29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464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84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44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79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B1EA-3AC0-41FB-B886-BD832218DF3E}" type="datetimeFigureOut">
              <a:rPr lang="es-MX" smtClean="0"/>
              <a:t>12/07/2022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F3EE12-A64B-4111-ABE6-F92B9C3470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3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F-sGlmYO-M-tDyQc3jlMYYtDt8lJAnS2/view?usp=sharing" TargetMode="External"/><Relationship Id="rId2" Type="http://schemas.openxmlformats.org/officeDocument/2006/relationships/hyperlink" Target="https://drive.google.com/file/d/1hMZHj0DfCzeeJM_ynZDgT5DUb3vboH7Y/view?usp=shar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j6SaewRhsbfBiCx5XjXh6LY7NDQNss1I/view?usp=shar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5D8B2-7A0B-5164-C4B8-646B9986A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5988" y="2794881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s-MX" sz="4000" dirty="0">
                <a:solidFill>
                  <a:schemeClr val="tx2"/>
                </a:solidFill>
              </a:rPr>
              <a:t>Colegio Vermont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B5B359-9F4F-FFF1-03DA-825F11612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s-MX" sz="2000">
                <a:solidFill>
                  <a:schemeClr val="tx2"/>
                </a:solidFill>
              </a:rPr>
              <a:t>“Somos Luz en la Oscuridad”</a:t>
            </a:r>
          </a:p>
          <a:p>
            <a:pPr algn="l"/>
            <a:r>
              <a:rPr lang="es-MX" sz="2000">
                <a:solidFill>
                  <a:schemeClr val="tx2"/>
                </a:solidFill>
              </a:rPr>
              <a:t>Clave: 1236</a:t>
            </a:r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C7AD5C9C-7C7E-3A11-E944-3D779A86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773102"/>
            <a:ext cx="4141760" cy="222619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968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019EF4-AD08-0CF2-4415-6C7B0CF4C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9" t="39995" r="19348" b="21919"/>
          <a:stretch/>
        </p:blipFill>
        <p:spPr>
          <a:xfrm>
            <a:off x="344556" y="212035"/>
            <a:ext cx="8507896" cy="26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7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F9476-288F-F3F6-445B-B0D7384D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Productos realizados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53DD69-E4C7-610E-9361-66AECAB4E2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863" y="2160588"/>
            <a:ext cx="11169580" cy="239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Revista “Juego olímpicos: Una vida sana”</a:t>
            </a:r>
          </a:p>
          <a:p>
            <a:pPr marL="0" indent="0">
              <a:buNone/>
            </a:pPr>
            <a:r>
              <a:rPr lang="es-MX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https://drive.google.com/file/d/1hMZHj0DfCzeeJM_ynZDgT5DUb3vboH7Y/view?usp=sharing</a:t>
            </a:r>
            <a:r>
              <a:rPr lang="es-MX" dirty="0">
                <a:solidFill>
                  <a:schemeClr val="accent1"/>
                </a:solidFill>
              </a:rPr>
              <a:t> </a:t>
            </a:r>
          </a:p>
          <a:p>
            <a:r>
              <a:rPr lang="es-MX" dirty="0"/>
              <a:t>Revista “El deporte en el siglo XXI”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dirty="0">
                <a:hlinkClick r:id="rId3"/>
              </a:rPr>
              <a:t>https://drive.google.com/file/d/1F-sGlmYO-M-tDyQc3jlMYYtDt8lJAnS2/view?usp=sharing</a:t>
            </a:r>
            <a:r>
              <a:rPr lang="es-MX" dirty="0"/>
              <a:t> </a:t>
            </a:r>
          </a:p>
          <a:p>
            <a:r>
              <a:rPr lang="es-MX" dirty="0"/>
              <a:t>Revista “En busca del récord mundial”</a:t>
            </a:r>
          </a:p>
          <a:p>
            <a:pPr marL="0" indent="0">
              <a:buNone/>
            </a:pPr>
            <a:r>
              <a:rPr lang="es-MX" dirty="0">
                <a:hlinkClick r:id="rId4"/>
              </a:rPr>
              <a:t>https://drive.google.com/file/d/1j6SaewRhsbfBiCx5XjXh6LY7NDQNss1I/view?usp=sharing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315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0C2D40C3-DD5A-D03F-EBC5-302A49C5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63" y="263300"/>
            <a:ext cx="5889673" cy="3165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C870D9-D36F-E1D5-396C-2B45B3116951}"/>
              </a:ext>
            </a:extLst>
          </p:cNvPr>
          <p:cNvSpPr txBox="1"/>
          <p:nvPr/>
        </p:nvSpPr>
        <p:spPr>
          <a:xfrm>
            <a:off x="3629465" y="3671668"/>
            <a:ext cx="50784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badi Extra Light" panose="020B0204020104020204" pitchFamily="34" charset="0"/>
              </a:rPr>
              <a:t>Ciclo Escolar 2021 – 2022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sz="2000" b="1" dirty="0">
                <a:latin typeface="Abadi Extra Light" panose="020B0204020104020204" pitchFamily="34" charset="0"/>
              </a:rPr>
              <a:t>Colegio Vermont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dirty="0">
                <a:latin typeface="Abadi Extra Light" panose="020B0204020104020204" pitchFamily="34" charset="0"/>
              </a:rPr>
              <a:t>Plantel San Jerónimo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Av. San Francisco 109, Barrio San Francisco,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La Magdalena Contreras,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10500 Ciudad de México, CDMX</a:t>
            </a:r>
          </a:p>
          <a:p>
            <a:pPr algn="ctr"/>
            <a:r>
              <a:rPr lang="es-ES" dirty="0">
                <a:solidFill>
                  <a:srgbClr val="222222"/>
                </a:solidFill>
                <a:latin typeface="Abadi Extra Light" panose="020B0204020104020204" pitchFamily="34" charset="0"/>
              </a:rPr>
              <a:t>Tel. 55 56522812</a:t>
            </a:r>
            <a:endParaRPr lang="es-MX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3CA57-0B80-8A93-72F9-40EA7DA25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8930" y="1118937"/>
            <a:ext cx="4303470" cy="2683187"/>
          </a:xfrm>
        </p:spPr>
        <p:txBody>
          <a:bodyPr anchor="b">
            <a:normAutofit/>
          </a:bodyPr>
          <a:lstStyle/>
          <a:p>
            <a:pPr algn="l"/>
            <a:r>
              <a:rPr lang="es-MX" sz="4000" dirty="0">
                <a:solidFill>
                  <a:schemeClr val="tx2"/>
                </a:solidFill>
              </a:rPr>
              <a:t>EL DEPORTE EN EL SIGLO XXI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35926A-DDAD-9B58-298F-E2F7683A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8930" y="3973708"/>
            <a:ext cx="3404937" cy="1714044"/>
          </a:xfrm>
        </p:spPr>
        <p:txBody>
          <a:bodyPr anchor="t">
            <a:normAutofit/>
          </a:bodyPr>
          <a:lstStyle/>
          <a:p>
            <a:pPr algn="l"/>
            <a:r>
              <a:rPr lang="es-MX" sz="2000" dirty="0">
                <a:solidFill>
                  <a:schemeClr val="tx2"/>
                </a:solidFill>
              </a:rPr>
              <a:t>6° Preparatorio</a:t>
            </a:r>
          </a:p>
          <a:p>
            <a:pPr algn="l"/>
            <a:r>
              <a:rPr lang="es-MX" sz="2000" dirty="0">
                <a:solidFill>
                  <a:schemeClr val="tx2"/>
                </a:solidFill>
              </a:rPr>
              <a:t>Etapa 3</a:t>
            </a:r>
          </a:p>
          <a:p>
            <a:pPr algn="l"/>
            <a:r>
              <a:rPr lang="es-MX" sz="2000" dirty="0">
                <a:solidFill>
                  <a:schemeClr val="tx2"/>
                </a:solidFill>
              </a:rPr>
              <a:t>Ciclo escolar 2021 - 2022</a:t>
            </a:r>
          </a:p>
        </p:txBody>
      </p:sp>
      <p:pic>
        <p:nvPicPr>
          <p:cNvPr id="4" name="Picture 2" descr="Conexiones DGIRE – Una mirada desde la interdisciplinariedad">
            <a:extLst>
              <a:ext uri="{FF2B5EF4-FFF2-40B4-BE49-F238E27FC236}">
                <a16:creationId xmlns:a16="http://schemas.microsoft.com/office/drawing/2014/main" id="{F8DBF3CC-53FF-BBBA-F769-46339CE2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" y="2884292"/>
            <a:ext cx="6137549" cy="10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7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E8B90-BA7F-ABC8-E63A-C4931CC6F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26" y="1019455"/>
            <a:ext cx="8276181" cy="703327"/>
          </a:xfrm>
        </p:spPr>
        <p:txBody>
          <a:bodyPr>
            <a:normAutofit/>
          </a:bodyPr>
          <a:lstStyle/>
          <a:p>
            <a:pPr algn="ctr"/>
            <a:r>
              <a:rPr lang="es-MX" sz="3600" dirty="0">
                <a:solidFill>
                  <a:schemeClr val="accent2">
                    <a:lumMod val="75000"/>
                  </a:schemeClr>
                </a:solidFill>
              </a:rPr>
              <a:t>Profesores interdisciplinarios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E03BD-EEC7-F59E-C1E7-7F7BEAF86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455" y="2060663"/>
            <a:ext cx="5709721" cy="2430864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María Luisa Castro </a:t>
            </a:r>
          </a:p>
          <a:p>
            <a:pPr lvl="1"/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Asignatura: Literatura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Paola Pueblita</a:t>
            </a:r>
          </a:p>
          <a:p>
            <a:pPr lvl="1"/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Asignatura: Psicología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000" b="1" dirty="0">
                <a:solidFill>
                  <a:schemeClr val="accent2">
                    <a:lumMod val="75000"/>
                  </a:schemeClr>
                </a:solidFill>
              </a:rPr>
              <a:t>Augusto Gómez </a:t>
            </a:r>
          </a:p>
          <a:p>
            <a:pPr lvl="1"/>
            <a:r>
              <a:rPr lang="es-MX" sz="2000" dirty="0">
                <a:solidFill>
                  <a:schemeClr val="accent2">
                    <a:lumMod val="75000"/>
                  </a:schemeClr>
                </a:solidFill>
              </a:rPr>
              <a:t>Asignatura: Matemáticas</a:t>
            </a:r>
          </a:p>
          <a:p>
            <a:endParaRPr lang="es-MX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9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6C457-AE2D-5B10-43E1-20A34708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Introducción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640F72-BADA-0B54-13EF-CED1ACA2A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El deporte juega un papel importante en la sociedad, no sólo para las personas que lo practican sino a través de su difusión a través de medios como el periodismo y las redes sociales, a través de los cuales se utilizan diversas herramientas y se abordan diversos temas de manera que se convierten en un reflejo de las inquietudes y valores de la cultura. A través del estudio interdisciplinario podemos acercarnos a la comprensión de estos mecanismos de expresión cultural del deporte.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6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30393-36B7-2221-D416-E03D4C8E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2">
                    <a:lumMod val="75000"/>
                  </a:schemeClr>
                </a:solidFill>
              </a:rPr>
              <a:t>Objetivo general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2F7D0-FF7D-2EBC-B08D-8685D12A9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1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Analizar la manera en que el deporte se difunde a través de los medios periodísticos y redes sociales con el uso de recursos de lenguaje y el uso de herramientas matemáticas, dando importancia a los problemas de salud mental, de manera que refleja las inquietudes y valores de las sociedades que producen y reciben la información.</a:t>
            </a:r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5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10AEB8-7088-8877-7A29-793465492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0" t="28975" r="19456" b="37192"/>
          <a:stretch/>
        </p:blipFill>
        <p:spPr>
          <a:xfrm>
            <a:off x="0" y="198783"/>
            <a:ext cx="8494644" cy="23191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A392F3-5207-E667-E18B-ED1F577FD7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39" t="27042" r="20326" b="7612"/>
          <a:stretch/>
        </p:blipFill>
        <p:spPr>
          <a:xfrm>
            <a:off x="106018" y="2378765"/>
            <a:ext cx="8282608" cy="4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9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3EAF6D-A832-1159-7C3E-0C989C95F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1" t="28395" r="20217" b="52271"/>
          <a:stretch/>
        </p:blipFill>
        <p:spPr>
          <a:xfrm>
            <a:off x="437322" y="318053"/>
            <a:ext cx="8309113" cy="1325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54301A-7093-8441-16FA-9F6C8848B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1" t="69961" r="20217" b="15153"/>
          <a:stretch/>
        </p:blipFill>
        <p:spPr>
          <a:xfrm>
            <a:off x="437322" y="1643270"/>
            <a:ext cx="8309113" cy="10204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2603CCA-B42B-C2EB-1C76-CE119A3E7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1" t="25882" r="20326" b="25592"/>
          <a:stretch/>
        </p:blipFill>
        <p:spPr>
          <a:xfrm>
            <a:off x="437323" y="2663688"/>
            <a:ext cx="8309112" cy="332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9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DA1D64-4DA8-440A-D4A8-87334BEC3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7" t="37288" r="20543" b="22692"/>
          <a:stretch/>
        </p:blipFill>
        <p:spPr>
          <a:xfrm>
            <a:off x="318052" y="304801"/>
            <a:ext cx="8242852" cy="27432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3C6967-6075-F421-AA82-A8173275E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6655" r="20217" b="35259"/>
          <a:stretch/>
        </p:blipFill>
        <p:spPr>
          <a:xfrm>
            <a:off x="271669" y="3048001"/>
            <a:ext cx="8335618" cy="26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D7BF24-E5D0-C954-018D-6200ADF03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39" t="38642" r="20435" b="25012"/>
          <a:stretch/>
        </p:blipFill>
        <p:spPr>
          <a:xfrm>
            <a:off x="132522" y="172279"/>
            <a:ext cx="8269356" cy="24914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6C211A-89F4-DE86-48C4-FAF7A5BC2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6" t="34582" r="20109" b="47631"/>
          <a:stretch/>
        </p:blipFill>
        <p:spPr>
          <a:xfrm>
            <a:off x="79513" y="2663687"/>
            <a:ext cx="8375374" cy="1219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E3C37D-E06A-F15A-1EAE-4BA1843E5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3" t="34388" r="19891" b="33325"/>
          <a:stretch/>
        </p:blipFill>
        <p:spPr>
          <a:xfrm>
            <a:off x="132522" y="3882887"/>
            <a:ext cx="8375375" cy="22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462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231</TotalTime>
  <Words>316</Words>
  <Application>Microsoft Office PowerPoint</Application>
  <PresentationFormat>Panorámica</PresentationFormat>
  <Paragraphs>34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Abadi Extra Light</vt:lpstr>
      <vt:lpstr>Arial</vt:lpstr>
      <vt:lpstr>Century Gothic</vt:lpstr>
      <vt:lpstr>Trebuchet MS</vt:lpstr>
      <vt:lpstr>Wingdings</vt:lpstr>
      <vt:lpstr>Wingdings 3</vt:lpstr>
      <vt:lpstr>Faceta</vt:lpstr>
      <vt:lpstr>Colegio Vermont</vt:lpstr>
      <vt:lpstr>EL DEPORTE EN EL SIGLO XXI</vt:lpstr>
      <vt:lpstr>Profesores interdisciplinarios</vt:lpstr>
      <vt:lpstr>Introducción </vt:lpstr>
      <vt:lpstr>Objetivo general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Productos realizados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Vermont</dc:title>
  <dc:creator>ERICK JULIAN OSIRIS MARTINEZ CRUZ</dc:creator>
  <cp:lastModifiedBy>ERICK JULIAN OSIRIS MARTINEZ CRUZ</cp:lastModifiedBy>
  <cp:revision>1</cp:revision>
  <dcterms:created xsi:type="dcterms:W3CDTF">2022-07-12T16:02:17Z</dcterms:created>
  <dcterms:modified xsi:type="dcterms:W3CDTF">2022-07-12T19:54:05Z</dcterms:modified>
</cp:coreProperties>
</file>