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1" r:id="rId5"/>
    <p:sldId id="260" r:id="rId6"/>
    <p:sldId id="257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77A85-DFA9-4003-AF0B-C640C38743D5}" type="datetimeFigureOut">
              <a:rPr lang="es-MX" smtClean="0"/>
              <a:pPr/>
              <a:t>01/03/2018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65D0B-0507-4938-8868-5C8369676A8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59832" y="980728"/>
            <a:ext cx="7000892" cy="1000132"/>
          </a:xfrm>
        </p:spPr>
        <p:txBody>
          <a:bodyPr>
            <a:normAutofit fontScale="90000"/>
          </a:bodyPr>
          <a:lstStyle/>
          <a:p>
            <a:r>
              <a:rPr lang="es-MX" sz="3600" dirty="0" smtClean="0"/>
              <a:t>Colegio Luz del </a:t>
            </a:r>
            <a:r>
              <a:rPr lang="es-MX" sz="3600" dirty="0" err="1" smtClean="0"/>
              <a:t>Tepeyac</a:t>
            </a:r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 smtClean="0"/>
              <a:t>1268</a:t>
            </a:r>
            <a:endParaRPr lang="es-MX" sz="3600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214282" y="2071678"/>
            <a:ext cx="8715436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None/>
            </a:pPr>
            <a:endParaRPr lang="es-MX" sz="2800" dirty="0" smtClean="0"/>
          </a:p>
          <a:p>
            <a:pPr>
              <a:lnSpc>
                <a:spcPct val="110000"/>
              </a:lnSpc>
              <a:buNone/>
            </a:pPr>
            <a:r>
              <a:rPr lang="es-MX" sz="2300" b="1" dirty="0" smtClean="0"/>
              <a:t>Nombres</a:t>
            </a:r>
            <a:r>
              <a:rPr lang="es-MX" sz="2800" dirty="0" smtClean="0"/>
              <a:t>:  </a:t>
            </a:r>
            <a:r>
              <a:rPr lang="es-MX" sz="2900" dirty="0" smtClean="0"/>
              <a:t>Enedina Nájera García (Biología)</a:t>
            </a:r>
          </a:p>
          <a:p>
            <a:pPr>
              <a:lnSpc>
                <a:spcPct val="110000"/>
              </a:lnSpc>
              <a:buNone/>
            </a:pPr>
            <a:r>
              <a:rPr lang="es-MX" sz="2900" dirty="0"/>
              <a:t> </a:t>
            </a:r>
            <a:r>
              <a:rPr lang="es-MX" sz="2900" dirty="0" smtClean="0"/>
              <a:t>                </a:t>
            </a:r>
            <a:r>
              <a:rPr lang="es-MX" sz="2900" dirty="0" err="1" smtClean="0"/>
              <a:t>Xochitl</a:t>
            </a:r>
            <a:r>
              <a:rPr lang="es-MX" sz="2900" dirty="0" smtClean="0"/>
              <a:t> Soledad Huerta Peredo (Ética)</a:t>
            </a:r>
          </a:p>
          <a:p>
            <a:pPr>
              <a:lnSpc>
                <a:spcPct val="110000"/>
              </a:lnSpc>
              <a:buNone/>
            </a:pPr>
            <a:r>
              <a:rPr lang="es-MX" sz="2900" dirty="0"/>
              <a:t> </a:t>
            </a:r>
            <a:r>
              <a:rPr lang="es-MX" sz="2900" dirty="0" smtClean="0"/>
              <a:t>                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Número de equipo</a:t>
            </a:r>
            <a:r>
              <a:rPr lang="es-MX" sz="2800" dirty="0" smtClean="0"/>
              <a:t>: 1 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Curso en el que se planea llevar acabo el proyecto</a:t>
            </a:r>
            <a:r>
              <a:rPr lang="es-MX" sz="2800" dirty="0" smtClean="0"/>
              <a:t>: 2018 -2019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Fecha de Inicio</a:t>
            </a:r>
            <a:r>
              <a:rPr lang="es-MX" sz="2800" dirty="0" smtClean="0"/>
              <a:t>: Noviembre 2018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Fecha de término</a:t>
            </a:r>
            <a:r>
              <a:rPr lang="es-MX" sz="2800" dirty="0" smtClean="0"/>
              <a:t>: Febrero 2019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Nombre del proyecto</a:t>
            </a:r>
            <a:r>
              <a:rPr lang="es-MX" sz="2800" dirty="0" smtClean="0"/>
              <a:t>: Responsabilidad  humana en la pérdida de la                          </a:t>
            </a:r>
          </a:p>
          <a:p>
            <a:pPr>
              <a:lnSpc>
                <a:spcPct val="150000"/>
              </a:lnSpc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                               biodiversidad: Mariposa Monarca.</a:t>
            </a:r>
            <a:endParaRPr lang="es-MX" dirty="0" smtClean="0"/>
          </a:p>
          <a:p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357166"/>
            <a:ext cx="169684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RECCION PREPA\Pictures\ControlCenter4\Scan\CCI2702201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821501" y="-1464499"/>
            <a:ext cx="7286653" cy="9358347"/>
          </a:xfrm>
          <a:prstGeom prst="rect">
            <a:avLst/>
          </a:prstGeom>
          <a:noFill/>
        </p:spPr>
      </p:pic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6143636" y="6357958"/>
            <a:ext cx="3000364" cy="5000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MX" sz="2400" b="1" dirty="0" smtClean="0">
                <a:solidFill>
                  <a:srgbClr val="002060"/>
                </a:solidFill>
              </a:rPr>
              <a:t>PRODUCTO 6</a:t>
            </a:r>
            <a:endParaRPr lang="es-MX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RECCION PREPA\Pictures\ControlCenter4\Scan\CCI27022018_00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46702" y="-1239297"/>
            <a:ext cx="7050595" cy="9144002"/>
          </a:xfrm>
          <a:prstGeom prst="rect">
            <a:avLst/>
          </a:prstGeom>
          <a:noFill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0" y="0"/>
            <a:ext cx="2471726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Producto 7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6672274" y="6132530"/>
            <a:ext cx="2471726" cy="7254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Producto 7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DIRECCION PREPA\Pictures\ControlCenter4\Scan\CCI2802201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13997" y="-1013996"/>
            <a:ext cx="6830287" cy="8858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ECCION PREPA\Pictures\ControlCenter4\Scan\CCI28022018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22175" y="-1022174"/>
            <a:ext cx="6885370" cy="8929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3" y="-1046703"/>
            <a:ext cx="705059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RECCION PREPA\Pictures\ControlCenter4\Scan\CCI28022018_00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46705" y="-2046859"/>
            <a:ext cx="7050595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RECCION PREPA\Pictures\ControlCenter4\Scan\CCI28022018_000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71239" y="-1071238"/>
            <a:ext cx="7215869" cy="9358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46702" y="-1239296"/>
            <a:ext cx="705059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IRECCION PREPA\Pictures\ControlCenter4\Scan\CCI28022018_000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46703" y="-1046702"/>
            <a:ext cx="7050595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4525963"/>
          </a:xfrm>
        </p:spPr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Cuadro de análisis de la Interdisciplinariedad y el aprendizaje colaborativo………3 Conclusiones Generales.</a:t>
            </a: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Fotografías de la sesión………………………………………………………………….6</a:t>
            </a: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Organizador gráfico……………………………………………………………………….7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12210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476673"/>
            <a:ext cx="9077325" cy="555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800100"/>
            <a:ext cx="86677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0875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5" y="1268760"/>
            <a:ext cx="8515350" cy="383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522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IRECCION PREPA\interdisciplinariedad\FullSizeRender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3929091" cy="2946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9" name="Picture 1" descr="C:\Users\DIRECCION PREPA\interdisciplinariedad\FullSizeRender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000372"/>
            <a:ext cx="3349620" cy="2512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5643570" y="5572140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" pitchFamily="34" charset="0"/>
                <a:cs typeface="Arial" pitchFamily="34" charset="0"/>
              </a:rPr>
              <a:t>Docentes reflexionando  sobre interdisciplinariedad y aprendizaje cooperativo 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85786" y="3643314"/>
            <a:ext cx="3643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" pitchFamily="34" charset="0"/>
                <a:cs typeface="Arial" pitchFamily="34" charset="0"/>
              </a:rPr>
              <a:t>Docentes elaborando organizador gráfico 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RECCION PREPA\interdisciplinariedad\FullSizeRender (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55116" y="30845"/>
            <a:ext cx="4714908" cy="55104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1785918" y="5103674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Organizador gráfico: Responsabilidad  humana en la pérdida de la biodiversidad: Mariposa Monarca.</a:t>
            </a:r>
            <a:br>
              <a:rPr lang="es-MX" dirty="0" smtClean="0"/>
            </a:br>
            <a:endParaRPr lang="es-MX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214282" y="2500306"/>
            <a:ext cx="3214678" cy="1214446"/>
          </a:xfrm>
        </p:spPr>
        <p:txBody>
          <a:bodyPr>
            <a:normAutofit/>
          </a:bodyPr>
          <a:lstStyle/>
          <a:p>
            <a:pPr algn="ctr"/>
            <a:r>
              <a:rPr lang="es-MX" dirty="0" smtClean="0">
                <a:solidFill>
                  <a:srgbClr val="0070C0"/>
                </a:solidFill>
              </a:rPr>
              <a:t>Producto 5</a:t>
            </a:r>
          </a:p>
          <a:p>
            <a:pPr algn="ctr"/>
            <a:r>
              <a:rPr lang="es-MX" dirty="0" smtClean="0">
                <a:solidFill>
                  <a:srgbClr val="0070C0"/>
                </a:solidFill>
              </a:rPr>
              <a:t>Proceso de Indagación </a:t>
            </a:r>
            <a:endParaRPr lang="es-MX" dirty="0">
              <a:solidFill>
                <a:srgbClr val="0070C0"/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6" name="Picture 2" descr="C:\Users\DIRECCION PREPA\Downloads\img016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0"/>
            <a:ext cx="5445282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2571736" cy="714356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Producto 6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46703" y="-1046703"/>
            <a:ext cx="7050595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134</Words>
  <Application>Microsoft Office PowerPoint</Application>
  <PresentationFormat>Presentación en pantalla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Colegio Luz del Tepeyac 1268</vt:lpstr>
      <vt:lpstr>Índice</vt:lpstr>
      <vt:lpstr>Diapositiva 3</vt:lpstr>
      <vt:lpstr>Diapositiva 4</vt:lpstr>
      <vt:lpstr>Diapositiva 5</vt:lpstr>
      <vt:lpstr>Diapositiva 6</vt:lpstr>
      <vt:lpstr>Diapositiva 7</vt:lpstr>
      <vt:lpstr>Diapositiva 8</vt:lpstr>
      <vt:lpstr>Producto 6 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Luz del Tepeyac</dc:title>
  <dc:creator>DIRECCION PREPA</dc:creator>
  <cp:lastModifiedBy>DIRECCION PREPA</cp:lastModifiedBy>
  <cp:revision>14</cp:revision>
  <dcterms:created xsi:type="dcterms:W3CDTF">2017-10-24T14:18:14Z</dcterms:created>
  <dcterms:modified xsi:type="dcterms:W3CDTF">2018-03-01T16:10:15Z</dcterms:modified>
</cp:coreProperties>
</file>