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64" r:id="rId3"/>
    <p:sldId id="261" r:id="rId4"/>
    <p:sldId id="262" r:id="rId5"/>
    <p:sldId id="263" r:id="rId6"/>
    <p:sldId id="259" r:id="rId7"/>
    <p:sldId id="260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2286C-8FB8-4375-A08E-3D0C54D53CB2}" type="datetimeFigureOut">
              <a:rPr lang="es-MX" smtClean="0"/>
              <a:pPr/>
              <a:t>02/03/2018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74D0-C72A-4C5D-97AF-98961A0EF38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008024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91968-C993-4125-9E28-7DBB27858159}" type="datetimeFigureOut">
              <a:rPr lang="es-MX" smtClean="0"/>
              <a:pPr/>
              <a:t>02/03/2018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9CAE-F6F2-4BF5-9E24-FE42E11ADCE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91968-C993-4125-9E28-7DBB27858159}" type="datetimeFigureOut">
              <a:rPr lang="es-MX" smtClean="0"/>
              <a:pPr/>
              <a:t>02/03/2018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9CAE-F6F2-4BF5-9E24-FE42E11ADCE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91968-C993-4125-9E28-7DBB27858159}" type="datetimeFigureOut">
              <a:rPr lang="es-MX" smtClean="0"/>
              <a:pPr/>
              <a:t>02/03/2018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9CAE-F6F2-4BF5-9E24-FE42E11ADCE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91968-C993-4125-9E28-7DBB27858159}" type="datetimeFigureOut">
              <a:rPr lang="es-MX" smtClean="0"/>
              <a:pPr/>
              <a:t>02/03/2018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9CAE-F6F2-4BF5-9E24-FE42E11ADCE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91968-C993-4125-9E28-7DBB27858159}" type="datetimeFigureOut">
              <a:rPr lang="es-MX" smtClean="0"/>
              <a:pPr/>
              <a:t>02/03/2018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9CAE-F6F2-4BF5-9E24-FE42E11ADCE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91968-C993-4125-9E28-7DBB27858159}" type="datetimeFigureOut">
              <a:rPr lang="es-MX" smtClean="0"/>
              <a:pPr/>
              <a:t>02/03/2018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9CAE-F6F2-4BF5-9E24-FE42E11ADCE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91968-C993-4125-9E28-7DBB27858159}" type="datetimeFigureOut">
              <a:rPr lang="es-MX" smtClean="0"/>
              <a:pPr/>
              <a:t>02/03/2018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9CAE-F6F2-4BF5-9E24-FE42E11ADCE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91968-C993-4125-9E28-7DBB27858159}" type="datetimeFigureOut">
              <a:rPr lang="es-MX" smtClean="0"/>
              <a:pPr/>
              <a:t>02/03/2018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9CAE-F6F2-4BF5-9E24-FE42E11ADCE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91968-C993-4125-9E28-7DBB27858159}" type="datetimeFigureOut">
              <a:rPr lang="es-MX" smtClean="0"/>
              <a:pPr/>
              <a:t>02/03/2018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9CAE-F6F2-4BF5-9E24-FE42E11ADCE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91968-C993-4125-9E28-7DBB27858159}" type="datetimeFigureOut">
              <a:rPr lang="es-MX" smtClean="0"/>
              <a:pPr/>
              <a:t>02/03/2018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9CAE-F6F2-4BF5-9E24-FE42E11ADCE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91968-C993-4125-9E28-7DBB27858159}" type="datetimeFigureOut">
              <a:rPr lang="es-MX" smtClean="0"/>
              <a:pPr/>
              <a:t>02/03/2018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F9CAE-F6F2-4BF5-9E24-FE42E11ADCE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91968-C993-4125-9E28-7DBB27858159}" type="datetimeFigureOut">
              <a:rPr lang="es-MX" smtClean="0"/>
              <a:pPr/>
              <a:t>02/03/2018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F9CAE-F6F2-4BF5-9E24-FE42E11ADCEC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03848" y="548680"/>
            <a:ext cx="7000892" cy="1000132"/>
          </a:xfrm>
        </p:spPr>
        <p:txBody>
          <a:bodyPr>
            <a:normAutofit fontScale="90000"/>
          </a:bodyPr>
          <a:lstStyle/>
          <a:p>
            <a:r>
              <a:rPr lang="es-MX" sz="3600" dirty="0" smtClean="0"/>
              <a:t>Colegio Luz del </a:t>
            </a:r>
            <a:r>
              <a:rPr lang="es-MX" sz="3600" dirty="0" err="1" smtClean="0"/>
              <a:t>Tepeyac</a:t>
            </a:r>
            <a:r>
              <a:rPr lang="es-MX" sz="3600" dirty="0" smtClean="0"/>
              <a:t/>
            </a:r>
            <a:br>
              <a:rPr lang="es-MX" sz="3600" dirty="0" smtClean="0"/>
            </a:br>
            <a:r>
              <a:rPr lang="es-MX" sz="3600" dirty="0" smtClean="0"/>
              <a:t>1268</a:t>
            </a:r>
            <a:endParaRPr lang="es-MX" sz="3600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214282" y="2071678"/>
            <a:ext cx="8715436" cy="45259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None/>
            </a:pPr>
            <a:endParaRPr lang="es-MX" sz="2800" dirty="0" smtClean="0"/>
          </a:p>
          <a:p>
            <a:pPr>
              <a:lnSpc>
                <a:spcPct val="110000"/>
              </a:lnSpc>
              <a:buNone/>
            </a:pPr>
            <a:r>
              <a:rPr lang="es-MX" sz="2300" b="1" dirty="0" smtClean="0"/>
              <a:t>Nombres</a:t>
            </a:r>
            <a:r>
              <a:rPr lang="es-MX" sz="2800" dirty="0" smtClean="0"/>
              <a:t>:  Karen Penélope García Quintero (Historia)</a:t>
            </a:r>
          </a:p>
          <a:p>
            <a:pPr>
              <a:lnSpc>
                <a:spcPct val="110000"/>
              </a:lnSpc>
              <a:buNone/>
            </a:pPr>
            <a:r>
              <a:rPr lang="es-MX" sz="2800" dirty="0"/>
              <a:t> </a:t>
            </a:r>
            <a:r>
              <a:rPr lang="es-MX" sz="2800" dirty="0" smtClean="0"/>
              <a:t>                 </a:t>
            </a:r>
            <a:r>
              <a:rPr lang="es-MX" sz="2800" dirty="0" err="1" smtClean="0"/>
              <a:t>Felix</a:t>
            </a:r>
            <a:r>
              <a:rPr lang="es-MX" sz="2800" dirty="0" smtClean="0"/>
              <a:t> Susana Ayala Flores (Matemáticas)</a:t>
            </a:r>
          </a:p>
          <a:p>
            <a:pPr>
              <a:lnSpc>
                <a:spcPct val="110000"/>
              </a:lnSpc>
              <a:buNone/>
            </a:pPr>
            <a:r>
              <a:rPr lang="es-MX" sz="2800" dirty="0"/>
              <a:t> </a:t>
            </a:r>
            <a:r>
              <a:rPr lang="es-MX" sz="2800" dirty="0" smtClean="0"/>
              <a:t>                  María Eugenia Valadez Eslava   (Química</a:t>
            </a:r>
            <a:r>
              <a:rPr lang="es-MX" sz="2800" dirty="0" smtClean="0"/>
              <a:t>)</a:t>
            </a:r>
          </a:p>
          <a:p>
            <a:pPr>
              <a:lnSpc>
                <a:spcPct val="110000"/>
              </a:lnSpc>
              <a:buNone/>
            </a:pPr>
            <a:r>
              <a:rPr lang="es-MX" sz="2800" dirty="0" smtClean="0"/>
              <a:t> </a:t>
            </a:r>
            <a:r>
              <a:rPr lang="es-MX" sz="2800" dirty="0" smtClean="0"/>
              <a:t>                  Patricia </a:t>
            </a:r>
            <a:r>
              <a:rPr lang="es-MX" sz="2800" dirty="0" err="1" smtClean="0"/>
              <a:t>Y</a:t>
            </a:r>
            <a:r>
              <a:rPr lang="es-MX" sz="2800" dirty="0" err="1" smtClean="0"/>
              <a:t>vonne</a:t>
            </a:r>
            <a:r>
              <a:rPr lang="es-MX" sz="2800" dirty="0" smtClean="0"/>
              <a:t> Cruz (Educación para </a:t>
            </a:r>
            <a:r>
              <a:rPr lang="es-MX" sz="2800" smtClean="0"/>
              <a:t>la salud)</a:t>
            </a:r>
            <a:endParaRPr lang="es-MX" sz="2800" dirty="0" smtClean="0"/>
          </a:p>
          <a:p>
            <a:pPr>
              <a:lnSpc>
                <a:spcPct val="110000"/>
              </a:lnSpc>
              <a:buNone/>
            </a:pPr>
            <a:r>
              <a:rPr lang="es-MX" sz="2600" b="1" dirty="0" smtClean="0"/>
              <a:t>Número de equipo</a:t>
            </a:r>
            <a:r>
              <a:rPr lang="es-MX" sz="2800" dirty="0" smtClean="0"/>
              <a:t>: </a:t>
            </a:r>
            <a:r>
              <a:rPr lang="es-MX" sz="2800" dirty="0"/>
              <a:t>2</a:t>
            </a:r>
            <a:endParaRPr lang="es-MX" sz="2800" dirty="0" smtClean="0"/>
          </a:p>
          <a:p>
            <a:pPr>
              <a:lnSpc>
                <a:spcPct val="150000"/>
              </a:lnSpc>
              <a:buNone/>
            </a:pPr>
            <a:r>
              <a:rPr lang="es-MX" sz="2600" b="1" dirty="0" smtClean="0"/>
              <a:t>Curso en el que se planea llevar acabo el proyecto</a:t>
            </a:r>
            <a:r>
              <a:rPr lang="es-MX" sz="2800" dirty="0" smtClean="0"/>
              <a:t>: 2018 -2019</a:t>
            </a:r>
          </a:p>
          <a:p>
            <a:pPr>
              <a:lnSpc>
                <a:spcPct val="150000"/>
              </a:lnSpc>
              <a:buNone/>
            </a:pPr>
            <a:r>
              <a:rPr lang="es-MX" sz="2600" b="1" dirty="0" smtClean="0"/>
              <a:t>Fecha de Inicio</a:t>
            </a:r>
            <a:r>
              <a:rPr lang="es-MX" sz="2800" dirty="0" smtClean="0"/>
              <a:t>: Septiembre 2019</a:t>
            </a:r>
          </a:p>
          <a:p>
            <a:pPr>
              <a:lnSpc>
                <a:spcPct val="150000"/>
              </a:lnSpc>
              <a:buNone/>
            </a:pPr>
            <a:r>
              <a:rPr lang="es-MX" sz="2600" b="1" dirty="0" smtClean="0"/>
              <a:t>Fecha de término</a:t>
            </a:r>
            <a:r>
              <a:rPr lang="es-MX" sz="2800" dirty="0" smtClean="0"/>
              <a:t>: Octubre 2019</a:t>
            </a:r>
          </a:p>
          <a:p>
            <a:pPr>
              <a:lnSpc>
                <a:spcPct val="150000"/>
              </a:lnSpc>
              <a:buNone/>
            </a:pPr>
            <a:r>
              <a:rPr lang="es-MX" sz="2600" b="1" dirty="0" smtClean="0"/>
              <a:t>Nombre del proyecto</a:t>
            </a:r>
            <a:r>
              <a:rPr lang="es-MX" sz="2800" dirty="0" smtClean="0"/>
              <a:t>: Dispositivos electrónicos en México </a:t>
            </a:r>
            <a:endParaRPr lang="es-MX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357166"/>
            <a:ext cx="162483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RECCION PREPA\Pictures\ControlCenter4\Scan\CCI28022018_000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1211186" y="-854051"/>
            <a:ext cx="6715149" cy="8708958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6715140" y="6357958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</a:rPr>
              <a:t>Producto 5 </a:t>
            </a:r>
            <a:endParaRPr lang="es-MX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3233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IRECCION PREPA\Pictures\ControlCenter4\Scan\CCI01032018_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6703" y="-1046702"/>
            <a:ext cx="7050595" cy="9144002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0" y="1"/>
            <a:ext cx="2843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accent1">
                    <a:lumMod val="50000"/>
                  </a:schemeClr>
                </a:solidFill>
              </a:rPr>
              <a:t>Producto 6</a:t>
            </a:r>
            <a:endParaRPr lang="es-MX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268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IRECCION PREPA\Pictures\ControlCenter4\Scan\CCI01032018_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19824" y="-1050177"/>
            <a:ext cx="7074000" cy="91743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9440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IRECCION PREPA\Pictures\ControlCenter4\Scan\CCI01032018_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569628">
            <a:off x="849807" y="-1030334"/>
            <a:ext cx="6940332" cy="9001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00986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IRECCION PREPA\Pictures\ControlCenter4\Scan\CCI01032018_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72359" y="-1080270"/>
            <a:ext cx="6607196" cy="85689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2999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RECCION PREPA\Pictures\ControlCenter4\Scan\CCI01032018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6702" y="-1143000"/>
            <a:ext cx="7050596" cy="914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RECCION PREPA\Pictures\ControlCenter4\Scan\CCI01032018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73196" y="-1030351"/>
            <a:ext cx="6940453" cy="90011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IRECCION PREPA\Pictures\ControlCenter4\Scan\CCI01032018_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6703" y="-1046702"/>
            <a:ext cx="7050595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IRECCION PREPA\Pictures\ControlCenter4\Scan\CCI01032018_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6703" y="-832412"/>
            <a:ext cx="7050595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IRECCION PREPA\Pictures\ControlCenter4\Scan\CCI01032018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6703" y="-832412"/>
            <a:ext cx="7050595" cy="9144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Índice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600200"/>
            <a:ext cx="9036496" cy="4525963"/>
          </a:xfrm>
        </p:spPr>
        <p:txBody>
          <a:bodyPr/>
          <a:lstStyle/>
          <a:p>
            <a:endParaRPr lang="es-MX" dirty="0" smtClean="0"/>
          </a:p>
          <a:p>
            <a:pPr marL="0" indent="0">
              <a:buNone/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Cuadro de análisis de la Interdisciplinariedad y el aprendizaje colaborativo………3 Conclusiones Generales.</a:t>
            </a:r>
          </a:p>
          <a:p>
            <a:pPr marL="0" indent="0">
              <a:buNone/>
            </a:pP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Fotografías de la sesión………………………………………………………………….6</a:t>
            </a:r>
          </a:p>
          <a:p>
            <a:pPr marL="0" indent="0">
              <a:buNone/>
            </a:pP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Organizador gráfico……………………………………………………………………….7</a:t>
            </a:r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2980947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IRECCION PREPA\Pictures\ControlCenter4\Scan\CCI01032018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6702" y="-1143000"/>
            <a:ext cx="7050596" cy="914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IRECCION PREPA\Pictures\ControlCenter4\Scan\CCI01032018_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6702" y="-1143000"/>
            <a:ext cx="7050596" cy="914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IRECCION PREPA\Pictures\ControlCenter4\Scan\CCI01032018_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6702" y="-1143000"/>
            <a:ext cx="7050596" cy="914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IRECCION PREPA\Pictures\ControlCenter4\Scan\CCI01032018_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6702" y="-1143000"/>
            <a:ext cx="7050596" cy="914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IRECCION PREPA\Pictures\ControlCenter4\Scan\CCI01032018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6702" y="-1143000"/>
            <a:ext cx="7050596" cy="914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IRECCION PREPA\Pictures\ControlCenter4\Scan\CCI01032018_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6702" y="-1143000"/>
            <a:ext cx="7050596" cy="914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IRECCION PREPA\Pictures\ControlCenter4\Scan\CCI01032018_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6702" y="-1143000"/>
            <a:ext cx="7050596" cy="914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IRECCION PREPA\Pictures\ControlCenter4\Scan\CCI01032018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6702" y="-1143000"/>
            <a:ext cx="7050596" cy="9144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IRECCION PREPA\Pictures\ControlCenter4\Scan\CCI01032018_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35955" y="-1048092"/>
            <a:ext cx="7059954" cy="9156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IRECCION PREPA\Pictures\ControlCenter4\Scan\CCI01032018_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25926" y="-1037664"/>
            <a:ext cx="6975079" cy="90460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8" y="476673"/>
            <a:ext cx="9077325" cy="5557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0" y="0"/>
            <a:ext cx="192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0070C0"/>
                </a:solidFill>
              </a:rPr>
              <a:t>PRODUCTO 1</a:t>
            </a:r>
            <a:endParaRPr lang="es-MX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31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IRECCION PREPA\Pictures\ControlCenter4\Scan\CCI01032018_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18562" y="-1072850"/>
            <a:ext cx="7059984" cy="91561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IRECCION PREPA\Pictures\ControlCenter4\Scan\CCI01032018_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76636" y="-1021587"/>
            <a:ext cx="7024531" cy="91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IRECCION PREPA\Pictures\ControlCenter4\Scan\CCI01032018_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65905" y="-1040315"/>
            <a:ext cx="7033875" cy="91223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IRECCION PREPA\Pictures\ControlCenter4\Scan\CCI01032018_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26155" y="-1004908"/>
            <a:ext cx="6912179" cy="8964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" y="800100"/>
            <a:ext cx="866775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06367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25" y="1268760"/>
            <a:ext cx="8515350" cy="3836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1398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RECCION PREPA\interdisciplinariedad\FullSizeRender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4064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DIRECCION PREPA\FullSizeRend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2571744"/>
            <a:ext cx="3492496" cy="26193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642910" y="3429000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>
                <a:latin typeface="Arial" pitchFamily="34" charset="0"/>
                <a:cs typeface="Arial" pitchFamily="34" charset="0"/>
              </a:rPr>
              <a:t>Docentes reflexionando  sobre interdisciplinariedad.</a:t>
            </a:r>
            <a:endParaRPr lang="es-MX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357818" y="5286388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>
                <a:latin typeface="Arial" pitchFamily="34" charset="0"/>
                <a:cs typeface="Arial" pitchFamily="34" charset="0"/>
              </a:rPr>
              <a:t>Docentes reflexionando sobre aprendizaje cooperativo </a:t>
            </a:r>
            <a:endParaRPr lang="es-MX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858016" y="0"/>
            <a:ext cx="2285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70C0"/>
                </a:solidFill>
              </a:rPr>
              <a:t>Producto 2</a:t>
            </a:r>
            <a:endParaRPr lang="es-MX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RECCION PREPA\interdisciplinariedad\FullSizeRender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371222" y="330107"/>
            <a:ext cx="4000528" cy="49119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4 CuadroTexto"/>
          <p:cNvSpPr txBox="1"/>
          <p:nvPr/>
        </p:nvSpPr>
        <p:spPr>
          <a:xfrm>
            <a:off x="1785918" y="5103674"/>
            <a:ext cx="5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Organizador gráfico: Dispositivos electrónicos en México.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0" y="0"/>
            <a:ext cx="178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0070C0"/>
                </a:solidFill>
              </a:rPr>
              <a:t>PRODUCTO 3</a:t>
            </a:r>
            <a:endParaRPr lang="es-MX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IRECCION PREPA\Pictures\ControlCenter4\Scan\CCI28022018_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89465" y="-989465"/>
            <a:ext cx="6665038" cy="8643968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7286644" y="0"/>
            <a:ext cx="1857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tx2">
                    <a:lumMod val="75000"/>
                  </a:schemeClr>
                </a:solidFill>
              </a:rPr>
              <a:t>Producto 4</a:t>
            </a:r>
            <a:endParaRPr lang="es-MX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025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8" name="Picture 4" descr="C:\Users\DIRECCION PREPA\Pictures\ControlCenter4\Scan\CCI28022018_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97642" y="-997641"/>
            <a:ext cx="6720121" cy="8715406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7286644" y="6334780"/>
            <a:ext cx="1857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tx2">
                    <a:lumMod val="75000"/>
                  </a:schemeClr>
                </a:solidFill>
              </a:rPr>
              <a:t>Producto 4</a:t>
            </a:r>
            <a:endParaRPr lang="es-MX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75915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136</Words>
  <Application>Microsoft Office PowerPoint</Application>
  <PresentationFormat>Presentación en pantalla (4:3)</PresentationFormat>
  <Paragraphs>28</Paragraphs>
  <Slides>33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Colegio Luz del Tepeyac 1268</vt:lpstr>
      <vt:lpstr>Índice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Colegio Luz del Tepeyac</dc:title>
  <dc:creator>DIRECCION PREPA</dc:creator>
  <cp:lastModifiedBy>DIRECCION PREPA</cp:lastModifiedBy>
  <cp:revision>20</cp:revision>
  <dcterms:created xsi:type="dcterms:W3CDTF">2017-10-24T20:08:57Z</dcterms:created>
  <dcterms:modified xsi:type="dcterms:W3CDTF">2018-03-02T21:33:14Z</dcterms:modified>
</cp:coreProperties>
</file>