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83" r:id="rId4"/>
    <p:sldId id="262" r:id="rId5"/>
    <p:sldId id="263" r:id="rId6"/>
    <p:sldId id="25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F924-2A0D-4435-84FB-2E1737CF0402}" type="datetimeFigureOut">
              <a:rPr lang="es-MX" smtClean="0"/>
              <a:pPr/>
              <a:t>01/03/2018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7ED7-3132-4065-8F8E-EC6775CC8F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40" y="500042"/>
            <a:ext cx="7000892" cy="100013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Colegio Luz del </a:t>
            </a:r>
            <a:r>
              <a:rPr lang="es-MX" sz="3600" dirty="0" err="1" smtClean="0"/>
              <a:t>Tepeyac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1268</a:t>
            </a:r>
            <a:endParaRPr lang="es-MX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es-MX" sz="2800" dirty="0" smtClean="0"/>
          </a:p>
          <a:p>
            <a:pPr>
              <a:lnSpc>
                <a:spcPct val="110000"/>
              </a:lnSpc>
              <a:buNone/>
            </a:pPr>
            <a:r>
              <a:rPr lang="es-MX" sz="2300" b="1" dirty="0" smtClean="0"/>
              <a:t>Nombres</a:t>
            </a:r>
            <a:r>
              <a:rPr lang="es-MX" sz="2800" dirty="0" smtClean="0"/>
              <a:t>: Ana Gabriela Rodríguez Argueta  (</a:t>
            </a:r>
            <a:r>
              <a:rPr lang="es-MX" sz="2800" dirty="0"/>
              <a:t>P</a:t>
            </a:r>
            <a:r>
              <a:rPr lang="es-MX" sz="2800" dirty="0" smtClean="0"/>
              <a:t>sicología)</a:t>
            </a:r>
          </a:p>
          <a:p>
            <a:pPr>
              <a:lnSpc>
                <a:spcPct val="110000"/>
              </a:lnSpc>
              <a:buNone/>
            </a:pPr>
            <a:r>
              <a:rPr lang="es-MX" sz="2800" dirty="0"/>
              <a:t> </a:t>
            </a:r>
            <a:r>
              <a:rPr lang="es-MX" sz="2800" dirty="0" smtClean="0"/>
              <a:t>                Eunice Catalina Ortega Ruiz (Contabilidad)</a:t>
            </a:r>
          </a:p>
          <a:p>
            <a:pPr>
              <a:lnSpc>
                <a:spcPct val="110000"/>
              </a:lnSpc>
              <a:buNone/>
            </a:pPr>
            <a:r>
              <a:rPr lang="es-MX" sz="2800" dirty="0"/>
              <a:t> </a:t>
            </a:r>
            <a:r>
              <a:rPr lang="es-MX" sz="2800" dirty="0" smtClean="0"/>
              <a:t>                </a:t>
            </a:r>
            <a:r>
              <a:rPr lang="es-MX" sz="2800" dirty="0" err="1" smtClean="0"/>
              <a:t>Sarai</a:t>
            </a:r>
            <a:r>
              <a:rPr lang="es-MX" sz="2800" dirty="0" smtClean="0"/>
              <a:t> Zavala Cervantes         (Derecho)</a:t>
            </a:r>
          </a:p>
          <a:p>
            <a:pPr>
              <a:lnSpc>
                <a:spcPct val="110000"/>
              </a:lnSpc>
              <a:buNone/>
            </a:pPr>
            <a:r>
              <a:rPr lang="es-MX" sz="2600" b="1" dirty="0" smtClean="0"/>
              <a:t>Número de equipo</a:t>
            </a:r>
            <a:r>
              <a:rPr lang="es-MX" sz="2800" dirty="0" smtClean="0"/>
              <a:t>: </a:t>
            </a:r>
            <a:r>
              <a:rPr lang="es-MX" sz="2800" dirty="0"/>
              <a:t>3</a:t>
            </a:r>
            <a:endParaRPr lang="es-MX" sz="2800" dirty="0" smtClean="0"/>
          </a:p>
          <a:p>
            <a:pPr>
              <a:lnSpc>
                <a:spcPct val="150000"/>
              </a:lnSpc>
              <a:buNone/>
            </a:pPr>
            <a:r>
              <a:rPr lang="es-MX" sz="2600" b="1" dirty="0" smtClean="0"/>
              <a:t>Curso en el que se planea llevar acabo el proyecto</a:t>
            </a:r>
            <a:r>
              <a:rPr lang="es-MX" sz="2800" dirty="0" smtClean="0"/>
              <a:t>: 2018 -2019</a:t>
            </a:r>
          </a:p>
          <a:p>
            <a:pPr>
              <a:lnSpc>
                <a:spcPct val="150000"/>
              </a:lnSpc>
              <a:buNone/>
            </a:pPr>
            <a:r>
              <a:rPr lang="es-MX" sz="2600" b="1" dirty="0" smtClean="0"/>
              <a:t>Fecha de Inicio</a:t>
            </a:r>
            <a:r>
              <a:rPr lang="es-MX" sz="2800" dirty="0" smtClean="0"/>
              <a:t>: Noviembre 2019 / Enero 2020</a:t>
            </a:r>
          </a:p>
          <a:p>
            <a:pPr>
              <a:lnSpc>
                <a:spcPct val="150000"/>
              </a:lnSpc>
              <a:buNone/>
            </a:pPr>
            <a:r>
              <a:rPr lang="es-MX" sz="2600" b="1" dirty="0" smtClean="0"/>
              <a:t>Fecha de término</a:t>
            </a:r>
            <a:r>
              <a:rPr lang="es-MX" sz="2800" dirty="0" smtClean="0"/>
              <a:t>: Febrero 2020</a:t>
            </a:r>
          </a:p>
          <a:p>
            <a:pPr>
              <a:lnSpc>
                <a:spcPct val="150000"/>
              </a:lnSpc>
              <a:buNone/>
            </a:pPr>
            <a:r>
              <a:rPr lang="es-MX" sz="2600" b="1" dirty="0" smtClean="0"/>
              <a:t>Nombre del proyecto</a:t>
            </a:r>
            <a:r>
              <a:rPr lang="es-MX" sz="2800" dirty="0" smtClean="0"/>
              <a:t>:</a:t>
            </a:r>
            <a:r>
              <a:rPr lang="es-MX" dirty="0" smtClean="0"/>
              <a:t> La Publicidad televisiva en México desde una </a:t>
            </a:r>
            <a:r>
              <a:rPr lang="es-MX" dirty="0" smtClean="0"/>
              <a:t>              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</a:t>
            </a:r>
            <a:r>
              <a:rPr lang="es-MX" dirty="0" smtClean="0"/>
              <a:t>perspectiva </a:t>
            </a:r>
            <a:r>
              <a:rPr lang="es-MX" dirty="0" smtClean="0"/>
              <a:t>interdisciplinaria. 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85728"/>
            <a:ext cx="16968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ECCION PREPA\Pictures\ControlCenter4\Scan\CCI28022018_0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11186" y="-854051"/>
            <a:ext cx="6715149" cy="87089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715140" y="635795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</a:rPr>
              <a:t>Producto 5 </a:t>
            </a:r>
            <a:endParaRPr lang="es-MX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CCION PREPA\Pictures\ControlCenter4\Scan\CCI010320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64933" y="-750642"/>
            <a:ext cx="6499788" cy="842965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214290"/>
            <a:ext cx="16430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Producto 6</a:t>
            </a:r>
            <a:endParaRPr lang="es-MX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ECCION PREPA\Pictures\ControlCenter4\Scan\CCI01032018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97642" y="-997641"/>
            <a:ext cx="6720121" cy="871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3"/>
            <a:ext cx="9612560" cy="738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361040" cy="716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99392"/>
            <a:ext cx="9217024" cy="720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8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3912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2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24714"/>
            <a:ext cx="9399579" cy="683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0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23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1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725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3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Índice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Cuadro de análisis de la Interdisciplinariedad y el aprendizaje colaborativo………3 Conclusiones Generales.</a:t>
            </a: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Fotografías de la sesión………………………………………………………………….6</a:t>
            </a: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Organizador gráfico……………………………………………………………………….7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094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-8252"/>
            <a:ext cx="9304598" cy="735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0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63"/>
            <a:ext cx="9252520" cy="707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1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09"/>
            <a:ext cx="9413584" cy="697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23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0"/>
            <a:ext cx="942045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5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56"/>
            <a:ext cx="9300684" cy="45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7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76673"/>
            <a:ext cx="9077325" cy="555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PRODUCTO 1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00100"/>
            <a:ext cx="86677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8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68760"/>
            <a:ext cx="8515350" cy="38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4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DIRECCION PREPA\FullSizeRende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17" y="332656"/>
            <a:ext cx="4064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504017" y="357418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Docentes elaborando organizador gráfico 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43570" y="566124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Docentes reflexionando  sobre interdisciplinariedad y aprendizaje cooperativo 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54" y="2991626"/>
            <a:ext cx="3440684" cy="2580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ECCION PREPA\interdisciplinariedad\FullSizeRender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36018" y="178570"/>
            <a:ext cx="4143404" cy="5072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CuadroTexto"/>
          <p:cNvSpPr txBox="1"/>
          <p:nvPr/>
        </p:nvSpPr>
        <p:spPr>
          <a:xfrm>
            <a:off x="1785918" y="5103674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Organizador gráfico: Comercio Informal desde una perspectiva interdisciplinaria.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RECCION PREPA\Pictures\ControlCenter4\Scan\CCI28022018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9465" y="-989465"/>
            <a:ext cx="6665038" cy="864396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286644" y="0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Producto 4</a:t>
            </a:r>
            <a:endParaRPr lang="es-MX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8" name="Picture 4" descr="C:\Users\DIRECCION PREPA\Pictures\ControlCenter4\Scan\CCI28022018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97642" y="-997641"/>
            <a:ext cx="6720121" cy="871540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286644" y="6334780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Producto 4</a:t>
            </a:r>
            <a:endParaRPr lang="es-MX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134</Words>
  <Application>Microsoft Office PowerPoint</Application>
  <PresentationFormat>Presentación en pantalla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Colegio Luz del Tepeyac 1268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Luz del Tepeyac</dc:title>
  <dc:creator>DIRECCION PREPA</dc:creator>
  <cp:lastModifiedBy>Edith Rodrìguez</cp:lastModifiedBy>
  <cp:revision>37</cp:revision>
  <dcterms:created xsi:type="dcterms:W3CDTF">2017-10-24T20:14:59Z</dcterms:created>
  <dcterms:modified xsi:type="dcterms:W3CDTF">2018-03-02T06:01:34Z</dcterms:modified>
</cp:coreProperties>
</file>